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等线" panose="02010600030101010101" pitchFamily="2" charset="-122"/>
      <p:regular r:id="rId17"/>
    </p:embeddedFont>
    <p:embeddedFont>
      <p:font typeface="AvantGarde" panose="00000400000000000000" charset="-93"/>
      <p:regular r:id="rId18"/>
    </p:embeddedFont>
    <p:embeddedFont>
      <p:font typeface="SVN-Poky's" panose="020B0604020202020204" charset="0"/>
      <p:regular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2EABDB"/>
    <a:srgbClr val="E52314"/>
    <a:srgbClr val="E93C3A"/>
    <a:srgbClr val="9CC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01" autoAdjust="0"/>
    <p:restoredTop sz="90110" autoAdjust="0"/>
  </p:normalViewPr>
  <p:slideViewPr>
    <p:cSldViewPr snapToGrid="0">
      <p:cViewPr varScale="1">
        <p:scale>
          <a:sx n="72" d="100"/>
          <a:sy n="72" d="100"/>
        </p:scale>
        <p:origin x="372"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2023/4/25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7C966466-3BFB-845E-C851-E25D789C4F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图片 18">
            <a:extLst>
              <a:ext uri="{FF2B5EF4-FFF2-40B4-BE49-F238E27FC236}">
                <a16:creationId xmlns:a16="http://schemas.microsoft.com/office/drawing/2014/main" id="{49B09D27-D218-866B-10B5-DE1F0CE53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9" name="图片 10">
            <a:extLst>
              <a:ext uri="{FF2B5EF4-FFF2-40B4-BE49-F238E27FC236}">
                <a16:creationId xmlns:a16="http://schemas.microsoft.com/office/drawing/2014/main" id="{65B2E590-B2DD-297B-8614-AFB3E16D8D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68055" y="3261908"/>
            <a:ext cx="2694214" cy="3596091"/>
          </a:xfrm>
          <a:prstGeom prst="rect">
            <a:avLst/>
          </a:prstGeom>
        </p:spPr>
      </p:pic>
      <p:pic>
        <p:nvPicPr>
          <p:cNvPr id="10" name="图片 12">
            <a:extLst>
              <a:ext uri="{FF2B5EF4-FFF2-40B4-BE49-F238E27FC236}">
                <a16:creationId xmlns:a16="http://schemas.microsoft.com/office/drawing/2014/main" id="{043D2348-2D71-09AC-DD8A-4D6DE85A43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0895" y="1041401"/>
            <a:ext cx="5024838" cy="5483224"/>
          </a:xfrm>
          <a:prstGeom prst="rect">
            <a:avLst/>
          </a:prstGeom>
        </p:spPr>
      </p:pic>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animEffect transition="in" filter="fade">
                                      <p:cBhvr>
                                        <p:cTn id="17" dur="750"/>
                                        <p:tgtEl>
                                          <p:spTgt spid="1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6" name="组合 21">
            <a:extLst>
              <a:ext uri="{FF2B5EF4-FFF2-40B4-BE49-F238E27FC236}">
                <a16:creationId xmlns:a16="http://schemas.microsoft.com/office/drawing/2014/main" id="{CF54B791-46B7-B266-3C70-0FC7CB0E1428}"/>
              </a:ext>
            </a:extLst>
          </p:cNvPr>
          <p:cNvGrpSpPr/>
          <p:nvPr userDrawn="1"/>
        </p:nvGrpSpPr>
        <p:grpSpPr>
          <a:xfrm>
            <a:off x="0" y="-16562"/>
            <a:ext cx="12192000" cy="6858000"/>
            <a:chOff x="0" y="-16562"/>
            <a:chExt cx="12192000" cy="6858000"/>
          </a:xfrm>
        </p:grpSpPr>
        <p:sp>
          <p:nvSpPr>
            <p:cNvPr id="17" name="矩形 22">
              <a:extLst>
                <a:ext uri="{FF2B5EF4-FFF2-40B4-BE49-F238E27FC236}">
                  <a16:creationId xmlns:a16="http://schemas.microsoft.com/office/drawing/2014/main" id="{C20F914B-6879-09A6-0FCF-B596F023B9C7}"/>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24">
              <a:extLst>
                <a:ext uri="{FF2B5EF4-FFF2-40B4-BE49-F238E27FC236}">
                  <a16:creationId xmlns:a16="http://schemas.microsoft.com/office/drawing/2014/main" id="{6D8BE89E-8D62-57B8-4138-FD2442875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19" name="图片 6">
            <a:extLst>
              <a:ext uri="{FF2B5EF4-FFF2-40B4-BE49-F238E27FC236}">
                <a16:creationId xmlns:a16="http://schemas.microsoft.com/office/drawing/2014/main" id="{9C175BEA-6E3C-E9AF-1757-D133CFB15C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0116457" y="4269298"/>
            <a:ext cx="1939472" cy="2588702"/>
          </a:xfrm>
          <a:prstGeom prst="rect">
            <a:avLst/>
          </a:prstGeom>
        </p:spPr>
      </p:pic>
      <p:pic>
        <p:nvPicPr>
          <p:cNvPr id="20" name="图片 8">
            <a:extLst>
              <a:ext uri="{FF2B5EF4-FFF2-40B4-BE49-F238E27FC236}">
                <a16:creationId xmlns:a16="http://schemas.microsoft.com/office/drawing/2014/main" id="{65C184DB-6C59-92BF-DEDE-CB4B5FF237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229" y="904654"/>
            <a:ext cx="3970498" cy="5953346"/>
          </a:xfrm>
          <a:prstGeom prst="rect">
            <a:avLst/>
          </a:prstGeom>
        </p:spPr>
      </p:pic>
      <p:pic>
        <p:nvPicPr>
          <p:cNvPr id="21" name="图片 23">
            <a:extLst>
              <a:ext uri="{FF2B5EF4-FFF2-40B4-BE49-F238E27FC236}">
                <a16:creationId xmlns:a16="http://schemas.microsoft.com/office/drawing/2014/main" id="{13BFE033-0DCE-9863-AE91-BF2FCD7A2BD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33839" y="1119649"/>
            <a:ext cx="304800" cy="323850"/>
          </a:xfrm>
          <a:prstGeom prst="rect">
            <a:avLst/>
          </a:prstGeom>
        </p:spPr>
      </p:pic>
      <p:pic>
        <p:nvPicPr>
          <p:cNvPr id="22" name="图片 25">
            <a:extLst>
              <a:ext uri="{FF2B5EF4-FFF2-40B4-BE49-F238E27FC236}">
                <a16:creationId xmlns:a16="http://schemas.microsoft.com/office/drawing/2014/main" id="{23B4A91A-F18D-FB41-D6CF-6FF373C481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028214" y="355561"/>
            <a:ext cx="847114" cy="1098186"/>
          </a:xfrm>
          <a:prstGeom prst="rect">
            <a:avLst/>
          </a:prstGeom>
        </p:spPr>
      </p:pic>
      <p:pic>
        <p:nvPicPr>
          <p:cNvPr id="23" name="图片 27">
            <a:extLst>
              <a:ext uri="{FF2B5EF4-FFF2-40B4-BE49-F238E27FC236}">
                <a16:creationId xmlns:a16="http://schemas.microsoft.com/office/drawing/2014/main" id="{7DFC84A6-B997-52FA-07A3-1D5E29C0F8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71508" y="5467576"/>
            <a:ext cx="839235" cy="859122"/>
          </a:xfrm>
          <a:prstGeom prst="rect">
            <a:avLst/>
          </a:prstGeom>
        </p:spPr>
      </p:pic>
      <p:pic>
        <p:nvPicPr>
          <p:cNvPr id="24" name="图片 29">
            <a:extLst>
              <a:ext uri="{FF2B5EF4-FFF2-40B4-BE49-F238E27FC236}">
                <a16:creationId xmlns:a16="http://schemas.microsoft.com/office/drawing/2014/main" id="{46A8A833-5337-179E-B653-2EF234AD314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852" y="4269298"/>
            <a:ext cx="859122" cy="859122"/>
          </a:xfrm>
          <a:prstGeom prst="rect">
            <a:avLst/>
          </a:prstGeom>
        </p:spPr>
      </p:pic>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750"/>
                                        <p:tgtEl>
                                          <p:spTgt spid="20"/>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750"/>
                                        <p:tgtEl>
                                          <p:spTgt spid="19"/>
                                        </p:tgtEl>
                                      </p:cBhvr>
                                    </p:animEffect>
                                  </p:childTnLst>
                                </p:cTn>
                              </p:par>
                            </p:childTnLst>
                          </p:cTn>
                        </p:par>
                        <p:par>
                          <p:cTn id="16" fill="hold">
                            <p:stCondLst>
                              <p:cond delay="225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750" fill="hold"/>
                                        <p:tgtEl>
                                          <p:spTgt spid="24"/>
                                        </p:tgtEl>
                                        <p:attrNameLst>
                                          <p:attrName>ppt_w</p:attrName>
                                        </p:attrNameLst>
                                      </p:cBhvr>
                                      <p:tavLst>
                                        <p:tav tm="0">
                                          <p:val>
                                            <p:fltVal val="0"/>
                                          </p:val>
                                        </p:tav>
                                        <p:tav tm="100000">
                                          <p:val>
                                            <p:strVal val="#ppt_w"/>
                                          </p:val>
                                        </p:tav>
                                      </p:tavLst>
                                    </p:anim>
                                    <p:anim calcmode="lin" valueType="num">
                                      <p:cBhvr>
                                        <p:cTn id="20" dur="750" fill="hold"/>
                                        <p:tgtEl>
                                          <p:spTgt spid="24"/>
                                        </p:tgtEl>
                                        <p:attrNameLst>
                                          <p:attrName>ppt_h</p:attrName>
                                        </p:attrNameLst>
                                      </p:cBhvr>
                                      <p:tavLst>
                                        <p:tav tm="0">
                                          <p:val>
                                            <p:fltVal val="0"/>
                                          </p:val>
                                        </p:tav>
                                        <p:tav tm="100000">
                                          <p:val>
                                            <p:strVal val="#ppt_h"/>
                                          </p:val>
                                        </p:tav>
                                      </p:tavLst>
                                    </p:anim>
                                    <p:animEffect transition="in" filter="fade">
                                      <p:cBhvr>
                                        <p:cTn id="21" dur="750"/>
                                        <p:tgtEl>
                                          <p:spTgt spid="24"/>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750" fill="hold"/>
                                        <p:tgtEl>
                                          <p:spTgt spid="23"/>
                                        </p:tgtEl>
                                        <p:attrNameLst>
                                          <p:attrName>ppt_w</p:attrName>
                                        </p:attrNameLst>
                                      </p:cBhvr>
                                      <p:tavLst>
                                        <p:tav tm="0">
                                          <p:val>
                                            <p:fltVal val="0"/>
                                          </p:val>
                                        </p:tav>
                                        <p:tav tm="100000">
                                          <p:val>
                                            <p:strVal val="#ppt_w"/>
                                          </p:val>
                                        </p:tav>
                                      </p:tavLst>
                                    </p:anim>
                                    <p:anim calcmode="lin" valueType="num">
                                      <p:cBhvr>
                                        <p:cTn id="25" dur="750" fill="hold"/>
                                        <p:tgtEl>
                                          <p:spTgt spid="23"/>
                                        </p:tgtEl>
                                        <p:attrNameLst>
                                          <p:attrName>ppt_h</p:attrName>
                                        </p:attrNameLst>
                                      </p:cBhvr>
                                      <p:tavLst>
                                        <p:tav tm="0">
                                          <p:val>
                                            <p:fltVal val="0"/>
                                          </p:val>
                                        </p:tav>
                                        <p:tav tm="100000">
                                          <p:val>
                                            <p:strVal val="#ppt_h"/>
                                          </p:val>
                                        </p:tav>
                                      </p:tavLst>
                                    </p:anim>
                                    <p:animEffect transition="in" filter="fade">
                                      <p:cBhvr>
                                        <p:cTn id="26" dur="75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750" fill="hold"/>
                                        <p:tgtEl>
                                          <p:spTgt spid="22"/>
                                        </p:tgtEl>
                                        <p:attrNameLst>
                                          <p:attrName>ppt_w</p:attrName>
                                        </p:attrNameLst>
                                      </p:cBhvr>
                                      <p:tavLst>
                                        <p:tav tm="0">
                                          <p:val>
                                            <p:fltVal val="0"/>
                                          </p:val>
                                        </p:tav>
                                        <p:tav tm="100000">
                                          <p:val>
                                            <p:strVal val="#ppt_w"/>
                                          </p:val>
                                        </p:tav>
                                      </p:tavLst>
                                    </p:anim>
                                    <p:anim calcmode="lin" valueType="num">
                                      <p:cBhvr>
                                        <p:cTn id="30" dur="750" fill="hold"/>
                                        <p:tgtEl>
                                          <p:spTgt spid="22"/>
                                        </p:tgtEl>
                                        <p:attrNameLst>
                                          <p:attrName>ppt_h</p:attrName>
                                        </p:attrNameLst>
                                      </p:cBhvr>
                                      <p:tavLst>
                                        <p:tav tm="0">
                                          <p:val>
                                            <p:fltVal val="0"/>
                                          </p:val>
                                        </p:tav>
                                        <p:tav tm="100000">
                                          <p:val>
                                            <p:strVal val="#ppt_h"/>
                                          </p:val>
                                        </p:tav>
                                      </p:tavLst>
                                    </p:anim>
                                    <p:animEffect transition="in" filter="fade">
                                      <p:cBhvr>
                                        <p:cTn id="31" dur="750"/>
                                        <p:tgtEl>
                                          <p:spTgt spid="22"/>
                                        </p:tgtEl>
                                      </p:cBhvr>
                                    </p:animEffect>
                                  </p:childTnLst>
                                </p:cTn>
                              </p:par>
                              <p:par>
                                <p:cTn id="32" presetID="53" presetClass="entr" presetSubtype="16"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F764E057-3DD2-3F3A-24EE-C12D9E7A1D19}"/>
              </a:ext>
            </a:extLst>
          </p:cNvPr>
          <p:cNvGrpSpPr/>
          <p:nvPr userDrawn="1"/>
        </p:nvGrpSpPr>
        <p:grpSpPr>
          <a:xfrm flipH="1">
            <a:off x="0" y="-16562"/>
            <a:ext cx="12192000" cy="6858000"/>
            <a:chOff x="0" y="-16562"/>
            <a:chExt cx="12192000" cy="6858000"/>
          </a:xfrm>
        </p:grpSpPr>
        <p:sp>
          <p:nvSpPr>
            <p:cNvPr id="3" name="矩形 13">
              <a:extLst>
                <a:ext uri="{FF2B5EF4-FFF2-40B4-BE49-F238E27FC236}">
                  <a16:creationId xmlns:a16="http://schemas.microsoft.com/office/drawing/2014/main" id="{8A462E1D-CA41-2BA3-475F-A8C7263672CE}"/>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id="{4DF6FF53-EA53-FC5F-6D19-1B8042B59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4">
            <a:extLst>
              <a:ext uri="{FF2B5EF4-FFF2-40B4-BE49-F238E27FC236}">
                <a16:creationId xmlns:a16="http://schemas.microsoft.com/office/drawing/2014/main" id="{3DE79C28-A74C-EB8D-F717-2690E59308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319314" y="1815689"/>
            <a:ext cx="4644572" cy="5420489"/>
          </a:xfrm>
          <a:prstGeom prst="rect">
            <a:avLst/>
          </a:prstGeom>
        </p:spPr>
      </p:pic>
      <p:pic>
        <p:nvPicPr>
          <p:cNvPr id="6" name="图片 16">
            <a:extLst>
              <a:ext uri="{FF2B5EF4-FFF2-40B4-BE49-F238E27FC236}">
                <a16:creationId xmlns:a16="http://schemas.microsoft.com/office/drawing/2014/main" id="{D57C83FF-6B80-9143-6C7F-96391DBC4E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6096000" y="5505450"/>
            <a:ext cx="6753225" cy="1352550"/>
          </a:xfrm>
          <a:prstGeom prst="rect">
            <a:avLst/>
          </a:prstGeom>
        </p:spPr>
      </p:pic>
      <p:pic>
        <p:nvPicPr>
          <p:cNvPr id="7" name="图片 18">
            <a:extLst>
              <a:ext uri="{FF2B5EF4-FFF2-40B4-BE49-F238E27FC236}">
                <a16:creationId xmlns:a16="http://schemas.microsoft.com/office/drawing/2014/main" id="{976E03B5-5535-5E8B-288E-511D4D6B45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9886898">
            <a:off x="10540322" y="2445159"/>
            <a:ext cx="344326" cy="1084261"/>
          </a:xfrm>
          <a:prstGeom prst="rect">
            <a:avLst/>
          </a:prstGeom>
        </p:spPr>
      </p:pic>
      <p:pic>
        <p:nvPicPr>
          <p:cNvPr id="8" name="图片 20">
            <a:extLst>
              <a:ext uri="{FF2B5EF4-FFF2-40B4-BE49-F238E27FC236}">
                <a16:creationId xmlns:a16="http://schemas.microsoft.com/office/drawing/2014/main" id="{D3E55328-F0C4-1654-BB3A-9F26D466C96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27170" y="4606208"/>
            <a:ext cx="671739" cy="776186"/>
          </a:xfrm>
          <a:prstGeom prst="rect">
            <a:avLst/>
          </a:prstGeom>
        </p:spPr>
      </p:pic>
      <p:pic>
        <p:nvPicPr>
          <p:cNvPr id="9" name="图片 22">
            <a:extLst>
              <a:ext uri="{FF2B5EF4-FFF2-40B4-BE49-F238E27FC236}">
                <a16:creationId xmlns:a16="http://schemas.microsoft.com/office/drawing/2014/main" id="{7E8141A8-E063-1B1F-395C-126A4CB4A98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928280" y="5505450"/>
            <a:ext cx="709839" cy="855205"/>
          </a:xfrm>
          <a:prstGeom prst="rect">
            <a:avLst/>
          </a:prstGeom>
        </p:spPr>
      </p:pic>
    </p:spTree>
    <p:extLst>
      <p:ext uri="{BB962C8B-B14F-4D97-AF65-F5344CB8AC3E}">
        <p14:creationId xmlns:p14="http://schemas.microsoft.com/office/powerpoint/2010/main" val="320515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childTnLst>
                          </p:cTn>
                        </p:par>
                        <p:par>
                          <p:cTn id="17" fill="hold">
                            <p:stCondLst>
                              <p:cond delay="225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750" fill="hold"/>
                                        <p:tgtEl>
                                          <p:spTgt spid="8"/>
                                        </p:tgtEl>
                                        <p:attrNameLst>
                                          <p:attrName>ppt_w</p:attrName>
                                        </p:attrNameLst>
                                      </p:cBhvr>
                                      <p:tavLst>
                                        <p:tav tm="0">
                                          <p:val>
                                            <p:fltVal val="0"/>
                                          </p:val>
                                        </p:tav>
                                        <p:tav tm="100000">
                                          <p:val>
                                            <p:strVal val="#ppt_w"/>
                                          </p:val>
                                        </p:tav>
                                      </p:tavLst>
                                    </p:anim>
                                    <p:anim calcmode="lin" valueType="num">
                                      <p:cBhvr>
                                        <p:cTn id="26" dur="750" fill="hold"/>
                                        <p:tgtEl>
                                          <p:spTgt spid="8"/>
                                        </p:tgtEl>
                                        <p:attrNameLst>
                                          <p:attrName>ppt_h</p:attrName>
                                        </p:attrNameLst>
                                      </p:cBhvr>
                                      <p:tavLst>
                                        <p:tav tm="0">
                                          <p:val>
                                            <p:fltVal val="0"/>
                                          </p:val>
                                        </p:tav>
                                        <p:tav tm="100000">
                                          <p:val>
                                            <p:strVal val="#ppt_h"/>
                                          </p:val>
                                        </p:tav>
                                      </p:tavLst>
                                    </p:anim>
                                    <p:animEffect transition="in" filter="fade">
                                      <p:cBhvr>
                                        <p:cTn id="27" dur="750"/>
                                        <p:tgtEl>
                                          <p:spTgt spid="8"/>
                                        </p:tgtEl>
                                      </p:cBhvr>
                                    </p:animEffect>
                                  </p:childTnLst>
                                </p:cTn>
                              </p:par>
                              <p:par>
                                <p:cTn id="28" presetID="53" presetClass="entr" presetSubtype="1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750" fill="hold"/>
                                        <p:tgtEl>
                                          <p:spTgt spid="7"/>
                                        </p:tgtEl>
                                        <p:attrNameLst>
                                          <p:attrName>ppt_w</p:attrName>
                                        </p:attrNameLst>
                                      </p:cBhvr>
                                      <p:tavLst>
                                        <p:tav tm="0">
                                          <p:val>
                                            <p:fltVal val="0"/>
                                          </p:val>
                                        </p:tav>
                                        <p:tav tm="100000">
                                          <p:val>
                                            <p:strVal val="#ppt_w"/>
                                          </p:val>
                                        </p:tav>
                                      </p:tavLst>
                                    </p:anim>
                                    <p:anim calcmode="lin" valueType="num">
                                      <p:cBhvr>
                                        <p:cTn id="31" dur="750" fill="hold"/>
                                        <p:tgtEl>
                                          <p:spTgt spid="7"/>
                                        </p:tgtEl>
                                        <p:attrNameLst>
                                          <p:attrName>ppt_h</p:attrName>
                                        </p:attrNameLst>
                                      </p:cBhvr>
                                      <p:tavLst>
                                        <p:tav tm="0">
                                          <p:val>
                                            <p:fltVal val="0"/>
                                          </p:val>
                                        </p:tav>
                                        <p:tav tm="100000">
                                          <p:val>
                                            <p:strVal val="#ppt_h"/>
                                          </p:val>
                                        </p:tav>
                                      </p:tavLst>
                                    </p:anim>
                                    <p:animEffect transition="in" filter="fade">
                                      <p:cBhvr>
                                        <p:cTn id="3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42">
            <a:extLst>
              <a:ext uri="{FF2B5EF4-FFF2-40B4-BE49-F238E27FC236}">
                <a16:creationId xmlns:a16="http://schemas.microsoft.com/office/drawing/2014/main" id="{9AFF6B5F-BB5D-B29F-F461-73CCEDDC0A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03252"/>
            <a:ext cx="5251833" cy="5251833"/>
          </a:xfrm>
          <a:prstGeom prst="rect">
            <a:avLst/>
          </a:prstGeom>
        </p:spPr>
      </p:pic>
    </p:spTree>
    <p:extLst>
      <p:ext uri="{BB962C8B-B14F-4D97-AF65-F5344CB8AC3E}">
        <p14:creationId xmlns:p14="http://schemas.microsoft.com/office/powerpoint/2010/main" val="997706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2" name="组合 27">
            <a:extLst>
              <a:ext uri="{FF2B5EF4-FFF2-40B4-BE49-F238E27FC236}">
                <a16:creationId xmlns:a16="http://schemas.microsoft.com/office/drawing/2014/main" id="{E468C86D-6900-897C-96B2-B472B0203389}"/>
              </a:ext>
            </a:extLst>
          </p:cNvPr>
          <p:cNvGrpSpPr/>
          <p:nvPr userDrawn="1"/>
        </p:nvGrpSpPr>
        <p:grpSpPr>
          <a:xfrm>
            <a:off x="0" y="-16562"/>
            <a:ext cx="12192000" cy="6858000"/>
            <a:chOff x="0" y="-16562"/>
            <a:chExt cx="12192000" cy="6858000"/>
          </a:xfrm>
        </p:grpSpPr>
        <p:sp>
          <p:nvSpPr>
            <p:cNvPr id="3" name="矩形 28">
              <a:extLst>
                <a:ext uri="{FF2B5EF4-FFF2-40B4-BE49-F238E27FC236}">
                  <a16:creationId xmlns:a16="http://schemas.microsoft.com/office/drawing/2014/main" id="{CFC2E82C-2B00-2757-9BC8-FEFAB5A64A71}"/>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9">
              <a:extLst>
                <a:ext uri="{FF2B5EF4-FFF2-40B4-BE49-F238E27FC236}">
                  <a16:creationId xmlns:a16="http://schemas.microsoft.com/office/drawing/2014/main" id="{A7D0CF85-3FBE-A086-C18B-2567238D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spTree>
    <p:extLst>
      <p:ext uri="{BB962C8B-B14F-4D97-AF65-F5344CB8AC3E}">
        <p14:creationId xmlns:p14="http://schemas.microsoft.com/office/powerpoint/2010/main" val="83314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86F18C39-7358-1B84-2C80-E522996925B2}"/>
              </a:ext>
            </a:extLst>
          </p:cNvPr>
          <p:cNvGrpSpPr/>
          <p:nvPr userDrawn="1"/>
        </p:nvGrpSpPr>
        <p:grpSpPr>
          <a:xfrm flipH="1">
            <a:off x="0" y="-16562"/>
            <a:ext cx="12192000" cy="6858000"/>
            <a:chOff x="0" y="-16562"/>
            <a:chExt cx="12192000" cy="6858000"/>
          </a:xfrm>
        </p:grpSpPr>
        <p:sp>
          <p:nvSpPr>
            <p:cNvPr id="3" name="矩形 14">
              <a:extLst>
                <a:ext uri="{FF2B5EF4-FFF2-40B4-BE49-F238E27FC236}">
                  <a16:creationId xmlns:a16="http://schemas.microsoft.com/office/drawing/2014/main" id="{8B846B42-3D6B-E1EF-0D9D-368D1CDB5A10}"/>
                </a:ext>
              </a:extLst>
            </p:cNvPr>
            <p:cNvSpPr/>
            <p:nvPr/>
          </p:nvSpPr>
          <p:spPr>
            <a:xfrm flipH="1">
              <a:off x="0" y="-16562"/>
              <a:ext cx="12192000" cy="68580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5">
              <a:extLst>
                <a:ext uri="{FF2B5EF4-FFF2-40B4-BE49-F238E27FC236}">
                  <a16:creationId xmlns:a16="http://schemas.microsoft.com/office/drawing/2014/main" id="{4D55C49A-D580-D417-38E1-C12ED2FCC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5"/>
              <a:ext cx="2586182" cy="1698952"/>
            </a:xfrm>
            <a:prstGeom prst="rect">
              <a:avLst/>
            </a:prstGeom>
          </p:spPr>
        </p:pic>
      </p:grpSp>
      <p:pic>
        <p:nvPicPr>
          <p:cNvPr id="5" name="图片 18">
            <a:extLst>
              <a:ext uri="{FF2B5EF4-FFF2-40B4-BE49-F238E27FC236}">
                <a16:creationId xmlns:a16="http://schemas.microsoft.com/office/drawing/2014/main" id="{9B5CE9A9-5C70-217C-AC35-97B24D909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6528169" cy="6858000"/>
          </a:xfrm>
          <a:prstGeom prst="rect">
            <a:avLst/>
          </a:prstGeom>
        </p:spPr>
      </p:pic>
      <p:pic>
        <p:nvPicPr>
          <p:cNvPr id="6" name="图片 10">
            <a:extLst>
              <a:ext uri="{FF2B5EF4-FFF2-40B4-BE49-F238E27FC236}">
                <a16:creationId xmlns:a16="http://schemas.microsoft.com/office/drawing/2014/main" id="{A33D2D07-C7E3-4039-AC7F-A40553FC24C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57664" y="3261908"/>
            <a:ext cx="2694214" cy="3596091"/>
          </a:xfrm>
          <a:prstGeom prst="rect">
            <a:avLst/>
          </a:prstGeom>
        </p:spPr>
      </p:pic>
      <p:pic>
        <p:nvPicPr>
          <p:cNvPr id="7" name="图片 12">
            <a:extLst>
              <a:ext uri="{FF2B5EF4-FFF2-40B4-BE49-F238E27FC236}">
                <a16:creationId xmlns:a16="http://schemas.microsoft.com/office/drawing/2014/main" id="{554B610A-4C68-4AD3-D5C3-239325A78D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6218" y="965201"/>
            <a:ext cx="5024838" cy="5483224"/>
          </a:xfrm>
          <a:prstGeom prst="rect">
            <a:avLst/>
          </a:prstGeom>
        </p:spPr>
      </p:pic>
      <p:grpSp>
        <p:nvGrpSpPr>
          <p:cNvPr id="8" name="Nhóm 7">
            <a:extLst>
              <a:ext uri="{FF2B5EF4-FFF2-40B4-BE49-F238E27FC236}">
                <a16:creationId xmlns:a16="http://schemas.microsoft.com/office/drawing/2014/main" id="{6C2680F2-5EFD-9B4C-E0E1-47D849BF5596}"/>
              </a:ext>
            </a:extLst>
          </p:cNvPr>
          <p:cNvGrpSpPr/>
          <p:nvPr userDrawn="1"/>
        </p:nvGrpSpPr>
        <p:grpSpPr>
          <a:xfrm>
            <a:off x="6202073" y="1945812"/>
            <a:ext cx="5719637" cy="2593368"/>
            <a:chOff x="6202073" y="1945812"/>
            <a:chExt cx="5719637" cy="2593368"/>
          </a:xfrm>
        </p:grpSpPr>
        <p:sp>
          <p:nvSpPr>
            <p:cNvPr id="9" name="文本框 11">
              <a:extLst>
                <a:ext uri="{FF2B5EF4-FFF2-40B4-BE49-F238E27FC236}">
                  <a16:creationId xmlns:a16="http://schemas.microsoft.com/office/drawing/2014/main" id="{4082B838-39E9-6AEA-0350-3FE24A0D8271}"/>
                </a:ext>
              </a:extLst>
            </p:cNvPr>
            <p:cNvSpPr txBox="1"/>
            <p:nvPr/>
          </p:nvSpPr>
          <p:spPr>
            <a:xfrm>
              <a:off x="6257879" y="1945812"/>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b="1" spc="600">
                  <a:solidFill>
                    <a:srgbClr val="2EABDB"/>
                  </a:solidFill>
                  <a:latin typeface="SVN-Poky's" panose="020B0606040200020203" pitchFamily="34" charset="0"/>
                </a:rPr>
                <a:t>Tạm biệt các em</a:t>
              </a:r>
              <a:endParaRPr lang="zh-CN" altLang="en-US" sz="8000" b="1" spc="600" dirty="0">
                <a:solidFill>
                  <a:srgbClr val="2EABDB"/>
                </a:solidFill>
                <a:latin typeface="SVN-Poky's" panose="020B0606040200020203" pitchFamily="34" charset="0"/>
              </a:endParaRPr>
            </a:p>
          </p:txBody>
        </p:sp>
        <p:sp>
          <p:nvSpPr>
            <p:cNvPr id="10" name="文本框 9">
              <a:extLst>
                <a:ext uri="{FF2B5EF4-FFF2-40B4-BE49-F238E27FC236}">
                  <a16:creationId xmlns:a16="http://schemas.microsoft.com/office/drawing/2014/main" id="{ABA2DE39-8A57-6721-CACC-1C365D857AE2}"/>
                </a:ext>
              </a:extLst>
            </p:cNvPr>
            <p:cNvSpPr txBox="1"/>
            <p:nvPr/>
          </p:nvSpPr>
          <p:spPr>
            <a:xfrm>
              <a:off x="6202073" y="1984635"/>
              <a:ext cx="5663831" cy="255454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000" i="0" u="none" strike="noStrike" cap="none" spc="0" normalizeH="0" baseline="0">
                  <a:ln>
                    <a:noFill/>
                  </a:ln>
                  <a:solidFill>
                    <a:schemeClr val="tx1">
                      <a:lumMod val="75000"/>
                      <a:lumOff val="25000"/>
                    </a:schemeClr>
                  </a:solidFill>
                  <a:effectLst/>
                  <a:uLnTx/>
                  <a:uFillTx/>
                  <a:latin typeface="字魂70号-灵悦黑体" panose="00000500000000000000" pitchFamily="2" charset="-122"/>
                  <a:ea typeface="字魂70号-灵悦黑体" panose="00000500000000000000" pitchFamily="2" charset="-122"/>
                </a:defRPr>
              </a:lvl1pPr>
            </a:lstStyle>
            <a:p>
              <a:pPr algn="ctr"/>
              <a:r>
                <a:rPr lang="en-US" altLang="zh-CN" sz="8000" spc="600">
                  <a:latin typeface="SVN-Poky's" panose="020B0606040200020203" pitchFamily="34" charset="0"/>
                </a:rPr>
                <a:t>Tạm biệt các em</a:t>
              </a:r>
              <a:endParaRPr lang="zh-CN" altLang="en-US" sz="8000" spc="600" dirty="0">
                <a:latin typeface="SVN-Poky's" panose="020B0606040200020203" pitchFamily="34" charset="0"/>
              </a:endParaRPr>
            </a:p>
          </p:txBody>
        </p:sp>
      </p:grpSp>
    </p:spTree>
    <p:extLst>
      <p:ext uri="{BB962C8B-B14F-4D97-AF65-F5344CB8AC3E}">
        <p14:creationId xmlns:p14="http://schemas.microsoft.com/office/powerpoint/2010/main" val="75253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750" fill="hold"/>
                                        <p:tgtEl>
                                          <p:spTgt spid="7"/>
                                        </p:tgtEl>
                                        <p:attrNameLst>
                                          <p:attrName>ppt_w</p:attrName>
                                        </p:attrNameLst>
                                      </p:cBhvr>
                                      <p:tavLst>
                                        <p:tav tm="0">
                                          <p:val>
                                            <p:fltVal val="0"/>
                                          </p:val>
                                        </p:tav>
                                        <p:tav tm="100000">
                                          <p:val>
                                            <p:strVal val="#ppt_w"/>
                                          </p:val>
                                        </p:tav>
                                      </p:tavLst>
                                    </p:anim>
                                    <p:anim calcmode="lin" valueType="num">
                                      <p:cBhvr>
                                        <p:cTn id="16" dur="750" fill="hold"/>
                                        <p:tgtEl>
                                          <p:spTgt spid="7"/>
                                        </p:tgtEl>
                                        <p:attrNameLst>
                                          <p:attrName>ppt_h</p:attrName>
                                        </p:attrNameLst>
                                      </p:cBhvr>
                                      <p:tavLst>
                                        <p:tav tm="0">
                                          <p:val>
                                            <p:fltVal val="0"/>
                                          </p:val>
                                        </p:tav>
                                        <p:tav tm="100000">
                                          <p:val>
                                            <p:strVal val="#ppt_h"/>
                                          </p:val>
                                        </p:tav>
                                      </p:tavLst>
                                    </p:anim>
                                    <p:animEffect transition="in" filter="fade">
                                      <p:cBhvr>
                                        <p:cTn id="17" dur="750"/>
                                        <p:tgtEl>
                                          <p:spTgt spid="7"/>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2B9AE42-30B5-60D0-AB07-DEFDD586C0E5}"/>
              </a:ext>
            </a:extLst>
          </p:cNvPr>
          <p:cNvSpPr txBox="1"/>
          <p:nvPr/>
        </p:nvSpPr>
        <p:spPr>
          <a:xfrm>
            <a:off x="6372619" y="1613922"/>
            <a:ext cx="5231757" cy="1569660"/>
          </a:xfrm>
          <a:prstGeom prst="rect">
            <a:avLst/>
          </a:prstGeom>
          <a:noFill/>
        </p:spPr>
        <p:txBody>
          <a:bodyPr wrap="square" rtlCol="0">
            <a:spAutoFit/>
          </a:bodyPr>
          <a:lstStyle/>
          <a:p>
            <a:pPr algn="ctr"/>
            <a:r>
              <a:rPr lang="en-US" sz="96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TOÁN 3</a:t>
            </a:r>
          </a:p>
        </p:txBody>
      </p:sp>
      <p:sp>
        <p:nvSpPr>
          <p:cNvPr id="4" name="Hộp Văn bản 3">
            <a:extLst>
              <a:ext uri="{FF2B5EF4-FFF2-40B4-BE49-F238E27FC236}">
                <a16:creationId xmlns:a16="http://schemas.microsoft.com/office/drawing/2014/main" id="{8E1DE5C5-76C4-1B46-F502-C1F83A4EA351}"/>
              </a:ext>
            </a:extLst>
          </p:cNvPr>
          <p:cNvSpPr txBox="1"/>
          <p:nvPr/>
        </p:nvSpPr>
        <p:spPr>
          <a:xfrm>
            <a:off x="5667447" y="3272549"/>
            <a:ext cx="6721611" cy="1754326"/>
          </a:xfrm>
          <a:prstGeom prst="rect">
            <a:avLst/>
          </a:prstGeom>
          <a:noFill/>
        </p:spPr>
        <p:txBody>
          <a:bodyPr wrap="square" rtlCol="0">
            <a:spAutoFit/>
          </a:bodyPr>
          <a:lstStyle/>
          <a:p>
            <a:pPr algn="ct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Khả</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năng</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xảy</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ra</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5400" dirty="0" err="1">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kiện</a:t>
            </a:r>
            <a:endParaRPr lang="en-US" sz="5400" dirty="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93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FA12E6F-011A-D3AE-E3B5-D89925124E4E}"/>
              </a:ext>
            </a:extLst>
          </p:cNvPr>
          <p:cNvSpPr txBox="1"/>
          <p:nvPr/>
        </p:nvSpPr>
        <p:spPr>
          <a:xfrm>
            <a:off x="2389909" y="20780"/>
            <a:ext cx="9663546" cy="2062103"/>
          </a:xfrm>
          <a:prstGeom prst="rect">
            <a:avLst/>
          </a:prstGeom>
          <a:noFill/>
        </p:spPr>
        <p:txBody>
          <a:bodyPr wrap="square" rtlCol="0">
            <a:spAutoFit/>
          </a:bodyPr>
          <a:lstStyle/>
          <a:p>
            <a:r>
              <a:rPr lang="en-US" sz="3200" b="1" dirty="0">
                <a:solidFill>
                  <a:srgbClr val="00B050"/>
                </a:solidFill>
                <a:latin typeface="Arial" panose="020B0604020202020204" pitchFamily="34" charset="0"/>
                <a:ea typeface="AvantGarde" panose="00000400000000000000" pitchFamily="2" charset="0"/>
                <a:cs typeface="Arial" panose="020B0604020202020204" pitchFamily="34" charset="0"/>
              </a:rPr>
              <a:t>3.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hộp</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kín</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đựng</a:t>
            </a:r>
            <a:r>
              <a:rPr lang="en-US" sz="3200" dirty="0">
                <a:latin typeface="Arial" panose="020B0604020202020204" pitchFamily="34" charset="0"/>
                <a:ea typeface="AvantGarde" panose="00000400000000000000" pitchFamily="2" charset="0"/>
                <a:cs typeface="Arial" panose="020B0604020202020204" pitchFamily="34" charset="0"/>
              </a:rPr>
              <a:t> 3 </a:t>
            </a:r>
            <a:r>
              <a:rPr lang="en-US" sz="3200" dirty="0" err="1">
                <a:latin typeface="Arial" panose="020B0604020202020204" pitchFamily="34" charset="0"/>
                <a:ea typeface="AvantGarde" panose="00000400000000000000" pitchFamily="2" charset="0"/>
                <a:cs typeface="Arial" panose="020B0604020202020204" pitchFamily="34" charset="0"/>
              </a:rPr>
              <a:t>chiếc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thẻ</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có</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hình</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dạng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giống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nhau</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ghi</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các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số</a:t>
            </a:r>
            <a:r>
              <a:rPr lang="en-US" sz="3200" dirty="0">
                <a:latin typeface="Arial" panose="020B0604020202020204" pitchFamily="34" charset="0"/>
                <a:ea typeface="AvantGarde" panose="00000400000000000000" pitchFamily="2" charset="0"/>
                <a:cs typeface="Arial" panose="020B0604020202020204" pitchFamily="34" charset="0"/>
              </a:rPr>
              <a:t> 2, 7, 4. </a:t>
            </a:r>
            <a:r>
              <a:rPr lang="en-US" sz="3200" dirty="0" err="1">
                <a:latin typeface="Arial" panose="020B0604020202020204" pitchFamily="34" charset="0"/>
                <a:ea typeface="AvantGarde" panose="00000400000000000000" pitchFamily="2" charset="0"/>
                <a:cs typeface="Arial" panose="020B0604020202020204" pitchFamily="34" charset="0"/>
              </a:rPr>
              <a:t>Bạn</a:t>
            </a:r>
            <a:r>
              <a:rPr lang="en-US" sz="3200" dirty="0">
                <a:latin typeface="Arial" panose="020B0604020202020204" pitchFamily="34" charset="0"/>
                <a:ea typeface="AvantGarde" panose="00000400000000000000" pitchFamily="2" charset="0"/>
                <a:cs typeface="Arial" panose="020B0604020202020204" pitchFamily="34" charset="0"/>
              </a:rPr>
              <a:t> Khoa </a:t>
            </a:r>
            <a:r>
              <a:rPr lang="en-US" sz="3200" dirty="0" err="1">
                <a:latin typeface="Arial" panose="020B0604020202020204" pitchFamily="34" charset="0"/>
                <a:ea typeface="AvantGarde" panose="00000400000000000000" pitchFamily="2" charset="0"/>
                <a:cs typeface="Arial" panose="020B0604020202020204" pitchFamily="34" charset="0"/>
              </a:rPr>
              <a:t>rút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ra</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cách</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ngẫu</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hiên</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chiếc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thẻ</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Hỏi</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có</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những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khả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năng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nào</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về</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số</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ghi</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trên</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thẻ</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được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lấy</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ra</a:t>
            </a:r>
            <a:r>
              <a:rPr lang="en-US" sz="3200" dirty="0">
                <a:latin typeface="Arial" panose="020B0604020202020204" pitchFamily="34" charset="0"/>
                <a:ea typeface="AvantGarde" panose="00000400000000000000" pitchFamily="2" charset="0"/>
                <a:cs typeface="Arial" panose="020B0604020202020204" pitchFamily="34" charset="0"/>
              </a:rPr>
              <a:t>?</a:t>
            </a:r>
          </a:p>
        </p:txBody>
      </p:sp>
      <p:sp>
        <p:nvSpPr>
          <p:cNvPr id="5" name="Hình chữ nhật 4">
            <a:extLst>
              <a:ext uri="{FF2B5EF4-FFF2-40B4-BE49-F238E27FC236}">
                <a16:creationId xmlns:a16="http://schemas.microsoft.com/office/drawing/2014/main" id="{D3B8B85A-40A9-C9CF-4FF8-D8D591CBB6CC}"/>
              </a:ext>
            </a:extLst>
          </p:cNvPr>
          <p:cNvSpPr/>
          <p:nvPr/>
        </p:nvSpPr>
        <p:spPr>
          <a:xfrm rot="900000">
            <a:off x="4479402" y="2343872"/>
            <a:ext cx="1527858" cy="2152891"/>
          </a:xfrm>
          <a:prstGeom prst="rect">
            <a:avLst/>
          </a:prstGeom>
          <a:solidFill>
            <a:srgbClr val="FFFF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rPr>
              <a:t>2</a:t>
            </a:r>
          </a:p>
        </p:txBody>
      </p:sp>
      <p:sp>
        <p:nvSpPr>
          <p:cNvPr id="6" name="Hình chữ nhật 5">
            <a:extLst>
              <a:ext uri="{FF2B5EF4-FFF2-40B4-BE49-F238E27FC236}">
                <a16:creationId xmlns:a16="http://schemas.microsoft.com/office/drawing/2014/main" id="{953DA4A8-CEC6-3BD0-3D7C-08C9440A42DC}"/>
              </a:ext>
            </a:extLst>
          </p:cNvPr>
          <p:cNvSpPr/>
          <p:nvPr/>
        </p:nvSpPr>
        <p:spPr>
          <a:xfrm rot="900000">
            <a:off x="6585162" y="2343872"/>
            <a:ext cx="1527858" cy="2152891"/>
          </a:xfrm>
          <a:prstGeom prst="rect">
            <a:avLst/>
          </a:prstGeom>
          <a:solidFill>
            <a:srgbClr val="FFFF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rPr>
              <a:t>7</a:t>
            </a:r>
          </a:p>
        </p:txBody>
      </p:sp>
      <p:sp>
        <p:nvSpPr>
          <p:cNvPr id="7" name="Hình chữ nhật 6">
            <a:extLst>
              <a:ext uri="{FF2B5EF4-FFF2-40B4-BE49-F238E27FC236}">
                <a16:creationId xmlns:a16="http://schemas.microsoft.com/office/drawing/2014/main" id="{14004163-1109-0AC0-8011-34C91BA9E195}"/>
              </a:ext>
            </a:extLst>
          </p:cNvPr>
          <p:cNvSpPr/>
          <p:nvPr/>
        </p:nvSpPr>
        <p:spPr>
          <a:xfrm rot="900000">
            <a:off x="8690922" y="2343872"/>
            <a:ext cx="1527858" cy="2152891"/>
          </a:xfrm>
          <a:prstGeom prst="rect">
            <a:avLst/>
          </a:prstGeom>
          <a:solidFill>
            <a:srgbClr val="FFFF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tx1"/>
                </a:solidFill>
              </a:rPr>
              <a:t>4</a:t>
            </a:r>
          </a:p>
        </p:txBody>
      </p:sp>
      <p:sp>
        <p:nvSpPr>
          <p:cNvPr id="8" name="Hộp Văn bản 7">
            <a:extLst>
              <a:ext uri="{FF2B5EF4-FFF2-40B4-BE49-F238E27FC236}">
                <a16:creationId xmlns:a16="http://schemas.microsoft.com/office/drawing/2014/main" id="{A1AC13A7-62AB-B56C-ACE2-E57224396974}"/>
              </a:ext>
            </a:extLst>
          </p:cNvPr>
          <p:cNvSpPr txBox="1"/>
          <p:nvPr/>
        </p:nvSpPr>
        <p:spPr>
          <a:xfrm>
            <a:off x="219919" y="4746138"/>
            <a:ext cx="11972081" cy="2062103"/>
          </a:xfrm>
          <a:prstGeom prst="rect">
            <a:avLst/>
          </a:prstGeom>
          <a:noFill/>
        </p:spPr>
        <p:txBody>
          <a:bodyPr wrap="square" rtlCol="0">
            <a:spAutoFit/>
          </a:bodyPr>
          <a:lstStyle/>
          <a:p>
            <a:r>
              <a:rPr lang="en-US" sz="3200" b="1">
                <a:solidFill>
                  <a:srgbClr val="0070C0"/>
                </a:solidFill>
                <a:latin typeface="Arial" panose="020B0604020202020204" pitchFamily="34" charset="0"/>
                <a:ea typeface="AvantGarde" panose="00000400000000000000" pitchFamily="2" charset="0"/>
                <a:cs typeface="Arial" panose="020B0604020202020204" pitchFamily="34" charset="0"/>
              </a:rPr>
              <a:t>Những khả năng về số ghi trên thẻ được lấy ra là:</a:t>
            </a:r>
          </a:p>
          <a:p>
            <a:r>
              <a:rPr lang="en-US" sz="3200" b="1">
                <a:solidFill>
                  <a:srgbClr val="C00000"/>
                </a:solidFill>
                <a:latin typeface="Arial" panose="020B0604020202020204" pitchFamily="34" charset="0"/>
                <a:ea typeface="AvantGarde" panose="00000400000000000000" pitchFamily="2" charset="0"/>
                <a:cs typeface="Arial" panose="020B0604020202020204" pitchFamily="34" charset="0"/>
              </a:rPr>
              <a:t>+ Có thể thẻ số được lấy ra ghi số 2.</a:t>
            </a:r>
          </a:p>
          <a:p>
            <a:r>
              <a:rPr lang="en-US" sz="3200" b="1">
                <a:solidFill>
                  <a:srgbClr val="C00000"/>
                </a:solidFill>
                <a:latin typeface="Arial" panose="020B0604020202020204" pitchFamily="34" charset="0"/>
                <a:ea typeface="AvantGarde" panose="00000400000000000000" pitchFamily="2" charset="0"/>
                <a:cs typeface="Arial" panose="020B0604020202020204" pitchFamily="34" charset="0"/>
              </a:rPr>
              <a:t>+ Có thể thẻ số được lấy ra ghi số 7.</a:t>
            </a:r>
          </a:p>
          <a:p>
            <a:r>
              <a:rPr lang="en-US" sz="3200" b="1">
                <a:solidFill>
                  <a:srgbClr val="C00000"/>
                </a:solidFill>
                <a:latin typeface="Arial" panose="020B0604020202020204" pitchFamily="34" charset="0"/>
                <a:ea typeface="AvantGarde" panose="00000400000000000000" pitchFamily="2" charset="0"/>
                <a:cs typeface="Arial" panose="020B0604020202020204" pitchFamily="34" charset="0"/>
              </a:rPr>
              <a:t>+ Có thể thẻ số được lấy ra ghi số 4.</a:t>
            </a:r>
          </a:p>
        </p:txBody>
      </p:sp>
    </p:spTree>
    <p:extLst>
      <p:ext uri="{BB962C8B-B14F-4D97-AF65-F5344CB8AC3E}">
        <p14:creationId xmlns:p14="http://schemas.microsoft.com/office/powerpoint/2010/main" val="302526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left)">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BDBDEA3-C9B2-FCD3-64F6-BB4D1F408737}"/>
              </a:ext>
            </a:extLst>
          </p:cNvPr>
          <p:cNvSpPr txBox="1"/>
          <p:nvPr/>
        </p:nvSpPr>
        <p:spPr>
          <a:xfrm>
            <a:off x="4099561" y="2233461"/>
            <a:ext cx="7849372" cy="1862048"/>
          </a:xfrm>
          <a:prstGeom prst="rect">
            <a:avLst/>
          </a:prstGeom>
          <a:noFill/>
        </p:spPr>
        <p:txBody>
          <a:bodyPr wrap="square" rtlCol="0">
            <a:spAutoFit/>
          </a:bodyPr>
          <a:lstStyle/>
          <a:p>
            <a:pPr algn="ctr"/>
            <a:r>
              <a:rPr lang="en-US" sz="11500">
                <a:ln w="25400">
                  <a:solidFill>
                    <a:schemeClr val="tx1"/>
                  </a:solidFill>
                </a:ln>
                <a:solidFill>
                  <a:schemeClr val="accent5">
                    <a:lumMod val="75000"/>
                  </a:schemeClr>
                </a:solidFill>
                <a:latin typeface="UTM Cookies" panose="02040603050506020204" pitchFamily="18" charset="0"/>
              </a:rPr>
              <a:t>V</a:t>
            </a:r>
            <a:r>
              <a:rPr lang="en-US" sz="11500">
                <a:ln w="25400">
                  <a:solidFill>
                    <a:schemeClr val="tx1"/>
                  </a:solidFill>
                </a:ln>
                <a:solidFill>
                  <a:schemeClr val="accent2">
                    <a:lumMod val="60000"/>
                    <a:lumOff val="40000"/>
                  </a:schemeClr>
                </a:solidFill>
                <a:latin typeface="UTM Cookies" panose="02040603050506020204" pitchFamily="18" charset="0"/>
              </a:rPr>
              <a:t>ậ</a:t>
            </a:r>
            <a:r>
              <a:rPr lang="en-US" sz="11500">
                <a:ln w="25400">
                  <a:solidFill>
                    <a:schemeClr val="tx1"/>
                  </a:solidFill>
                </a:ln>
                <a:solidFill>
                  <a:srgbClr val="92D050"/>
                </a:solidFill>
                <a:latin typeface="UTM Cookies" panose="02040603050506020204" pitchFamily="18" charset="0"/>
              </a:rPr>
              <a:t>n </a:t>
            </a:r>
            <a:r>
              <a:rPr lang="en-US" sz="11500">
                <a:ln w="25400">
                  <a:solidFill>
                    <a:schemeClr val="tx1"/>
                  </a:solidFill>
                </a:ln>
                <a:solidFill>
                  <a:srgbClr val="FF0000"/>
                </a:solidFill>
                <a:latin typeface="UTM Cookies" panose="02040603050506020204" pitchFamily="18" charset="0"/>
              </a:rPr>
              <a:t>d</a:t>
            </a:r>
            <a:r>
              <a:rPr lang="en-US" sz="11500">
                <a:ln w="25400">
                  <a:solidFill>
                    <a:schemeClr val="tx1"/>
                  </a:solidFill>
                </a:ln>
                <a:solidFill>
                  <a:srgbClr val="FFFF00"/>
                </a:solidFill>
                <a:latin typeface="UTM Cookies" panose="02040603050506020204" pitchFamily="18" charset="0"/>
              </a:rPr>
              <a:t>ụ</a:t>
            </a:r>
            <a:r>
              <a:rPr lang="en-US" sz="11500">
                <a:ln w="25400">
                  <a:solidFill>
                    <a:schemeClr val="tx1"/>
                  </a:solidFill>
                </a:ln>
                <a:solidFill>
                  <a:schemeClr val="accent5">
                    <a:lumMod val="75000"/>
                  </a:schemeClr>
                </a:solidFill>
                <a:latin typeface="UTM Cookies" panose="02040603050506020204" pitchFamily="18" charset="0"/>
              </a:rPr>
              <a:t>n</a:t>
            </a:r>
            <a:r>
              <a:rPr lang="en-US" sz="11500">
                <a:ln w="25400">
                  <a:solidFill>
                    <a:schemeClr val="tx1"/>
                  </a:solidFill>
                </a:ln>
                <a:solidFill>
                  <a:schemeClr val="accent2">
                    <a:lumMod val="60000"/>
                    <a:lumOff val="40000"/>
                  </a:schemeClr>
                </a:solidFill>
                <a:latin typeface="UTM Cookies" panose="02040603050506020204" pitchFamily="18" charset="0"/>
              </a:rPr>
              <a:t>g</a:t>
            </a:r>
            <a:endParaRPr lang="en-US" sz="11500">
              <a:ln w="25400">
                <a:solidFill>
                  <a:schemeClr val="tx1"/>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07144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15C13BD8-D340-A98E-4A3A-6B347E27C9E9}"/>
              </a:ext>
            </a:extLst>
          </p:cNvPr>
          <p:cNvSpPr/>
          <p:nvPr/>
        </p:nvSpPr>
        <p:spPr>
          <a:xfrm>
            <a:off x="7775757" y="5864939"/>
            <a:ext cx="3252479" cy="886381"/>
          </a:xfrm>
          <a:prstGeom prst="roundRect">
            <a:avLst>
              <a:gd name="adj" fmla="val 50000"/>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vantGarde" panose="00000400000000000000" pitchFamily="2" charset="0"/>
                <a:ea typeface="AvantGarde" panose="00000400000000000000" pitchFamily="2" charset="0"/>
                <a:cs typeface="AvantGarde" panose="00000400000000000000" pitchFamily="2" charset="0"/>
              </a:rPr>
              <a:t>BẮT ĐẦU</a:t>
            </a:r>
          </a:p>
        </p:txBody>
      </p:sp>
      <p:sp>
        <p:nvSpPr>
          <p:cNvPr id="48" name="Hộp Văn bản 47">
            <a:extLst>
              <a:ext uri="{FF2B5EF4-FFF2-40B4-BE49-F238E27FC236}">
                <a16:creationId xmlns:a16="http://schemas.microsoft.com/office/drawing/2014/main" id="{B4866FD7-A4CE-9EE6-CAB7-24ACFA3DE0CF}"/>
              </a:ext>
            </a:extLst>
          </p:cNvPr>
          <p:cNvSpPr txBox="1"/>
          <p:nvPr/>
        </p:nvSpPr>
        <p:spPr>
          <a:xfrm>
            <a:off x="2590800" y="290405"/>
            <a:ext cx="44958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Vòng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xoay</a:t>
            </a:r>
            <a:r>
              <a:rPr lang="en-US" sz="3600" dirty="0">
                <a:latin typeface="Arial" panose="020B0604020202020204" pitchFamily="34" charset="0"/>
                <a:cs typeface="Arial" panose="020B0604020202020204" pitchFamily="34" charset="0"/>
              </a:rPr>
              <a:t> may </a:t>
            </a:r>
            <a:r>
              <a:rPr lang="en-US" sz="3600" dirty="0" err="1">
                <a:latin typeface="Arial" panose="020B0604020202020204" pitchFamily="34" charset="0"/>
                <a:cs typeface="Arial" panose="020B0604020202020204" pitchFamily="34" charset="0"/>
              </a:rPr>
              <a:t>mắn</a:t>
            </a:r>
            <a:endParaRPr lang="en-US" sz="3600" dirty="0">
              <a:latin typeface="Arial" panose="020B0604020202020204" pitchFamily="34" charset="0"/>
              <a:cs typeface="Arial" panose="020B0604020202020204" pitchFamily="34" charset="0"/>
            </a:endParaRPr>
          </a:p>
        </p:txBody>
      </p:sp>
      <p:grpSp>
        <p:nvGrpSpPr>
          <p:cNvPr id="50" name="Nhóm 49">
            <a:extLst>
              <a:ext uri="{FF2B5EF4-FFF2-40B4-BE49-F238E27FC236}">
                <a16:creationId xmlns:a16="http://schemas.microsoft.com/office/drawing/2014/main" id="{5F0805CD-5332-A2D0-12BB-8AF08746C484}"/>
              </a:ext>
            </a:extLst>
          </p:cNvPr>
          <p:cNvGrpSpPr/>
          <p:nvPr/>
        </p:nvGrpSpPr>
        <p:grpSpPr>
          <a:xfrm>
            <a:off x="0" y="1833471"/>
            <a:ext cx="7086600" cy="4848138"/>
            <a:chOff x="0" y="1833471"/>
            <a:chExt cx="7086600" cy="4848138"/>
          </a:xfrm>
        </p:grpSpPr>
        <p:pic>
          <p:nvPicPr>
            <p:cNvPr id="3" name="Hình ảnh 2">
              <a:extLst>
                <a:ext uri="{FF2B5EF4-FFF2-40B4-BE49-F238E27FC236}">
                  <a16:creationId xmlns:a16="http://schemas.microsoft.com/office/drawing/2014/main" id="{83CAF565-8C43-E374-59A0-E688F2DD27A3}"/>
                </a:ext>
              </a:extLst>
            </p:cNvPr>
            <p:cNvPicPr>
              <a:picLocks noChangeAspect="1"/>
            </p:cNvPicPr>
            <p:nvPr/>
          </p:nvPicPr>
          <p:blipFill rotWithShape="1">
            <a:blip r:embed="rId2">
              <a:extLst>
                <a:ext uri="{28A0092B-C50C-407E-A947-70E740481C1C}">
                  <a14:useLocalDpi xmlns:a14="http://schemas.microsoft.com/office/drawing/2010/main" val="0"/>
                </a:ext>
              </a:extLst>
            </a:blip>
            <a:srcRect l="9872" t="17040" r="1837" b="27919"/>
            <a:stretch/>
          </p:blipFill>
          <p:spPr>
            <a:xfrm>
              <a:off x="0" y="1833471"/>
              <a:ext cx="6969081" cy="2551659"/>
            </a:xfrm>
            <a:prstGeom prst="rect">
              <a:avLst/>
            </a:prstGeom>
          </p:spPr>
        </p:pic>
        <p:sp>
          <p:nvSpPr>
            <p:cNvPr id="49" name="Hộp Văn bản 48">
              <a:extLst>
                <a:ext uri="{FF2B5EF4-FFF2-40B4-BE49-F238E27FC236}">
                  <a16:creationId xmlns:a16="http://schemas.microsoft.com/office/drawing/2014/main" id="{D50989F9-4134-0566-26D3-E1258AF2ACE6}"/>
                </a:ext>
              </a:extLst>
            </p:cNvPr>
            <p:cNvSpPr txBox="1"/>
            <p:nvPr/>
          </p:nvSpPr>
          <p:spPr>
            <a:xfrm>
              <a:off x="0" y="4434840"/>
              <a:ext cx="7086600" cy="2246769"/>
            </a:xfrm>
            <a:prstGeom prst="rect">
              <a:avLst/>
            </a:prstGeom>
            <a:noFill/>
          </p:spPr>
          <p:txBody>
            <a:bodyPr wrap="square" rtlCol="0">
              <a:spAutoFit/>
            </a:bodyPr>
            <a:lstStyle/>
            <a:p>
              <a:r>
                <a:rPr lang="en-US" sz="2800">
                  <a:latin typeface="Arial" panose="020B0604020202020204" pitchFamily="34" charset="0"/>
                  <a:ea typeface="AvantGarde" panose="00000400000000000000" pitchFamily="2" charset="0"/>
                  <a:cs typeface="Arial" panose="020B0604020202020204" pitchFamily="34" charset="0"/>
                </a:rPr>
                <a:t>Bình quay đĩa tròn một lần. Khi vòng quay dừng lại thì chiếc kim sẽ chỉ vào một phần đĩa tròn đã tô màu. Hỏi chiếc kim có những khả năng chỉ vào màu nào khi đĩa tròn dừng lại?</a:t>
              </a:r>
            </a:p>
          </p:txBody>
        </p:sp>
      </p:grpSp>
      <p:pic>
        <p:nvPicPr>
          <p:cNvPr id="42" name="Hình ảnh 41">
            <a:extLst>
              <a:ext uri="{FF2B5EF4-FFF2-40B4-BE49-F238E27FC236}">
                <a16:creationId xmlns:a16="http://schemas.microsoft.com/office/drawing/2014/main" id="{188DB27D-9AF4-63E3-303D-BC977F9CAB54}"/>
              </a:ext>
            </a:extLst>
          </p:cNvPr>
          <p:cNvPicPr>
            <a:picLocks noChangeAspect="1"/>
          </p:cNvPicPr>
          <p:nvPr/>
        </p:nvPicPr>
        <p:blipFill>
          <a:blip r:embed="rId3"/>
          <a:stretch>
            <a:fillRect/>
          </a:stretch>
        </p:blipFill>
        <p:spPr>
          <a:xfrm>
            <a:off x="6807923" y="290405"/>
            <a:ext cx="5188146" cy="5182049"/>
          </a:xfrm>
          <a:prstGeom prst="rect">
            <a:avLst/>
          </a:prstGeom>
        </p:spPr>
      </p:pic>
      <p:pic>
        <p:nvPicPr>
          <p:cNvPr id="47" name="Hình ảnh 46">
            <a:extLst>
              <a:ext uri="{FF2B5EF4-FFF2-40B4-BE49-F238E27FC236}">
                <a16:creationId xmlns:a16="http://schemas.microsoft.com/office/drawing/2014/main" id="{68F14642-ECF3-2926-47D1-76637E5E1130}"/>
              </a:ext>
            </a:extLst>
          </p:cNvPr>
          <p:cNvPicPr>
            <a:picLocks noChangeAspect="1"/>
          </p:cNvPicPr>
          <p:nvPr/>
        </p:nvPicPr>
        <p:blipFill>
          <a:blip r:embed="rId4"/>
          <a:stretch>
            <a:fillRect/>
          </a:stretch>
        </p:blipFill>
        <p:spPr>
          <a:xfrm>
            <a:off x="9222148" y="1749776"/>
            <a:ext cx="359695" cy="1359526"/>
          </a:xfrm>
          <a:prstGeom prst="rect">
            <a:avLst/>
          </a:prstGeom>
        </p:spPr>
      </p:pic>
    </p:spTree>
    <p:extLst>
      <p:ext uri="{BB962C8B-B14F-4D97-AF65-F5344CB8AC3E}">
        <p14:creationId xmlns:p14="http://schemas.microsoft.com/office/powerpoint/2010/main" val="2056014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up)">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8" presetClass="emph" presetSubtype="0" repeatCount="indefinite" fill="hold" nodeType="clickEffect">
                                  <p:stCondLst>
                                    <p:cond delay="0"/>
                                  </p:stCondLst>
                                  <p:childTnLst>
                                    <p:animRot by="21600000">
                                      <p:cBhvr>
                                        <p:cTn id="32" dur="500" fill="hold"/>
                                        <p:tgtEl>
                                          <p:spTgt spid="4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6" grpId="0" animBg="1"/>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810ACB2-3CBB-DF5B-6670-1E77E06E026B}"/>
              </a:ext>
            </a:extLst>
          </p:cNvPr>
          <p:cNvSpPr txBox="1"/>
          <p:nvPr/>
        </p:nvSpPr>
        <p:spPr>
          <a:xfrm>
            <a:off x="4099561" y="2105561"/>
            <a:ext cx="7849372" cy="2646878"/>
          </a:xfrm>
          <a:prstGeom prst="rect">
            <a:avLst/>
          </a:prstGeom>
          <a:noFill/>
        </p:spPr>
        <p:txBody>
          <a:bodyPr wrap="square" rtlCol="0">
            <a:spAutoFit/>
          </a:bodyPr>
          <a:lstStyle/>
          <a:p>
            <a:pPr algn="ctr"/>
            <a:r>
              <a:rPr lang="en-US" sz="16600" dirty="0" err="1">
                <a:ln w="25400">
                  <a:solidFill>
                    <a:schemeClr val="tx1"/>
                  </a:solidFill>
                </a:ln>
                <a:solidFill>
                  <a:srgbClr val="FF00FF"/>
                </a:solidFill>
                <a:latin typeface="Times New Roman" panose="02020603050405020304" pitchFamily="18" charset="0"/>
                <a:cs typeface="Times New Roman" panose="02020603050405020304" pitchFamily="18" charset="0"/>
              </a:rPr>
              <a:t>D</a:t>
            </a:r>
            <a:r>
              <a:rPr lang="en-US" sz="166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ặ</a:t>
            </a:r>
            <a:r>
              <a:rPr lang="en-US" sz="166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6600" dirty="0">
                <a:ln w="25400">
                  <a:solidFill>
                    <a:schemeClr val="tx1"/>
                  </a:solidFill>
                </a:ln>
                <a:solidFill>
                  <a:srgbClr val="92D050"/>
                </a:solidFill>
                <a:latin typeface="UTM Cookies" panose="02040603050506020204" pitchFamily="18" charset="0"/>
              </a:rPr>
              <a:t> </a:t>
            </a:r>
            <a:r>
              <a:rPr lang="en-US" sz="16600" dirty="0" err="1">
                <a:ln w="25400">
                  <a:solidFill>
                    <a:schemeClr val="tx1"/>
                  </a:solidFill>
                </a:ln>
                <a:solidFill>
                  <a:srgbClr val="FF0000"/>
                </a:solidFill>
                <a:latin typeface="UTM Cookies" panose="02040603050506020204" pitchFamily="18" charset="0"/>
              </a:rPr>
              <a:t>d</a:t>
            </a:r>
            <a:r>
              <a:rPr lang="en-US" sz="16600" dirty="0" err="1">
                <a:ln w="25400">
                  <a:solidFill>
                    <a:schemeClr val="tx1"/>
                  </a:solidFill>
                </a:ln>
                <a:solidFill>
                  <a:srgbClr val="FFFF00"/>
                </a:solidFill>
                <a:latin typeface="UTM Cookies" panose="02040603050506020204" pitchFamily="18" charset="0"/>
              </a:rPr>
              <a:t>ò</a:t>
            </a:r>
            <a:endParaRPr lang="en-US" sz="16600" dirty="0">
              <a:ln w="25400">
                <a:solidFill>
                  <a:schemeClr val="tx1"/>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2178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586F87E-E5FD-A99D-2F2B-00A76D1181B5}"/>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K</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ở</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i</a:t>
            </a:r>
            <a:r>
              <a:rPr lang="en-US" sz="115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đ</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ộ</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n</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g</a:t>
            </a:r>
            <a:endParaRPr lang="en-US" sz="11500" dirty="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232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2E925525-CC10-03E2-341A-73D8BFCEAFBC}"/>
              </a:ext>
            </a:extLst>
          </p:cNvPr>
          <p:cNvGraphicFramePr>
            <a:graphicFrameLocks noGrp="1"/>
          </p:cNvGraphicFramePr>
          <p:nvPr>
            <p:extLst>
              <p:ext uri="{D42A27DB-BD31-4B8C-83A1-F6EECF244321}">
                <p14:modId xmlns:p14="http://schemas.microsoft.com/office/powerpoint/2010/main" val="3667614573"/>
              </p:ext>
            </p:extLst>
          </p:nvPr>
        </p:nvGraphicFramePr>
        <p:xfrm>
          <a:off x="1071880" y="1786466"/>
          <a:ext cx="10373360" cy="3029374"/>
        </p:xfrm>
        <a:graphic>
          <a:graphicData uri="http://schemas.openxmlformats.org/drawingml/2006/table">
            <a:tbl>
              <a:tblPr firstRow="1" bandRow="1">
                <a:tableStyleId>{93296810-A885-4BE3-A3E7-6D5BEEA58F35}</a:tableStyleId>
              </a:tblPr>
              <a:tblGrid>
                <a:gridCol w="2074672">
                  <a:extLst>
                    <a:ext uri="{9D8B030D-6E8A-4147-A177-3AD203B41FA5}">
                      <a16:colId xmlns:a16="http://schemas.microsoft.com/office/drawing/2014/main" val="1474878126"/>
                    </a:ext>
                  </a:extLst>
                </a:gridCol>
                <a:gridCol w="2074672">
                  <a:extLst>
                    <a:ext uri="{9D8B030D-6E8A-4147-A177-3AD203B41FA5}">
                      <a16:colId xmlns:a16="http://schemas.microsoft.com/office/drawing/2014/main" val="2326605815"/>
                    </a:ext>
                  </a:extLst>
                </a:gridCol>
                <a:gridCol w="2074672">
                  <a:extLst>
                    <a:ext uri="{9D8B030D-6E8A-4147-A177-3AD203B41FA5}">
                      <a16:colId xmlns:a16="http://schemas.microsoft.com/office/drawing/2014/main" val="366976318"/>
                    </a:ext>
                  </a:extLst>
                </a:gridCol>
                <a:gridCol w="2074672">
                  <a:extLst>
                    <a:ext uri="{9D8B030D-6E8A-4147-A177-3AD203B41FA5}">
                      <a16:colId xmlns:a16="http://schemas.microsoft.com/office/drawing/2014/main" val="1937999866"/>
                    </a:ext>
                  </a:extLst>
                </a:gridCol>
                <a:gridCol w="2074672">
                  <a:extLst>
                    <a:ext uri="{9D8B030D-6E8A-4147-A177-3AD203B41FA5}">
                      <a16:colId xmlns:a16="http://schemas.microsoft.com/office/drawing/2014/main" val="1450265720"/>
                    </a:ext>
                  </a:extLst>
                </a:gridCol>
              </a:tblGrid>
              <a:tr h="1514687">
                <a:tc>
                  <a:txBody>
                    <a:bodyPr/>
                    <a:lstStyle/>
                    <a:p>
                      <a:pPr algn="ctr"/>
                      <a:r>
                        <a:rPr lang="en-US" sz="3200" dirty="0">
                          <a:solidFill>
                            <a:schemeClr val="bg1"/>
                          </a:solidFill>
                          <a:latin typeface="Times New Roman" panose="02020603050405020304" pitchFamily="18" charset="0"/>
                          <a:ea typeface="AvantGarde" panose="00000400000000000000" pitchFamily="2" charset="0"/>
                          <a:cs typeface="Times New Roman" panose="02020603050405020304" pitchFamily="18" charset="0"/>
                        </a:rPr>
                        <a:t>CÂU LẠC BỘ</a:t>
                      </a:r>
                    </a:p>
                  </a:txBody>
                  <a:tcPr anchor="ctr"/>
                </a:tc>
                <a:tc>
                  <a:txBody>
                    <a:bodyPr/>
                    <a:lstStyle/>
                    <a:p>
                      <a:pPr algn="ctr"/>
                      <a:r>
                        <a:rPr lang="en-US" sz="3200" dirty="0">
                          <a:solidFill>
                            <a:schemeClr val="bg1"/>
                          </a:solidFill>
                          <a:latin typeface="Times New Roman" panose="02020603050405020304" pitchFamily="18" charset="0"/>
                          <a:ea typeface="AvantGarde" panose="00000400000000000000" pitchFamily="2" charset="0"/>
                          <a:cs typeface="Times New Roman" panose="02020603050405020304" pitchFamily="18" charset="0"/>
                        </a:rPr>
                        <a:t>TOÁN</a:t>
                      </a:r>
                    </a:p>
                  </a:txBody>
                  <a:tcPr anchor="ctr"/>
                </a:tc>
                <a:tc>
                  <a:txBody>
                    <a:bodyPr/>
                    <a:lstStyle/>
                    <a:p>
                      <a:pPr algn="ctr"/>
                      <a:r>
                        <a:rPr lang="en-US" sz="3200" dirty="0">
                          <a:solidFill>
                            <a:schemeClr val="bg1"/>
                          </a:solidFill>
                          <a:latin typeface="Times New Roman" panose="02020603050405020304" pitchFamily="18" charset="0"/>
                          <a:ea typeface="AvantGarde" panose="00000400000000000000" pitchFamily="2" charset="0"/>
                          <a:cs typeface="Times New Roman" panose="02020603050405020304" pitchFamily="18" charset="0"/>
                        </a:rPr>
                        <a:t>TIẾNG VIỆT</a:t>
                      </a:r>
                    </a:p>
                  </a:txBody>
                  <a:tcPr anchor="ctr"/>
                </a:tc>
                <a:tc>
                  <a:txBody>
                    <a:bodyPr/>
                    <a:lstStyle/>
                    <a:p>
                      <a:pPr algn="ctr"/>
                      <a:r>
                        <a:rPr lang="en-US" sz="3200">
                          <a:solidFill>
                            <a:schemeClr val="bg1"/>
                          </a:solidFill>
                          <a:latin typeface="Times New Roman" panose="02020603050405020304" pitchFamily="18" charset="0"/>
                          <a:ea typeface="AvantGarde" panose="00000400000000000000" pitchFamily="2" charset="0"/>
                          <a:cs typeface="Times New Roman" panose="02020603050405020304" pitchFamily="18" charset="0"/>
                        </a:rPr>
                        <a:t>TIẾNG ANH</a:t>
                      </a:r>
                    </a:p>
                  </a:txBody>
                  <a:tcPr anchor="ctr"/>
                </a:tc>
                <a:tc>
                  <a:txBody>
                    <a:bodyPr/>
                    <a:lstStyle/>
                    <a:p>
                      <a:pPr algn="ctr"/>
                      <a:r>
                        <a:rPr lang="en-US" sz="3200">
                          <a:solidFill>
                            <a:schemeClr val="bg1"/>
                          </a:solidFill>
                          <a:latin typeface="Times New Roman" panose="02020603050405020304" pitchFamily="18" charset="0"/>
                          <a:ea typeface="AvantGarde" panose="00000400000000000000" pitchFamily="2" charset="0"/>
                          <a:cs typeface="Times New Roman" panose="02020603050405020304" pitchFamily="18" charset="0"/>
                        </a:rPr>
                        <a:t>THỂ THAO</a:t>
                      </a:r>
                    </a:p>
                  </a:txBody>
                  <a:tcPr anchor="ctr"/>
                </a:tc>
                <a:extLst>
                  <a:ext uri="{0D108BD9-81ED-4DB2-BD59-A6C34878D82A}">
                    <a16:rowId xmlns:a16="http://schemas.microsoft.com/office/drawing/2014/main" val="2234611229"/>
                  </a:ext>
                </a:extLst>
              </a:tr>
              <a:tr h="1514687">
                <a:tc>
                  <a:txBody>
                    <a:bodyPr/>
                    <a:lstStyle/>
                    <a:p>
                      <a:pPr algn="ctr"/>
                      <a:r>
                        <a:rPr lang="en-US" sz="320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SỐ NGƯỜI</a:t>
                      </a:r>
                    </a:p>
                  </a:txBody>
                  <a:tcPr anchor="ctr"/>
                </a:tc>
                <a:tc>
                  <a:txBody>
                    <a:bodyPr/>
                    <a:lstStyle/>
                    <a:p>
                      <a:pPr algn="ctr"/>
                      <a:r>
                        <a:rPr lang="en-US" sz="320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8</a:t>
                      </a:r>
                    </a:p>
                  </a:txBody>
                  <a:tcPr anchor="ctr"/>
                </a:tc>
                <a:tc>
                  <a:txBody>
                    <a:bodyPr/>
                    <a:lstStyle/>
                    <a:p>
                      <a:pPr algn="ctr"/>
                      <a:r>
                        <a:rPr lang="en-US" sz="3200" dirty="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7</a:t>
                      </a:r>
                    </a:p>
                  </a:txBody>
                  <a:tcPr anchor="ctr"/>
                </a:tc>
                <a:tc>
                  <a:txBody>
                    <a:bodyPr/>
                    <a:lstStyle/>
                    <a:p>
                      <a:pPr algn="ctr"/>
                      <a:r>
                        <a:rPr lang="en-US" sz="3200" dirty="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11</a:t>
                      </a:r>
                    </a:p>
                  </a:txBody>
                  <a:tcPr anchor="ctr"/>
                </a:tc>
                <a:tc>
                  <a:txBody>
                    <a:bodyPr/>
                    <a:lstStyle/>
                    <a:p>
                      <a:pPr algn="ctr"/>
                      <a:r>
                        <a:rPr lang="en-US" sz="3200" dirty="0">
                          <a:solidFill>
                            <a:schemeClr val="tx1"/>
                          </a:solidFill>
                          <a:latin typeface="Times New Roman" panose="02020603050405020304" pitchFamily="18" charset="0"/>
                          <a:ea typeface="AvantGarde" panose="00000400000000000000" pitchFamily="2" charset="0"/>
                          <a:cs typeface="Times New Roman" panose="02020603050405020304" pitchFamily="18" charset="0"/>
                        </a:rPr>
                        <a:t>6</a:t>
                      </a:r>
                    </a:p>
                  </a:txBody>
                  <a:tcPr anchor="ctr"/>
                </a:tc>
                <a:extLst>
                  <a:ext uri="{0D108BD9-81ED-4DB2-BD59-A6C34878D82A}">
                    <a16:rowId xmlns:a16="http://schemas.microsoft.com/office/drawing/2014/main" val="2143391818"/>
                  </a:ext>
                </a:extLst>
              </a:tr>
            </a:tbl>
          </a:graphicData>
        </a:graphic>
      </p:graphicFrame>
      <p:sp>
        <p:nvSpPr>
          <p:cNvPr id="3" name="Hộp Văn bản 2">
            <a:extLst>
              <a:ext uri="{FF2B5EF4-FFF2-40B4-BE49-F238E27FC236}">
                <a16:creationId xmlns:a16="http://schemas.microsoft.com/office/drawing/2014/main" id="{7D174862-3D11-0F79-EFAC-ADB585A961D0}"/>
              </a:ext>
            </a:extLst>
          </p:cNvPr>
          <p:cNvSpPr txBox="1"/>
          <p:nvPr/>
        </p:nvSpPr>
        <p:spPr>
          <a:xfrm>
            <a:off x="2438400" y="320040"/>
            <a:ext cx="9753600" cy="646331"/>
          </a:xfrm>
          <a:prstGeom prst="rect">
            <a:avLst/>
          </a:prstGeom>
          <a:noFill/>
        </p:spPr>
        <p:txBody>
          <a:bodyPr wrap="square" rtlCol="0">
            <a:spAutoFit/>
          </a:bodyPr>
          <a:lstStyle/>
          <a:p>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Có</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bao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nhiêu</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gia</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lạc</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bộ</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600"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Tiếng</a:t>
            </a:r>
            <a:r>
              <a:rPr lang="en-US" sz="360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Anh?</a:t>
            </a:r>
          </a:p>
        </p:txBody>
      </p:sp>
      <p:sp>
        <p:nvSpPr>
          <p:cNvPr id="4" name="Hộp Văn bản 3">
            <a:extLst>
              <a:ext uri="{FF2B5EF4-FFF2-40B4-BE49-F238E27FC236}">
                <a16:creationId xmlns:a16="http://schemas.microsoft.com/office/drawing/2014/main" id="{7E0D8649-0FC6-4DCA-27FA-36D4B343FE3D}"/>
              </a:ext>
            </a:extLst>
          </p:cNvPr>
          <p:cNvSpPr txBox="1"/>
          <p:nvPr/>
        </p:nvSpPr>
        <p:spPr>
          <a:xfrm>
            <a:off x="822960" y="4944777"/>
            <a:ext cx="10861040" cy="646331"/>
          </a:xfrm>
          <a:prstGeom prst="rect">
            <a:avLst/>
          </a:prstGeom>
          <a:noFill/>
        </p:spPr>
        <p:txBody>
          <a:bodyPr wrap="square" rtlCol="0">
            <a:spAutoFit/>
          </a:bodyPr>
          <a:lstStyle/>
          <a:p>
            <a:r>
              <a:rPr lang="en-US" sz="360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 lạc bộ nào có nhiều người tham gia nhất?</a:t>
            </a:r>
          </a:p>
        </p:txBody>
      </p:sp>
      <p:sp>
        <p:nvSpPr>
          <p:cNvPr id="5" name="Hộp Văn bản 4">
            <a:extLst>
              <a:ext uri="{FF2B5EF4-FFF2-40B4-BE49-F238E27FC236}">
                <a16:creationId xmlns:a16="http://schemas.microsoft.com/office/drawing/2014/main" id="{ACC74A12-DDC9-E86F-FC46-B3A801914911}"/>
              </a:ext>
            </a:extLst>
          </p:cNvPr>
          <p:cNvSpPr txBox="1"/>
          <p:nvPr/>
        </p:nvSpPr>
        <p:spPr>
          <a:xfrm>
            <a:off x="822960" y="5734079"/>
            <a:ext cx="10861040" cy="646331"/>
          </a:xfrm>
          <a:prstGeom prst="rect">
            <a:avLst/>
          </a:prstGeom>
          <a:noFill/>
        </p:spPr>
        <p:txBody>
          <a:bodyPr wrap="square" rtlCol="0">
            <a:spAutoFit/>
          </a:bodyPr>
          <a:lstStyle/>
          <a:p>
            <a:r>
              <a:rPr lang="en-US" sz="360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 lạc bộ nào có ít người tham gia nhất?</a:t>
            </a:r>
          </a:p>
        </p:txBody>
      </p:sp>
    </p:spTree>
    <p:extLst>
      <p:ext uri="{BB962C8B-B14F-4D97-AF65-F5344CB8AC3E}">
        <p14:creationId xmlns:p14="http://schemas.microsoft.com/office/powerpoint/2010/main" val="334227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D3FF0A6-5592-F8DF-AA5F-87514DCF8258}"/>
              </a:ext>
            </a:extLst>
          </p:cNvPr>
          <p:cNvSpPr txBox="1"/>
          <p:nvPr/>
        </p:nvSpPr>
        <p:spPr>
          <a:xfrm>
            <a:off x="6412375" y="1242861"/>
            <a:ext cx="5231757" cy="1569660"/>
          </a:xfrm>
          <a:prstGeom prst="rect">
            <a:avLst/>
          </a:prstGeom>
          <a:noFill/>
        </p:spPr>
        <p:txBody>
          <a:bodyPr wrap="square" rtlCol="0">
            <a:spAutoFit/>
          </a:bodyPr>
          <a:lstStyle/>
          <a:p>
            <a:pPr algn="ctr"/>
            <a:r>
              <a:rPr lang="en-US" sz="9600" dirty="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TOÁN 3</a:t>
            </a:r>
          </a:p>
        </p:txBody>
      </p:sp>
      <p:sp>
        <p:nvSpPr>
          <p:cNvPr id="3" name="Hộp Văn bản 2">
            <a:extLst>
              <a:ext uri="{FF2B5EF4-FFF2-40B4-BE49-F238E27FC236}">
                <a16:creationId xmlns:a16="http://schemas.microsoft.com/office/drawing/2014/main" id="{393917D4-8A73-90F6-C18E-CBA3C71D6874}"/>
              </a:ext>
            </a:extLst>
          </p:cNvPr>
          <p:cNvSpPr txBox="1"/>
          <p:nvPr/>
        </p:nvSpPr>
        <p:spPr>
          <a:xfrm>
            <a:off x="5667447" y="3272549"/>
            <a:ext cx="6721611" cy="1754326"/>
          </a:xfrm>
          <a:prstGeom prst="rect">
            <a:avLst/>
          </a:prstGeom>
          <a:noFill/>
        </p:spPr>
        <p:txBody>
          <a:bodyPr wrap="square" rtlCol="0">
            <a:spAutoFit/>
          </a:bodyPr>
          <a:lstStyle/>
          <a:p>
            <a:pPr algn="ctr"/>
            <a:r>
              <a:rPr lang="en-US" sz="5400">
                <a:ln w="19050">
                  <a:solidFill>
                    <a:schemeClr val="accent2">
                      <a:lumMod val="75000"/>
                    </a:schemeClr>
                  </a:solidFill>
                </a:ln>
                <a:solidFill>
                  <a:schemeClr val="accent2">
                    <a:lumMod val="60000"/>
                    <a:lumOff val="40000"/>
                  </a:schemeClr>
                </a:solidFill>
                <a:latin typeface="Times New Roman" panose="02020603050405020304" pitchFamily="18" charset="0"/>
                <a:cs typeface="Times New Roman" panose="02020603050405020304" pitchFamily="18" charset="0"/>
              </a:rPr>
              <a:t>Khả năng xảy ra của một sự kiện</a:t>
            </a:r>
          </a:p>
        </p:txBody>
      </p:sp>
    </p:spTree>
    <p:extLst>
      <p:ext uri="{BB962C8B-B14F-4D97-AF65-F5344CB8AC3E}">
        <p14:creationId xmlns:p14="http://schemas.microsoft.com/office/powerpoint/2010/main" val="57191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36DD6C1-9D94-4DA4-53E6-607A0A8762A9}"/>
              </a:ext>
            </a:extLst>
          </p:cNvPr>
          <p:cNvSpPr txBox="1"/>
          <p:nvPr/>
        </p:nvSpPr>
        <p:spPr>
          <a:xfrm>
            <a:off x="4086309" y="2273218"/>
            <a:ext cx="7849372" cy="1862048"/>
          </a:xfrm>
          <a:prstGeom prst="rect">
            <a:avLst/>
          </a:prstGeom>
          <a:noFill/>
        </p:spPr>
        <p:txBody>
          <a:bodyPr wrap="square" rtlCol="0">
            <a:spAutoFit/>
          </a:bodyPr>
          <a:lstStyle/>
          <a:p>
            <a:pPr algn="ctr"/>
            <a:r>
              <a:rPr lang="en-US" sz="1150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K</a:t>
            </a:r>
            <a:r>
              <a:rPr lang="en-US" sz="11500">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sz="11500">
                <a:ln w="25400">
                  <a:solidFill>
                    <a:schemeClr val="tx1"/>
                  </a:solidFill>
                </a:ln>
                <a:solidFill>
                  <a:srgbClr val="92D050"/>
                </a:solidFill>
                <a:latin typeface="Times New Roman" panose="02020603050405020304" pitchFamily="18" charset="0"/>
                <a:cs typeface="Times New Roman" panose="02020603050405020304" pitchFamily="18" charset="0"/>
              </a:rPr>
              <a:t>á</a:t>
            </a:r>
            <a:r>
              <a:rPr lang="en-US" sz="11500">
                <a:ln w="25400">
                  <a:solidFill>
                    <a:schemeClr val="tx1"/>
                  </a:solidFill>
                </a:ln>
                <a:solidFill>
                  <a:srgbClr val="FF0000"/>
                </a:solidFill>
                <a:latin typeface="Times New Roman" panose="02020603050405020304" pitchFamily="18" charset="0"/>
                <a:cs typeface="Times New Roman" panose="02020603050405020304" pitchFamily="18" charset="0"/>
              </a:rPr>
              <a:t>m</a:t>
            </a:r>
            <a:r>
              <a:rPr lang="en-US" sz="11500">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 p</a:t>
            </a:r>
            <a:r>
              <a:rPr lang="en-US" sz="11500">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h</a:t>
            </a:r>
            <a:r>
              <a:rPr lang="en-US" sz="11500">
                <a:ln w="25400">
                  <a:solidFill>
                    <a:schemeClr val="tx1"/>
                  </a:solidFill>
                </a:ln>
                <a:solidFill>
                  <a:srgbClr val="92D050"/>
                </a:solidFill>
                <a:latin typeface="Times New Roman" panose="02020603050405020304" pitchFamily="18" charset="0"/>
                <a:cs typeface="Times New Roman" panose="02020603050405020304" pitchFamily="18" charset="0"/>
              </a:rPr>
              <a:t>á</a:t>
            </a:r>
            <a:endParaRPr lang="en-US" sz="11500">
              <a:ln w="25400">
                <a:solidFill>
                  <a:schemeClr val="tx1"/>
                </a:solidFill>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543EE55-188E-D3CB-F2BF-3062F62FF2BD}"/>
              </a:ext>
            </a:extLst>
          </p:cNvPr>
          <p:cNvPicPr>
            <a:picLocks noChangeAspect="1"/>
          </p:cNvPicPr>
          <p:nvPr/>
        </p:nvPicPr>
        <p:blipFill rotWithShape="1">
          <a:blip r:embed="rId2">
            <a:extLst>
              <a:ext uri="{28A0092B-C50C-407E-A947-70E740481C1C}">
                <a14:useLocalDpi xmlns:a14="http://schemas.microsoft.com/office/drawing/2010/main" val="0"/>
              </a:ext>
            </a:extLst>
          </a:blip>
          <a:srcRect l="6884" t="4847" r="5049" b="5174"/>
          <a:stretch/>
        </p:blipFill>
        <p:spPr>
          <a:xfrm>
            <a:off x="2895600" y="274836"/>
            <a:ext cx="8808720" cy="6308328"/>
          </a:xfrm>
          <a:prstGeom prst="rect">
            <a:avLst/>
          </a:prstGeom>
        </p:spPr>
      </p:pic>
      <p:sp>
        <p:nvSpPr>
          <p:cNvPr id="4" name="Hình tự do: Hình 3">
            <a:extLst>
              <a:ext uri="{FF2B5EF4-FFF2-40B4-BE49-F238E27FC236}">
                <a16:creationId xmlns:a16="http://schemas.microsoft.com/office/drawing/2014/main" id="{72618852-62AF-3175-EBC1-786F3FCFB1CE}"/>
              </a:ext>
            </a:extLst>
          </p:cNvPr>
          <p:cNvSpPr/>
          <p:nvPr/>
        </p:nvSpPr>
        <p:spPr>
          <a:xfrm>
            <a:off x="3513994" y="2406415"/>
            <a:ext cx="2825891" cy="956559"/>
          </a:xfrm>
          <a:custGeom>
            <a:avLst/>
            <a:gdLst>
              <a:gd name="connsiteX0" fmla="*/ 1870806 w 2825891"/>
              <a:gd name="connsiteY0" fmla="*/ 753345 h 956559"/>
              <a:gd name="connsiteX1" fmla="*/ 946246 w 2825891"/>
              <a:gd name="connsiteY1" fmla="*/ 753345 h 956559"/>
              <a:gd name="connsiteX2" fmla="*/ 224886 w 2825891"/>
              <a:gd name="connsiteY2" fmla="*/ 753345 h 956559"/>
              <a:gd name="connsiteX3" fmla="*/ 62326 w 2825891"/>
              <a:gd name="connsiteY3" fmla="*/ 600945 h 956559"/>
              <a:gd name="connsiteX4" fmla="*/ 1366 w 2825891"/>
              <a:gd name="connsiteY4" fmla="*/ 326625 h 956559"/>
              <a:gd name="connsiteX5" fmla="*/ 113126 w 2825891"/>
              <a:gd name="connsiteY5" fmla="*/ 42145 h 956559"/>
              <a:gd name="connsiteX6" fmla="*/ 326486 w 2825891"/>
              <a:gd name="connsiteY6" fmla="*/ 1505 h 956559"/>
              <a:gd name="connsiteX7" fmla="*/ 1129126 w 2825891"/>
              <a:gd name="connsiteY7" fmla="*/ 21825 h 956559"/>
              <a:gd name="connsiteX8" fmla="*/ 2490566 w 2825891"/>
              <a:gd name="connsiteY8" fmla="*/ 31985 h 956559"/>
              <a:gd name="connsiteX9" fmla="*/ 2724246 w 2825891"/>
              <a:gd name="connsiteY9" fmla="*/ 82785 h 956559"/>
              <a:gd name="connsiteX10" fmla="*/ 2825846 w 2825891"/>
              <a:gd name="connsiteY10" fmla="*/ 306305 h 956559"/>
              <a:gd name="connsiteX11" fmla="*/ 2734406 w 2825891"/>
              <a:gd name="connsiteY11" fmla="*/ 641585 h 956559"/>
              <a:gd name="connsiteX12" fmla="*/ 2541366 w 2825891"/>
              <a:gd name="connsiteY12" fmla="*/ 733025 h 956559"/>
              <a:gd name="connsiteX13" fmla="*/ 2277206 w 2825891"/>
              <a:gd name="connsiteY13" fmla="*/ 722865 h 956559"/>
              <a:gd name="connsiteX14" fmla="*/ 2277206 w 2825891"/>
              <a:gd name="connsiteY14" fmla="*/ 804145 h 956559"/>
              <a:gd name="connsiteX15" fmla="*/ 2612486 w 2825891"/>
              <a:gd name="connsiteY15" fmla="*/ 956545 h 956559"/>
              <a:gd name="connsiteX16" fmla="*/ 2175606 w 2825891"/>
              <a:gd name="connsiteY16" fmla="*/ 814305 h 956559"/>
              <a:gd name="connsiteX17" fmla="*/ 2053686 w 2825891"/>
              <a:gd name="connsiteY17" fmla="*/ 763505 h 956559"/>
              <a:gd name="connsiteX18" fmla="*/ 1870806 w 2825891"/>
              <a:gd name="connsiteY18" fmla="*/ 753345 h 9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5891" h="956559">
                <a:moveTo>
                  <a:pt x="1870806" y="753345"/>
                </a:moveTo>
                <a:lnTo>
                  <a:pt x="946246" y="753345"/>
                </a:lnTo>
                <a:cubicBezTo>
                  <a:pt x="671926" y="753345"/>
                  <a:pt x="372206" y="778745"/>
                  <a:pt x="224886" y="753345"/>
                </a:cubicBezTo>
                <a:cubicBezTo>
                  <a:pt x="77566" y="727945"/>
                  <a:pt x="99579" y="672065"/>
                  <a:pt x="62326" y="600945"/>
                </a:cubicBezTo>
                <a:cubicBezTo>
                  <a:pt x="25073" y="529825"/>
                  <a:pt x="-7101" y="419758"/>
                  <a:pt x="1366" y="326625"/>
                </a:cubicBezTo>
                <a:cubicBezTo>
                  <a:pt x="9833" y="233492"/>
                  <a:pt x="58939" y="96332"/>
                  <a:pt x="113126" y="42145"/>
                </a:cubicBezTo>
                <a:cubicBezTo>
                  <a:pt x="167313" y="-12042"/>
                  <a:pt x="326486" y="1505"/>
                  <a:pt x="326486" y="1505"/>
                </a:cubicBezTo>
                <a:lnTo>
                  <a:pt x="1129126" y="21825"/>
                </a:lnTo>
                <a:lnTo>
                  <a:pt x="2490566" y="31985"/>
                </a:lnTo>
                <a:cubicBezTo>
                  <a:pt x="2756419" y="42145"/>
                  <a:pt x="2668366" y="37065"/>
                  <a:pt x="2724246" y="82785"/>
                </a:cubicBezTo>
                <a:cubicBezTo>
                  <a:pt x="2780126" y="128505"/>
                  <a:pt x="2824153" y="213172"/>
                  <a:pt x="2825846" y="306305"/>
                </a:cubicBezTo>
                <a:cubicBezTo>
                  <a:pt x="2827539" y="399438"/>
                  <a:pt x="2781819" y="570465"/>
                  <a:pt x="2734406" y="641585"/>
                </a:cubicBezTo>
                <a:cubicBezTo>
                  <a:pt x="2686993" y="712705"/>
                  <a:pt x="2617566" y="719478"/>
                  <a:pt x="2541366" y="733025"/>
                </a:cubicBezTo>
                <a:cubicBezTo>
                  <a:pt x="2465166" y="746572"/>
                  <a:pt x="2321233" y="711012"/>
                  <a:pt x="2277206" y="722865"/>
                </a:cubicBezTo>
                <a:cubicBezTo>
                  <a:pt x="2233179" y="734718"/>
                  <a:pt x="2221326" y="765198"/>
                  <a:pt x="2277206" y="804145"/>
                </a:cubicBezTo>
                <a:cubicBezTo>
                  <a:pt x="2333086" y="843092"/>
                  <a:pt x="2629419" y="954852"/>
                  <a:pt x="2612486" y="956545"/>
                </a:cubicBezTo>
                <a:cubicBezTo>
                  <a:pt x="2595553" y="958238"/>
                  <a:pt x="2175606" y="814305"/>
                  <a:pt x="2175606" y="814305"/>
                </a:cubicBezTo>
                <a:cubicBezTo>
                  <a:pt x="2082473" y="782132"/>
                  <a:pt x="2109566" y="775358"/>
                  <a:pt x="2053686" y="763505"/>
                </a:cubicBezTo>
                <a:cubicBezTo>
                  <a:pt x="1997806" y="751652"/>
                  <a:pt x="2055379" y="755038"/>
                  <a:pt x="1870806" y="75334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tự do: Hình 4">
            <a:extLst>
              <a:ext uri="{FF2B5EF4-FFF2-40B4-BE49-F238E27FC236}">
                <a16:creationId xmlns:a16="http://schemas.microsoft.com/office/drawing/2014/main" id="{50933444-40E4-DB84-12F2-1F741042682C}"/>
              </a:ext>
            </a:extLst>
          </p:cNvPr>
          <p:cNvSpPr/>
          <p:nvPr/>
        </p:nvSpPr>
        <p:spPr>
          <a:xfrm>
            <a:off x="6696972" y="1681607"/>
            <a:ext cx="2020587" cy="1428044"/>
          </a:xfrm>
          <a:custGeom>
            <a:avLst/>
            <a:gdLst>
              <a:gd name="connsiteX0" fmla="*/ 536948 w 2020587"/>
              <a:gd name="connsiteY0" fmla="*/ 1173353 h 1428044"/>
              <a:gd name="connsiteX1" fmla="*/ 486148 w 2020587"/>
              <a:gd name="connsiteY1" fmla="*/ 1173353 h 1428044"/>
              <a:gd name="connsiteX2" fmla="*/ 100068 w 2020587"/>
              <a:gd name="connsiteY2" fmla="*/ 1051433 h 1428044"/>
              <a:gd name="connsiteX3" fmla="*/ 8628 w 2020587"/>
              <a:gd name="connsiteY3" fmla="*/ 655193 h 1428044"/>
              <a:gd name="connsiteX4" fmla="*/ 18788 w 2020587"/>
              <a:gd name="connsiteY4" fmla="*/ 380873 h 1428044"/>
              <a:gd name="connsiteX5" fmla="*/ 140708 w 2020587"/>
              <a:gd name="connsiteY5" fmla="*/ 187833 h 1428044"/>
              <a:gd name="connsiteX6" fmla="*/ 303268 w 2020587"/>
              <a:gd name="connsiteY6" fmla="*/ 65913 h 1428044"/>
              <a:gd name="connsiteX7" fmla="*/ 496308 w 2020587"/>
              <a:gd name="connsiteY7" fmla="*/ 15113 h 1428044"/>
              <a:gd name="connsiteX8" fmla="*/ 1491988 w 2020587"/>
              <a:gd name="connsiteY8" fmla="*/ 4953 h 1428044"/>
              <a:gd name="connsiteX9" fmla="*/ 1796788 w 2020587"/>
              <a:gd name="connsiteY9" fmla="*/ 86233 h 1428044"/>
              <a:gd name="connsiteX10" fmla="*/ 1979668 w 2020587"/>
              <a:gd name="connsiteY10" fmla="*/ 340233 h 1428044"/>
              <a:gd name="connsiteX11" fmla="*/ 2020308 w 2020587"/>
              <a:gd name="connsiteY11" fmla="*/ 695833 h 1428044"/>
              <a:gd name="connsiteX12" fmla="*/ 1969508 w 2020587"/>
              <a:gd name="connsiteY12" fmla="*/ 959993 h 1428044"/>
              <a:gd name="connsiteX13" fmla="*/ 1786628 w 2020587"/>
              <a:gd name="connsiteY13" fmla="*/ 1122553 h 1428044"/>
              <a:gd name="connsiteX14" fmla="*/ 1603748 w 2020587"/>
              <a:gd name="connsiteY14" fmla="*/ 1193673 h 1428044"/>
              <a:gd name="connsiteX15" fmla="*/ 994148 w 2020587"/>
              <a:gd name="connsiteY15" fmla="*/ 1213993 h 1428044"/>
              <a:gd name="connsiteX16" fmla="*/ 770628 w 2020587"/>
              <a:gd name="connsiteY16" fmla="*/ 1183513 h 1428044"/>
              <a:gd name="connsiteX17" fmla="*/ 983988 w 2020587"/>
              <a:gd name="connsiteY17" fmla="*/ 1427353 h 1428044"/>
              <a:gd name="connsiteX18" fmla="*/ 719828 w 2020587"/>
              <a:gd name="connsiteY18" fmla="*/ 1254633 h 1428044"/>
              <a:gd name="connsiteX19" fmla="*/ 536948 w 2020587"/>
              <a:gd name="connsiteY19" fmla="*/ 1173353 h 14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20587" h="1428044">
                <a:moveTo>
                  <a:pt x="536948" y="1173353"/>
                </a:moveTo>
                <a:cubicBezTo>
                  <a:pt x="498001" y="1159806"/>
                  <a:pt x="558961" y="1193673"/>
                  <a:pt x="486148" y="1173353"/>
                </a:cubicBezTo>
                <a:cubicBezTo>
                  <a:pt x="413335" y="1153033"/>
                  <a:pt x="179655" y="1137793"/>
                  <a:pt x="100068" y="1051433"/>
                </a:cubicBezTo>
                <a:cubicBezTo>
                  <a:pt x="20481" y="965073"/>
                  <a:pt x="22175" y="766953"/>
                  <a:pt x="8628" y="655193"/>
                </a:cubicBezTo>
                <a:cubicBezTo>
                  <a:pt x="-4919" y="543433"/>
                  <a:pt x="-3225" y="458766"/>
                  <a:pt x="18788" y="380873"/>
                </a:cubicBezTo>
                <a:cubicBezTo>
                  <a:pt x="40801" y="302980"/>
                  <a:pt x="93295" y="240326"/>
                  <a:pt x="140708" y="187833"/>
                </a:cubicBezTo>
                <a:cubicBezTo>
                  <a:pt x="188121" y="135340"/>
                  <a:pt x="244001" y="94700"/>
                  <a:pt x="303268" y="65913"/>
                </a:cubicBezTo>
                <a:cubicBezTo>
                  <a:pt x="362535" y="37126"/>
                  <a:pt x="298188" y="25273"/>
                  <a:pt x="496308" y="15113"/>
                </a:cubicBezTo>
                <a:cubicBezTo>
                  <a:pt x="694428" y="4953"/>
                  <a:pt x="1275241" y="-6900"/>
                  <a:pt x="1491988" y="4953"/>
                </a:cubicBezTo>
                <a:cubicBezTo>
                  <a:pt x="1708735" y="16806"/>
                  <a:pt x="1715508" y="30353"/>
                  <a:pt x="1796788" y="86233"/>
                </a:cubicBezTo>
                <a:cubicBezTo>
                  <a:pt x="1878068" y="142113"/>
                  <a:pt x="1942415" y="238633"/>
                  <a:pt x="1979668" y="340233"/>
                </a:cubicBezTo>
                <a:cubicBezTo>
                  <a:pt x="2016921" y="441833"/>
                  <a:pt x="2022001" y="592540"/>
                  <a:pt x="2020308" y="695833"/>
                </a:cubicBezTo>
                <a:cubicBezTo>
                  <a:pt x="2018615" y="799126"/>
                  <a:pt x="2008455" y="888873"/>
                  <a:pt x="1969508" y="959993"/>
                </a:cubicBezTo>
                <a:cubicBezTo>
                  <a:pt x="1930561" y="1031113"/>
                  <a:pt x="1847588" y="1083606"/>
                  <a:pt x="1786628" y="1122553"/>
                </a:cubicBezTo>
                <a:cubicBezTo>
                  <a:pt x="1725668" y="1161500"/>
                  <a:pt x="1735828" y="1178433"/>
                  <a:pt x="1603748" y="1193673"/>
                </a:cubicBezTo>
                <a:cubicBezTo>
                  <a:pt x="1471668" y="1208913"/>
                  <a:pt x="1133001" y="1215686"/>
                  <a:pt x="994148" y="1213993"/>
                </a:cubicBezTo>
                <a:cubicBezTo>
                  <a:pt x="855295" y="1212300"/>
                  <a:pt x="772321" y="1147953"/>
                  <a:pt x="770628" y="1183513"/>
                </a:cubicBezTo>
                <a:cubicBezTo>
                  <a:pt x="768935" y="1219073"/>
                  <a:pt x="992455" y="1415500"/>
                  <a:pt x="983988" y="1427353"/>
                </a:cubicBezTo>
                <a:cubicBezTo>
                  <a:pt x="975521" y="1439206"/>
                  <a:pt x="789255" y="1295273"/>
                  <a:pt x="719828" y="1254633"/>
                </a:cubicBezTo>
                <a:cubicBezTo>
                  <a:pt x="650401" y="1213993"/>
                  <a:pt x="575895" y="1186900"/>
                  <a:pt x="536948" y="117335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ình tự do: Hình 5">
            <a:extLst>
              <a:ext uri="{FF2B5EF4-FFF2-40B4-BE49-F238E27FC236}">
                <a16:creationId xmlns:a16="http://schemas.microsoft.com/office/drawing/2014/main" id="{49268E20-BD17-0C92-E26D-89652131FB32}"/>
              </a:ext>
            </a:extLst>
          </p:cNvPr>
          <p:cNvSpPr/>
          <p:nvPr/>
        </p:nvSpPr>
        <p:spPr>
          <a:xfrm>
            <a:off x="8999420" y="1711113"/>
            <a:ext cx="2565301" cy="1439084"/>
          </a:xfrm>
          <a:custGeom>
            <a:avLst/>
            <a:gdLst>
              <a:gd name="connsiteX0" fmla="*/ 774500 w 2565301"/>
              <a:gd name="connsiteY0" fmla="*/ 1428327 h 1439084"/>
              <a:gd name="connsiteX1" fmla="*/ 500180 w 2565301"/>
              <a:gd name="connsiteY1" fmla="*/ 1397847 h 1439084"/>
              <a:gd name="connsiteX2" fmla="*/ 185220 w 2565301"/>
              <a:gd name="connsiteY2" fmla="*/ 1286087 h 1439084"/>
              <a:gd name="connsiteX3" fmla="*/ 53140 w 2565301"/>
              <a:gd name="connsiteY3" fmla="*/ 920327 h 1439084"/>
              <a:gd name="connsiteX4" fmla="*/ 12500 w 2565301"/>
              <a:gd name="connsiteY4" fmla="*/ 808567 h 1439084"/>
              <a:gd name="connsiteX5" fmla="*/ 22660 w 2565301"/>
              <a:gd name="connsiteY5" fmla="*/ 452967 h 1439084"/>
              <a:gd name="connsiteX6" fmla="*/ 256340 w 2565301"/>
              <a:gd name="connsiteY6" fmla="*/ 178647 h 1439084"/>
              <a:gd name="connsiteX7" fmla="*/ 408740 w 2565301"/>
              <a:gd name="connsiteY7" fmla="*/ 16087 h 1439084"/>
              <a:gd name="connsiteX8" fmla="*/ 815140 w 2565301"/>
              <a:gd name="connsiteY8" fmla="*/ 5927 h 1439084"/>
              <a:gd name="connsiteX9" fmla="*/ 1770180 w 2565301"/>
              <a:gd name="connsiteY9" fmla="*/ 5927 h 1439084"/>
              <a:gd name="connsiteX10" fmla="*/ 2186740 w 2565301"/>
              <a:gd name="connsiteY10" fmla="*/ 36407 h 1439084"/>
              <a:gd name="connsiteX11" fmla="*/ 2461060 w 2565301"/>
              <a:gd name="connsiteY11" fmla="*/ 290407 h 1439084"/>
              <a:gd name="connsiteX12" fmla="*/ 2542340 w 2565301"/>
              <a:gd name="connsiteY12" fmla="*/ 666327 h 1439084"/>
              <a:gd name="connsiteX13" fmla="*/ 2552500 w 2565301"/>
              <a:gd name="connsiteY13" fmla="*/ 889847 h 1439084"/>
              <a:gd name="connsiteX14" fmla="*/ 2379780 w 2565301"/>
              <a:gd name="connsiteY14" fmla="*/ 1164167 h 1439084"/>
              <a:gd name="connsiteX15" fmla="*/ 2207060 w 2565301"/>
              <a:gd name="connsiteY15" fmla="*/ 1377527 h 1439084"/>
              <a:gd name="connsiteX16" fmla="*/ 2024180 w 2565301"/>
              <a:gd name="connsiteY16" fmla="*/ 1438487 h 1439084"/>
              <a:gd name="connsiteX17" fmla="*/ 1384100 w 2565301"/>
              <a:gd name="connsiteY17" fmla="*/ 1408007 h 1439084"/>
              <a:gd name="connsiteX18" fmla="*/ 957380 w 2565301"/>
              <a:gd name="connsiteY18" fmla="*/ 1397847 h 1439084"/>
              <a:gd name="connsiteX19" fmla="*/ 774500 w 2565301"/>
              <a:gd name="connsiteY19" fmla="*/ 1428327 h 143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5301" h="1439084">
                <a:moveTo>
                  <a:pt x="774500" y="1428327"/>
                </a:moveTo>
                <a:cubicBezTo>
                  <a:pt x="698300" y="1428327"/>
                  <a:pt x="598393" y="1421554"/>
                  <a:pt x="500180" y="1397847"/>
                </a:cubicBezTo>
                <a:cubicBezTo>
                  <a:pt x="401967" y="1374140"/>
                  <a:pt x="259727" y="1365674"/>
                  <a:pt x="185220" y="1286087"/>
                </a:cubicBezTo>
                <a:cubicBezTo>
                  <a:pt x="110713" y="1206500"/>
                  <a:pt x="81927" y="999914"/>
                  <a:pt x="53140" y="920327"/>
                </a:cubicBezTo>
                <a:cubicBezTo>
                  <a:pt x="24353" y="840740"/>
                  <a:pt x="17580" y="886460"/>
                  <a:pt x="12500" y="808567"/>
                </a:cubicBezTo>
                <a:cubicBezTo>
                  <a:pt x="7420" y="730674"/>
                  <a:pt x="-17980" y="557954"/>
                  <a:pt x="22660" y="452967"/>
                </a:cubicBezTo>
                <a:cubicBezTo>
                  <a:pt x="63300" y="347980"/>
                  <a:pt x="191993" y="251460"/>
                  <a:pt x="256340" y="178647"/>
                </a:cubicBezTo>
                <a:cubicBezTo>
                  <a:pt x="320687" y="105834"/>
                  <a:pt x="315607" y="44874"/>
                  <a:pt x="408740" y="16087"/>
                </a:cubicBezTo>
                <a:cubicBezTo>
                  <a:pt x="501873" y="-12700"/>
                  <a:pt x="815140" y="5927"/>
                  <a:pt x="815140" y="5927"/>
                </a:cubicBezTo>
                <a:lnTo>
                  <a:pt x="1770180" y="5927"/>
                </a:lnTo>
                <a:cubicBezTo>
                  <a:pt x="1998780" y="11007"/>
                  <a:pt x="2071593" y="-11006"/>
                  <a:pt x="2186740" y="36407"/>
                </a:cubicBezTo>
                <a:cubicBezTo>
                  <a:pt x="2301887" y="83820"/>
                  <a:pt x="2401793" y="185420"/>
                  <a:pt x="2461060" y="290407"/>
                </a:cubicBezTo>
                <a:cubicBezTo>
                  <a:pt x="2520327" y="395394"/>
                  <a:pt x="2527100" y="566420"/>
                  <a:pt x="2542340" y="666327"/>
                </a:cubicBezTo>
                <a:cubicBezTo>
                  <a:pt x="2557580" y="766234"/>
                  <a:pt x="2579593" y="806874"/>
                  <a:pt x="2552500" y="889847"/>
                </a:cubicBezTo>
                <a:cubicBezTo>
                  <a:pt x="2525407" y="972820"/>
                  <a:pt x="2437353" y="1082887"/>
                  <a:pt x="2379780" y="1164167"/>
                </a:cubicBezTo>
                <a:cubicBezTo>
                  <a:pt x="2322207" y="1245447"/>
                  <a:pt x="2266327" y="1331807"/>
                  <a:pt x="2207060" y="1377527"/>
                </a:cubicBezTo>
                <a:cubicBezTo>
                  <a:pt x="2147793" y="1423247"/>
                  <a:pt x="2161340" y="1433407"/>
                  <a:pt x="2024180" y="1438487"/>
                </a:cubicBezTo>
                <a:cubicBezTo>
                  <a:pt x="1887020" y="1443567"/>
                  <a:pt x="1561900" y="1414780"/>
                  <a:pt x="1384100" y="1408007"/>
                </a:cubicBezTo>
                <a:cubicBezTo>
                  <a:pt x="1206300" y="1401234"/>
                  <a:pt x="1055593" y="1399540"/>
                  <a:pt x="957380" y="1397847"/>
                </a:cubicBezTo>
                <a:cubicBezTo>
                  <a:pt x="859167" y="1396154"/>
                  <a:pt x="850700" y="1428327"/>
                  <a:pt x="774500" y="142832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72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E773E7E-FC06-C76D-47F8-39494E8E0D73}"/>
              </a:ext>
            </a:extLst>
          </p:cNvPr>
          <p:cNvSpPr txBox="1"/>
          <p:nvPr/>
        </p:nvSpPr>
        <p:spPr>
          <a:xfrm>
            <a:off x="4099561" y="2233461"/>
            <a:ext cx="7849372" cy="1862048"/>
          </a:xfrm>
          <a:prstGeom prst="rect">
            <a:avLst/>
          </a:prstGeom>
          <a:noFill/>
        </p:spPr>
        <p:txBody>
          <a:bodyPr wrap="square" rtlCol="0">
            <a:spAutoFit/>
          </a:bodyPr>
          <a:lstStyle/>
          <a:p>
            <a:pPr algn="ctr"/>
            <a:r>
              <a:rPr lang="en-US" sz="11500" dirty="0" err="1">
                <a:ln w="25400">
                  <a:solidFill>
                    <a:schemeClr val="tx1"/>
                  </a:solidFill>
                </a:ln>
                <a:solidFill>
                  <a:schemeClr val="accent5">
                    <a:lumMod val="75000"/>
                  </a:schemeClr>
                </a:solidFill>
                <a:latin typeface="Times New Roman" panose="02020603050405020304" pitchFamily="18" charset="0"/>
                <a:cs typeface="Times New Roman" panose="02020603050405020304" pitchFamily="18" charset="0"/>
              </a:rPr>
              <a:t>L</a:t>
            </a:r>
            <a:r>
              <a:rPr lang="en-US" sz="11500" dirty="0" err="1">
                <a:ln w="25400">
                  <a:solidFill>
                    <a:schemeClr val="tx1"/>
                  </a:solidFill>
                </a:ln>
                <a:solidFill>
                  <a:schemeClr val="accent2">
                    <a:lumMod val="60000"/>
                    <a:lumOff val="40000"/>
                  </a:schemeClr>
                </a:solidFill>
                <a:latin typeface="Times New Roman" panose="02020603050405020304" pitchFamily="18" charset="0"/>
                <a:cs typeface="Times New Roman" panose="02020603050405020304" pitchFamily="18" charset="0"/>
              </a:rPr>
              <a:t>u</a:t>
            </a:r>
            <a:r>
              <a:rPr lang="en-US" sz="11500" dirty="0" err="1">
                <a:ln w="25400">
                  <a:solidFill>
                    <a:schemeClr val="tx1"/>
                  </a:solidFill>
                </a:ln>
                <a:solidFill>
                  <a:srgbClr val="92D050"/>
                </a:solidFill>
                <a:latin typeface="Times New Roman" panose="02020603050405020304" pitchFamily="18" charset="0"/>
                <a:cs typeface="Times New Roman" panose="02020603050405020304" pitchFamily="18" charset="0"/>
              </a:rPr>
              <a:t>y</a:t>
            </a:r>
            <a:r>
              <a:rPr lang="en-US" sz="11500" dirty="0" err="1">
                <a:ln w="25400">
                  <a:solidFill>
                    <a:schemeClr val="tx1"/>
                  </a:solidFill>
                </a:ln>
                <a:solidFill>
                  <a:srgbClr val="FF0000"/>
                </a:solidFill>
                <a:latin typeface="Times New Roman" panose="02020603050405020304" pitchFamily="18" charset="0"/>
                <a:cs typeface="Times New Roman" panose="02020603050405020304" pitchFamily="18" charset="0"/>
              </a:rPr>
              <a:t>ệ</a:t>
            </a:r>
            <a:r>
              <a:rPr lang="en-US" sz="11500" dirty="0" err="1">
                <a:ln w="25400">
                  <a:solidFill>
                    <a:schemeClr val="tx1"/>
                  </a:solidFill>
                </a:ln>
                <a:solidFill>
                  <a:srgbClr val="FFFF00"/>
                </a:solidFill>
                <a:latin typeface="Times New Roman" panose="02020603050405020304" pitchFamily="18" charset="0"/>
                <a:cs typeface="Times New Roman" panose="02020603050405020304" pitchFamily="18" charset="0"/>
              </a:rPr>
              <a:t>n</a:t>
            </a:r>
            <a:r>
              <a:rPr lang="en-US" sz="11500" dirty="0">
                <a:ln w="25400">
                  <a:solidFill>
                    <a:schemeClr val="tx1"/>
                  </a:solidFill>
                </a:ln>
                <a:solidFill>
                  <a:schemeClr val="accent5">
                    <a:lumMod val="75000"/>
                  </a:schemeClr>
                </a:solidFill>
                <a:latin typeface="UTM Cookies" panose="02040603050506020204" pitchFamily="18" charset="0"/>
              </a:rPr>
              <a:t> </a:t>
            </a:r>
            <a:r>
              <a:rPr lang="en-US" sz="11500" dirty="0" err="1">
                <a:ln w="25400">
                  <a:solidFill>
                    <a:schemeClr val="tx1"/>
                  </a:solidFill>
                </a:ln>
                <a:solidFill>
                  <a:schemeClr val="accent5">
                    <a:lumMod val="75000"/>
                  </a:schemeClr>
                </a:solidFill>
                <a:latin typeface="UTM Cookies" panose="02040603050506020204" pitchFamily="18" charset="0"/>
              </a:rPr>
              <a:t>t</a:t>
            </a:r>
            <a:r>
              <a:rPr lang="en-US" sz="11500" dirty="0" err="1">
                <a:ln w="25400">
                  <a:solidFill>
                    <a:schemeClr val="tx1"/>
                  </a:solidFill>
                </a:ln>
                <a:solidFill>
                  <a:schemeClr val="accent2">
                    <a:lumMod val="60000"/>
                    <a:lumOff val="40000"/>
                  </a:schemeClr>
                </a:solidFill>
                <a:latin typeface="UTM Cookies" panose="02040603050506020204" pitchFamily="18" charset="0"/>
              </a:rPr>
              <a:t>ậ</a:t>
            </a:r>
            <a:r>
              <a:rPr lang="en-US" sz="11500" dirty="0" err="1">
                <a:ln w="25400">
                  <a:solidFill>
                    <a:schemeClr val="tx1"/>
                  </a:solidFill>
                </a:ln>
                <a:solidFill>
                  <a:srgbClr val="92D050"/>
                </a:solidFill>
                <a:latin typeface="UTM Cookies" panose="02040603050506020204" pitchFamily="18" charset="0"/>
              </a:rPr>
              <a:t>p</a:t>
            </a:r>
            <a:endParaRPr lang="en-US" sz="11500" dirty="0">
              <a:ln w="25400">
                <a:solidFill>
                  <a:schemeClr val="tx1"/>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243995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C3283A5-ED05-4AC9-72ED-912671CFE6F2}"/>
              </a:ext>
            </a:extLst>
          </p:cNvPr>
          <p:cNvPicPr>
            <a:picLocks noChangeAspect="1"/>
          </p:cNvPicPr>
          <p:nvPr/>
        </p:nvPicPr>
        <p:blipFill rotWithShape="1">
          <a:blip r:embed="rId2">
            <a:extLst>
              <a:ext uri="{28A0092B-C50C-407E-A947-70E740481C1C}">
                <a14:useLocalDpi xmlns:a14="http://schemas.microsoft.com/office/drawing/2010/main" val="0"/>
              </a:ext>
            </a:extLst>
          </a:blip>
          <a:srcRect l="10484" t="23005" r="29083" b="35957"/>
          <a:stretch/>
        </p:blipFill>
        <p:spPr>
          <a:xfrm>
            <a:off x="3761508" y="631948"/>
            <a:ext cx="7793183" cy="2989165"/>
          </a:xfrm>
          <a:prstGeom prst="rect">
            <a:avLst/>
          </a:prstGeom>
        </p:spPr>
      </p:pic>
      <p:sp>
        <p:nvSpPr>
          <p:cNvPr id="4" name="Hộp Văn bản 3">
            <a:extLst>
              <a:ext uri="{FF2B5EF4-FFF2-40B4-BE49-F238E27FC236}">
                <a16:creationId xmlns:a16="http://schemas.microsoft.com/office/drawing/2014/main" id="{CEBB76C3-E49B-BE6D-6002-34C3305FD3B0}"/>
              </a:ext>
            </a:extLst>
          </p:cNvPr>
          <p:cNvSpPr txBox="1"/>
          <p:nvPr/>
        </p:nvSpPr>
        <p:spPr>
          <a:xfrm>
            <a:off x="2299857" y="20780"/>
            <a:ext cx="9663546" cy="584775"/>
          </a:xfrm>
          <a:prstGeom prst="rect">
            <a:avLst/>
          </a:prstGeom>
          <a:noFill/>
        </p:spPr>
        <p:txBody>
          <a:bodyPr wrap="square" rtlCol="0">
            <a:spAutoFit/>
          </a:bodyPr>
          <a:lstStyle/>
          <a:p>
            <a:r>
              <a:rPr lang="en-US" sz="3200" b="1" dirty="0">
                <a:solidFill>
                  <a:srgbClr val="00B050"/>
                </a:solidFill>
                <a:latin typeface="Arial" panose="020B0604020202020204" pitchFamily="34" charset="0"/>
                <a:ea typeface="AvantGarde" panose="00000400000000000000" pitchFamily="2" charset="0"/>
                <a:cs typeface="Arial" panose="020B0604020202020204" pitchFamily="34" charset="0"/>
              </a:rPr>
              <a:t>1. </a:t>
            </a:r>
            <a:r>
              <a:rPr lang="en-US" sz="3200" dirty="0">
                <a:latin typeface="Arial" panose="020B0604020202020204" pitchFamily="34" charset="0"/>
                <a:ea typeface="AvantGarde" panose="00000400000000000000" pitchFamily="2" charset="0"/>
                <a:cs typeface="Arial" panose="020B0604020202020204" pitchFamily="34" charset="0"/>
              </a:rPr>
              <a:t>a) Quan </a:t>
            </a:r>
            <a:r>
              <a:rPr lang="en-US" sz="3200" dirty="0" err="1">
                <a:latin typeface="Arial" panose="020B0604020202020204" pitchFamily="34" charset="0"/>
                <a:ea typeface="AvantGarde" panose="00000400000000000000" pitchFamily="2" charset="0"/>
                <a:cs typeface="Arial" panose="020B0604020202020204" pitchFamily="34" charset="0"/>
              </a:rPr>
              <a:t>sát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đồng</a:t>
            </a:r>
            <a:r>
              <a:rPr lang="en-US" sz="3200" dirty="0">
                <a:latin typeface="Arial" panose="020B0604020202020204" pitchFamily="34" charset="0"/>
                <a:ea typeface="AvantGarde" panose="00000400000000000000" pitchFamily="2" charset="0"/>
                <a:cs typeface="Arial" panose="020B0604020202020204" pitchFamily="34" charset="0"/>
              </a:rPr>
              <a:t> xu </a:t>
            </a:r>
            <a:r>
              <a:rPr lang="en-US" sz="3200" dirty="0" err="1">
                <a:latin typeface="Arial" panose="020B0604020202020204" pitchFamily="34" charset="0"/>
                <a:ea typeface="AvantGarde" panose="00000400000000000000" pitchFamily="2" charset="0"/>
                <a:cs typeface="Arial" panose="020B0604020202020204" pitchFamily="34" charset="0"/>
              </a:rPr>
              <a:t>gồm</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hai</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mặt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như</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sau</a:t>
            </a:r>
            <a:r>
              <a:rPr lang="en-US" sz="3200" dirty="0">
                <a:latin typeface="Arial" panose="020B0604020202020204" pitchFamily="34" charset="0"/>
                <a:ea typeface="AvantGarde" panose="00000400000000000000" pitchFamily="2" charset="0"/>
                <a:cs typeface="Arial" panose="020B0604020202020204" pitchFamily="34" charset="0"/>
              </a:rPr>
              <a:t>:</a:t>
            </a:r>
          </a:p>
        </p:txBody>
      </p:sp>
      <p:sp>
        <p:nvSpPr>
          <p:cNvPr id="6" name="Hộp Văn bản 5">
            <a:extLst>
              <a:ext uri="{FF2B5EF4-FFF2-40B4-BE49-F238E27FC236}">
                <a16:creationId xmlns:a16="http://schemas.microsoft.com/office/drawing/2014/main" id="{D36046B4-5F0F-E239-6B16-DE72E500040B}"/>
              </a:ext>
            </a:extLst>
          </p:cNvPr>
          <p:cNvSpPr txBox="1"/>
          <p:nvPr/>
        </p:nvSpPr>
        <p:spPr>
          <a:xfrm>
            <a:off x="0" y="4713990"/>
            <a:ext cx="11942619" cy="1077218"/>
          </a:xfrm>
          <a:prstGeom prst="rect">
            <a:avLst/>
          </a:prstGeom>
          <a:noFill/>
        </p:spPr>
        <p:txBody>
          <a:bodyPr wrap="square" rtlCol="0">
            <a:spAutoFit/>
          </a:bodyPr>
          <a:lstStyle/>
          <a:p>
            <a:r>
              <a:rPr lang="en-US" sz="3200">
                <a:latin typeface="Arial" panose="020B0604020202020204" pitchFamily="34" charset="0"/>
                <a:ea typeface="AvantGarde" panose="00000400000000000000" pitchFamily="2" charset="0"/>
                <a:cs typeface="Arial" panose="020B0604020202020204" pitchFamily="34" charset="0"/>
              </a:rPr>
              <a:t>b) Tung đồng xu ở câu a một lần. Nêu những khả năng có thể xảy ra đối với mặt xuất hiện ở đồng xu.</a:t>
            </a:r>
          </a:p>
        </p:txBody>
      </p:sp>
      <p:sp>
        <p:nvSpPr>
          <p:cNvPr id="5" name="Hộp Văn bản 4">
            <a:extLst>
              <a:ext uri="{FF2B5EF4-FFF2-40B4-BE49-F238E27FC236}">
                <a16:creationId xmlns:a16="http://schemas.microsoft.com/office/drawing/2014/main" id="{7BDC56B7-8B58-4596-3B16-6B00CB5FB71B}"/>
              </a:ext>
            </a:extLst>
          </p:cNvPr>
          <p:cNvSpPr txBox="1"/>
          <p:nvPr/>
        </p:nvSpPr>
        <p:spPr>
          <a:xfrm>
            <a:off x="0" y="3674915"/>
            <a:ext cx="11942619" cy="1077218"/>
          </a:xfrm>
          <a:prstGeom prst="rect">
            <a:avLst/>
          </a:prstGeom>
          <a:noFill/>
        </p:spPr>
        <p:txBody>
          <a:bodyPr wrap="square" rtlCol="0">
            <a:spAutoFit/>
          </a:bodyPr>
          <a:lstStyle/>
          <a:p>
            <a:r>
              <a:rPr lang="en-US" sz="3200">
                <a:latin typeface="Arial" panose="020B0604020202020204" pitchFamily="34" charset="0"/>
                <a:ea typeface="AvantGarde" panose="00000400000000000000" pitchFamily="2" charset="0"/>
                <a:cs typeface="Arial" panose="020B0604020202020204" pitchFamily="34" charset="0"/>
              </a:rPr>
              <a:t>Quy ước: Mặt xuất hiện chữ N trên đồng xu là mặt ngửa, mặt xuất hiện chữ S trên đồng xu là mặt sấp.</a:t>
            </a:r>
          </a:p>
        </p:txBody>
      </p:sp>
      <p:sp>
        <p:nvSpPr>
          <p:cNvPr id="7" name="Hộp Văn bản 6">
            <a:extLst>
              <a:ext uri="{FF2B5EF4-FFF2-40B4-BE49-F238E27FC236}">
                <a16:creationId xmlns:a16="http://schemas.microsoft.com/office/drawing/2014/main" id="{937362DC-4198-C4A7-5D0E-E4C01E02C664}"/>
              </a:ext>
            </a:extLst>
          </p:cNvPr>
          <p:cNvSpPr txBox="1"/>
          <p:nvPr/>
        </p:nvSpPr>
        <p:spPr>
          <a:xfrm>
            <a:off x="90052" y="5791208"/>
            <a:ext cx="11942619" cy="1077218"/>
          </a:xfrm>
          <a:prstGeom prst="rect">
            <a:avLst/>
          </a:prstGeom>
          <a:noFill/>
        </p:spPr>
        <p:txBody>
          <a:bodyPr wrap="square" rtlCol="0">
            <a:spAutoFit/>
          </a:bodyPr>
          <a:lstStyle/>
          <a:p>
            <a:r>
              <a:rPr lang="en-US" sz="3200">
                <a:solidFill>
                  <a:srgbClr val="C00000"/>
                </a:solidFill>
                <a:latin typeface="Arial" panose="020B0604020202020204" pitchFamily="34" charset="0"/>
                <a:ea typeface="AvantGarde" panose="00000400000000000000" pitchFamily="2" charset="0"/>
                <a:cs typeface="Arial" panose="020B0604020202020204" pitchFamily="34" charset="0"/>
              </a:rPr>
              <a:t>Có hai khả năng có thể xảy ra:</a:t>
            </a:r>
          </a:p>
          <a:p>
            <a:r>
              <a:rPr lang="en-US" sz="3200">
                <a:solidFill>
                  <a:srgbClr val="C00000"/>
                </a:solidFill>
                <a:latin typeface="Arial" panose="020B0604020202020204" pitchFamily="34" charset="0"/>
                <a:ea typeface="AvantGarde" panose="00000400000000000000" pitchFamily="2" charset="0"/>
                <a:cs typeface="Arial" panose="020B0604020202020204" pitchFamily="34" charset="0"/>
              </a:rPr>
              <a:t>- Có thể xuất hiện mặt sấp.	    - Có thể xuất hiện mặt ngửa.</a:t>
            </a:r>
          </a:p>
        </p:txBody>
      </p:sp>
    </p:spTree>
    <p:extLst>
      <p:ext uri="{BB962C8B-B14F-4D97-AF65-F5344CB8AC3E}">
        <p14:creationId xmlns:p14="http://schemas.microsoft.com/office/powerpoint/2010/main" val="303762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left)">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EFB71AE-02E6-4918-7F91-9D6C88B51B33}"/>
              </a:ext>
            </a:extLst>
          </p:cNvPr>
          <p:cNvPicPr>
            <a:picLocks noChangeAspect="1"/>
          </p:cNvPicPr>
          <p:nvPr/>
        </p:nvPicPr>
        <p:blipFill rotWithShape="1">
          <a:blip r:embed="rId2">
            <a:extLst>
              <a:ext uri="{28A0092B-C50C-407E-A947-70E740481C1C}">
                <a14:useLocalDpi xmlns:a14="http://schemas.microsoft.com/office/drawing/2010/main" val="0"/>
              </a:ext>
            </a:extLst>
          </a:blip>
          <a:srcRect l="23641" t="31417" r="21507" b="5371"/>
          <a:stretch/>
        </p:blipFill>
        <p:spPr>
          <a:xfrm>
            <a:off x="4940274" y="1990385"/>
            <a:ext cx="7113181" cy="4846835"/>
          </a:xfrm>
          <a:prstGeom prst="rect">
            <a:avLst/>
          </a:prstGeom>
        </p:spPr>
      </p:pic>
      <p:sp>
        <p:nvSpPr>
          <p:cNvPr id="4" name="Hộp Văn bản 3">
            <a:extLst>
              <a:ext uri="{FF2B5EF4-FFF2-40B4-BE49-F238E27FC236}">
                <a16:creationId xmlns:a16="http://schemas.microsoft.com/office/drawing/2014/main" id="{9CBBB84D-F157-111C-8AD3-37FC8B38D833}"/>
              </a:ext>
            </a:extLst>
          </p:cNvPr>
          <p:cNvSpPr txBox="1"/>
          <p:nvPr/>
        </p:nvSpPr>
        <p:spPr>
          <a:xfrm>
            <a:off x="2389909" y="20780"/>
            <a:ext cx="9663546" cy="2062103"/>
          </a:xfrm>
          <a:prstGeom prst="rect">
            <a:avLst/>
          </a:prstGeom>
          <a:noFill/>
        </p:spPr>
        <p:txBody>
          <a:bodyPr wrap="square" rtlCol="0">
            <a:spAutoFit/>
          </a:bodyPr>
          <a:lstStyle/>
          <a:p>
            <a:r>
              <a:rPr lang="en-US" sz="3200" b="1" dirty="0">
                <a:solidFill>
                  <a:srgbClr val="00B050"/>
                </a:solidFill>
                <a:latin typeface="Arial" panose="020B0604020202020204" pitchFamily="34" charset="0"/>
                <a:ea typeface="AvantGarde" panose="00000400000000000000" pitchFamily="2" charset="0"/>
                <a:cs typeface="Arial" panose="020B0604020202020204" pitchFamily="34" charset="0"/>
              </a:rPr>
              <a:t>2.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hộp</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đựng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số</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quả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bóng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xanh</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và</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số</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quả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bóng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đỏ</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Bạn</a:t>
            </a:r>
            <a:r>
              <a:rPr lang="en-US" sz="3200" dirty="0">
                <a:latin typeface="Arial" panose="020B0604020202020204" pitchFamily="34" charset="0"/>
                <a:ea typeface="AvantGarde" panose="00000400000000000000" pitchFamily="2" charset="0"/>
                <a:cs typeface="Arial" panose="020B0604020202020204" pitchFamily="34" charset="0"/>
              </a:rPr>
              <a:t> An </a:t>
            </a:r>
            <a:r>
              <a:rPr lang="en-US" sz="3200" dirty="0" err="1">
                <a:latin typeface="Arial" panose="020B0604020202020204" pitchFamily="34" charset="0"/>
                <a:ea typeface="AvantGarde" panose="00000400000000000000" pitchFamily="2" charset="0"/>
                <a:cs typeface="Arial" panose="020B0604020202020204" pitchFamily="34" charset="0"/>
              </a:rPr>
              <a:t>bịt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mắt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lấy</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cách</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ngẫu</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nhiên</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một</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quả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bóng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Hỏi</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có</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những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khả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năng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nào</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về</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màu</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sắc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của</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quả</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bóng</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được</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lấy</a:t>
            </a:r>
            <a:r>
              <a:rPr lang="en-US" sz="3200" dirty="0">
                <a:latin typeface="Arial" panose="020B0604020202020204" pitchFamily="34" charset="0"/>
                <a:ea typeface="AvantGarde" panose="00000400000000000000" pitchFamily="2" charset="0"/>
                <a:cs typeface="Arial" panose="020B0604020202020204" pitchFamily="34" charset="0"/>
              </a:rPr>
              <a:t> </a:t>
            </a:r>
            <a:r>
              <a:rPr lang="en-US" sz="3200" dirty="0" err="1">
                <a:latin typeface="Arial" panose="020B0604020202020204" pitchFamily="34" charset="0"/>
                <a:ea typeface="AvantGarde" panose="00000400000000000000" pitchFamily="2" charset="0"/>
                <a:cs typeface="Arial" panose="020B0604020202020204" pitchFamily="34" charset="0"/>
              </a:rPr>
              <a:t>ra</a:t>
            </a:r>
            <a:r>
              <a:rPr lang="en-US" sz="3200" dirty="0">
                <a:latin typeface="Arial" panose="020B0604020202020204" pitchFamily="34" charset="0"/>
                <a:ea typeface="AvantGarde" panose="00000400000000000000" pitchFamily="2" charset="0"/>
                <a:cs typeface="Arial" panose="020B0604020202020204" pitchFamily="34" charset="0"/>
              </a:rPr>
              <a:t>?</a:t>
            </a:r>
          </a:p>
        </p:txBody>
      </p:sp>
      <p:sp>
        <p:nvSpPr>
          <p:cNvPr id="5" name="Hộp Văn bản 4">
            <a:extLst>
              <a:ext uri="{FF2B5EF4-FFF2-40B4-BE49-F238E27FC236}">
                <a16:creationId xmlns:a16="http://schemas.microsoft.com/office/drawing/2014/main" id="{C16FCE67-4E07-3956-3BC1-FFE472C962E8}"/>
              </a:ext>
            </a:extLst>
          </p:cNvPr>
          <p:cNvSpPr txBox="1"/>
          <p:nvPr/>
        </p:nvSpPr>
        <p:spPr>
          <a:xfrm>
            <a:off x="138545" y="2575325"/>
            <a:ext cx="5417303" cy="3539430"/>
          </a:xfrm>
          <a:prstGeom prst="rect">
            <a:avLst/>
          </a:prstGeom>
          <a:noFill/>
        </p:spPr>
        <p:txBody>
          <a:bodyPr wrap="square" rtlCol="0">
            <a:spAutoFit/>
          </a:bodyPr>
          <a:lstStyle/>
          <a:p>
            <a:r>
              <a:rPr lang="en-US" sz="3200" b="1">
                <a:solidFill>
                  <a:srgbClr val="0070C0"/>
                </a:solidFill>
                <a:latin typeface="Arial" panose="020B0604020202020204" pitchFamily="34" charset="0"/>
                <a:ea typeface="AvantGarde" panose="00000400000000000000" pitchFamily="2" charset="0"/>
                <a:cs typeface="Arial" panose="020B0604020202020204" pitchFamily="34" charset="0"/>
              </a:rPr>
              <a:t>Những khả năng về màu sắc của quả bóng được lấy ra là:</a:t>
            </a:r>
          </a:p>
          <a:p>
            <a:r>
              <a:rPr lang="en-US" sz="3200" b="1">
                <a:solidFill>
                  <a:srgbClr val="C00000"/>
                </a:solidFill>
                <a:latin typeface="Arial" panose="020B0604020202020204" pitchFamily="34" charset="0"/>
                <a:ea typeface="AvantGarde" panose="00000400000000000000" pitchFamily="2" charset="0"/>
                <a:cs typeface="Arial" panose="020B0604020202020204" pitchFamily="34" charset="0"/>
              </a:rPr>
              <a:t>+ Có thể quả bóng lấy ra là màu xanh.</a:t>
            </a:r>
          </a:p>
          <a:p>
            <a:r>
              <a:rPr lang="en-US" sz="3200" b="1">
                <a:solidFill>
                  <a:srgbClr val="C00000"/>
                </a:solidFill>
                <a:latin typeface="Arial" panose="020B0604020202020204" pitchFamily="34" charset="0"/>
                <a:ea typeface="AvantGarde" panose="00000400000000000000" pitchFamily="2" charset="0"/>
                <a:cs typeface="Arial" panose="020B0604020202020204" pitchFamily="34" charset="0"/>
              </a:rPr>
              <a:t>+ Có thể quả bóng lấy ra là màu đỏ.</a:t>
            </a:r>
          </a:p>
        </p:txBody>
      </p:sp>
    </p:spTree>
    <p:extLst>
      <p:ext uri="{BB962C8B-B14F-4D97-AF65-F5344CB8AC3E}">
        <p14:creationId xmlns:p14="http://schemas.microsoft.com/office/powerpoint/2010/main" val="3509435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439</TotalTime>
  <Words>411</Words>
  <Application>Microsoft Office PowerPoint</Application>
  <PresentationFormat>Widescreen</PresentationFormat>
  <Paragraphs>42</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UTM Cookies</vt:lpstr>
      <vt:lpstr>SVN-Poky's</vt:lpstr>
      <vt:lpstr>Arial</vt:lpstr>
      <vt:lpstr>Times New Roman</vt:lpstr>
      <vt:lpstr>等线</vt:lpstr>
      <vt:lpstr>AvantGarde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MY PC</dc:creator>
  <dc:description>9Slide.vn</dc:description>
  <cp:lastModifiedBy>Đào Thị Minh Phượng</cp:lastModifiedBy>
  <cp:revision>46</cp:revision>
  <dcterms:created xsi:type="dcterms:W3CDTF">2020-02-07T01:48:05Z</dcterms:created>
  <dcterms:modified xsi:type="dcterms:W3CDTF">2023-04-25T05:45:25Z</dcterms:modified>
  <cp:category>9Slide.vn</cp:category>
</cp:coreProperties>
</file>