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65" r:id="rId4"/>
    <p:sldId id="266" r:id="rId5"/>
    <p:sldId id="268" r:id="rId6"/>
    <p:sldId id="260" r:id="rId7"/>
    <p:sldId id="267" r:id="rId8"/>
    <p:sldId id="261" r:id="rId9"/>
    <p:sldId id="269" r:id="rId10"/>
    <p:sldId id="270" r:id="rId11"/>
    <p:sldId id="271" r:id="rId12"/>
    <p:sldId id="272" r:id="rId13"/>
    <p:sldId id="262" r:id="rId14"/>
    <p:sldId id="274" r:id="rId15"/>
    <p:sldId id="263" r:id="rId16"/>
    <p:sldId id="264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印品溜溜圆" panose="020B0604020202020204" charset="-122"/>
      <p:regular r:id="rId20"/>
    </p:embeddedFont>
    <p:embeddedFont>
      <p:font typeface="AvantGarde" panose="00000400000000000000" charset="-93"/>
      <p:regular r:id="rId21"/>
    </p:embeddedFont>
    <p:embeddedFont>
      <p:font typeface="HP-102" panose="020B0604020202020204" charset="0"/>
      <p:regular r:id="rId22"/>
    </p:embeddedFont>
    <p:embeddedFont>
      <p:font typeface="SVN-Poky's" panose="020B0604020202020204" charset="0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D8289"/>
    <a:srgbClr val="4CD9EF"/>
    <a:srgbClr val="FFF288"/>
    <a:srgbClr val="FE7B9F"/>
    <a:srgbClr val="83E2BB"/>
    <a:srgbClr val="5FE1F5"/>
    <a:srgbClr val="89E6BF"/>
    <a:srgbClr val="74B5EC"/>
    <a:srgbClr val="FE7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706" autoAdjust="0"/>
  </p:normalViewPr>
  <p:slideViewPr>
    <p:cSldViewPr snapToGrid="0">
      <p:cViewPr varScale="1">
        <p:scale>
          <a:sx n="68" d="100"/>
          <a:sy n="68" d="100"/>
        </p:scale>
        <p:origin x="84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1AEB0-2546-4433-9F0B-3F9DF2B34179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7CDC0-5976-4E94-9510-2BBFB395B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72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52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3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wmf"/><Relationship Id="rId18" Type="http://schemas.openxmlformats.org/officeDocument/2006/relationships/image" Target="../media/image14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wmf"/><Relationship Id="rId1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5.sv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5.sv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5.sv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4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5" Type="http://schemas.openxmlformats.org/officeDocument/2006/relationships/image" Target="../media/image4.png"/><Relationship Id="rId15" Type="http://schemas.openxmlformats.org/officeDocument/2006/relationships/image" Target="../media/image23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5" Type="http://schemas.openxmlformats.org/officeDocument/2006/relationships/image" Target="../media/image4.png"/><Relationship Id="rId15" Type="http://schemas.openxmlformats.org/officeDocument/2006/relationships/image" Target="../media/image23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:a16="http://schemas.microsoft.com/office/drawing/2014/main" id="{4DFC457D-03C9-AA84-DF4A-08D418A677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8" name="任意多边形: 形状 4">
            <a:extLst>
              <a:ext uri="{FF2B5EF4-FFF2-40B4-BE49-F238E27FC236}">
                <a16:creationId xmlns:a16="http://schemas.microsoft.com/office/drawing/2014/main" id="{404D1156-33A3-F33C-BCCA-1D87B68D3142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F6927105-BFEF-F4C6-E5DD-F5F7B354232A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D709EE50-6BC5-FC2E-51AD-5D848C9042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A58FE5C7-887D-8ACB-35AC-0C50519C5F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:a16="http://schemas.microsoft.com/office/drawing/2014/main" id="{CBBFD616-B2EC-A7EB-A69A-8A5A1FF63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36B28910-3D38-8490-05EE-69C8F1A3FE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44" name="图片 12">
            <a:extLst>
              <a:ext uri="{FF2B5EF4-FFF2-40B4-BE49-F238E27FC236}">
                <a16:creationId xmlns:a16="http://schemas.microsoft.com/office/drawing/2014/main" id="{0E36F34D-C295-4F69-D7CE-E450D133F4C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:a16="http://schemas.microsoft.com/office/drawing/2014/main" id="{D7205C89-C10E-CA58-C34B-4A322D4BDD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46" name="图片 11">
            <a:extLst>
              <a:ext uri="{FF2B5EF4-FFF2-40B4-BE49-F238E27FC236}">
                <a16:creationId xmlns:a16="http://schemas.microsoft.com/office/drawing/2014/main" id="{06630307-8049-B9EE-2386-5C19A7ECCB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graphicFrame>
        <p:nvGraphicFramePr>
          <p:cNvPr id="19" name="对象 7">
            <a:extLst>
              <a:ext uri="{FF2B5EF4-FFF2-40B4-BE49-F238E27FC236}">
                <a16:creationId xmlns:a16="http://schemas.microsoft.com/office/drawing/2014/main" id="{C2E7031A-C263-B4DD-A685-7C160C70DF2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64583990"/>
              </p:ext>
            </p:extLst>
          </p:nvPr>
        </p:nvGraphicFramePr>
        <p:xfrm>
          <a:off x="3313547" y="4629475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21596040" imgH="7631280" progId="Photoshop.Image.18">
                  <p:embed/>
                </p:oleObj>
              </mc:Choice>
              <mc:Fallback>
                <p:oleObj name="Image" r:id="rId12" imgW="21596040" imgH="7631280" progId="Photoshop.Image.18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EAAF517F-60E5-49A6-B2EF-9418F9563C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13547" y="4629475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2">
            <a:extLst>
              <a:ext uri="{FF2B5EF4-FFF2-40B4-BE49-F238E27FC236}">
                <a16:creationId xmlns:a16="http://schemas.microsoft.com/office/drawing/2014/main" id="{57AC01A7-71EA-3EC5-82E4-81F216EC62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8466" y="3516138"/>
            <a:ext cx="1290089" cy="894054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63C18468-A515-B256-4FC5-BEE6F8291A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122" y="5288035"/>
            <a:ext cx="1535025" cy="106033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AEB9E3-A47B-8178-BE90-3166FA4E5EC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4156EDAE-6ADE-39F4-F718-C6E193031D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80E1AD75-1A87-7801-383E-B0803497C9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4982C283-3E9C-44DD-9C07-22DF984A5F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944F17C7-3471-A449-7062-1FA38D221F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:a16="http://schemas.microsoft.com/office/drawing/2014/main" id="{58FAAC6C-CC77-2252-9341-185AE024B3F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:a16="http://schemas.microsoft.com/office/drawing/2014/main" id="{FA456426-CDEC-9A76-A2D9-8FC40CCA3D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BD79950-B46D-C02E-1FFC-BAC38EA2D47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637"/>
            <a:ext cx="3856923" cy="3000635"/>
          </a:xfrm>
          <a:prstGeom prst="rect">
            <a:avLst/>
          </a:prstGeom>
        </p:spPr>
      </p:pic>
      <p:pic>
        <p:nvPicPr>
          <p:cNvPr id="30" name="图形 32">
            <a:extLst>
              <a:ext uri="{FF2B5EF4-FFF2-40B4-BE49-F238E27FC236}">
                <a16:creationId xmlns:a16="http://schemas.microsoft.com/office/drawing/2014/main" id="{8CD15F62-45A7-4A24-8033-6907010C393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94543" y="2839003"/>
            <a:ext cx="900104" cy="933565"/>
          </a:xfrm>
          <a:prstGeom prst="rect">
            <a:avLst/>
          </a:prstGeom>
        </p:spPr>
      </p:pic>
      <p:pic>
        <p:nvPicPr>
          <p:cNvPr id="31" name="5bfec640e9c6d">
            <a:hlinkClick r:id="" action="ppaction://media"/>
            <a:extLst>
              <a:ext uri="{FF2B5EF4-FFF2-40B4-BE49-F238E27FC236}">
                <a16:creationId xmlns:a16="http://schemas.microsoft.com/office/drawing/2014/main" id="{C95B7CE4-9755-E213-0F71-9163E83F9C0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D6CFE8DD-994E-2242-2282-71AEC610B4C8}"/>
              </a:ext>
            </a:extLst>
          </p:cNvPr>
          <p:cNvGrpSpPr/>
          <p:nvPr userDrawn="1"/>
        </p:nvGrpSpPr>
        <p:grpSpPr>
          <a:xfrm>
            <a:off x="3704493" y="805286"/>
            <a:ext cx="4783015" cy="1569660"/>
            <a:chOff x="3625234" y="843329"/>
            <a:chExt cx="4783015" cy="1569660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92AB14FE-97AD-0EAF-316F-9134C607AC18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Toán</a:t>
              </a:r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 3</a:t>
              </a: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9EC4C97-143F-372B-6B62-F6CDB250BE17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T</a:t>
              </a:r>
              <a:r>
                <a:rPr lang="en-US" sz="9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</a:rPr>
                <a:t>o</a:t>
              </a:r>
              <a:r>
                <a:rPr lang="en-US" sz="9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</a:rPr>
                <a:t>á</a:t>
              </a:r>
              <a:r>
                <a:rPr lang="en-US" sz="9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</a:rPr>
                <a:t>n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latin typeface="SVN-Ziclets" panose="02000603000000000000" pitchFamily="2" charset="0"/>
                </a:rPr>
                <a:t> 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35" name="图形 32">
            <a:extLst>
              <a:ext uri="{FF2B5EF4-FFF2-40B4-BE49-F238E27FC236}">
                <a16:creationId xmlns:a16="http://schemas.microsoft.com/office/drawing/2014/main" id="{EC31A7FE-DFED-A779-3B4E-C7490681231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78409" y="992944"/>
            <a:ext cx="900104" cy="933565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:a16="http://schemas.microsoft.com/office/drawing/2014/main" id="{47956943-0252-A7CD-6286-25E006BC7A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9309" y="631699"/>
            <a:ext cx="1535025" cy="10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1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1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5" y="487981"/>
            <a:ext cx="556759" cy="556759"/>
          </a:xfrm>
          <a:prstGeom prst="rect">
            <a:avLst/>
          </a:prstGeom>
        </p:spPr>
      </p:pic>
      <p:graphicFrame>
        <p:nvGraphicFramePr>
          <p:cNvPr id="18" name="对象 7">
            <a:extLst>
              <a:ext uri="{FF2B5EF4-FFF2-40B4-BE49-F238E27FC236}">
                <a16:creationId xmlns:a16="http://schemas.microsoft.com/office/drawing/2014/main" id="{59E631AA-C0B1-57DC-47AA-637BD73E49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3313547" y="4629475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21596040" imgH="7631280" progId="Photoshop.Image.18">
                  <p:embed/>
                </p:oleObj>
              </mc:Choice>
              <mc:Fallback>
                <p:oleObj name="Image" r:id="rId12" imgW="21596040" imgH="7631280" progId="Photoshop.Image.18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EAAF517F-60E5-49A6-B2EF-9418F9563C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13547" y="4629475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2">
            <a:extLst>
              <a:ext uri="{FF2B5EF4-FFF2-40B4-BE49-F238E27FC236}">
                <a16:creationId xmlns:a16="http://schemas.microsoft.com/office/drawing/2014/main" id="{1B666505-BE83-2D1C-8C0A-ACAD367BCBE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9447" y="3711688"/>
            <a:ext cx="1290089" cy="894054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78DC488F-5D03-2D12-6B4A-E728742C4A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702" y="4537130"/>
            <a:ext cx="1535025" cy="1060339"/>
          </a:xfrm>
          <a:prstGeom prst="rect">
            <a:avLst/>
          </a:prstGeom>
        </p:spPr>
      </p:pic>
      <p:pic>
        <p:nvPicPr>
          <p:cNvPr id="21" name="图片 28">
            <a:extLst>
              <a:ext uri="{FF2B5EF4-FFF2-40B4-BE49-F238E27FC236}">
                <a16:creationId xmlns:a16="http://schemas.microsoft.com/office/drawing/2014/main" id="{1DFDB058-88D0-5177-9E64-D6CFECB49A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" y="1713760"/>
            <a:ext cx="3873096" cy="3013218"/>
          </a:xfrm>
          <a:prstGeom prst="rect">
            <a:avLst/>
          </a:prstGeom>
        </p:spPr>
      </p:pic>
      <p:pic>
        <p:nvPicPr>
          <p:cNvPr id="23" name="图形 32">
            <a:extLst>
              <a:ext uri="{FF2B5EF4-FFF2-40B4-BE49-F238E27FC236}">
                <a16:creationId xmlns:a16="http://schemas.microsoft.com/office/drawing/2014/main" id="{188F5957-9F50-FC59-87AC-02F58607AA9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275098" y="2255918"/>
            <a:ext cx="900104" cy="933565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3BB7093-DC15-5446-51BC-A31A4361D9DB}"/>
              </a:ext>
            </a:extLst>
          </p:cNvPr>
          <p:cNvSpPr txBox="1"/>
          <p:nvPr userDrawn="1"/>
        </p:nvSpPr>
        <p:spPr>
          <a:xfrm>
            <a:off x="3646057" y="1199206"/>
            <a:ext cx="5295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4CD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Tạm</a:t>
            </a:r>
            <a:r>
              <a:rPr lang="zh-CN" altLang="en-US" sz="9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biệt</a:t>
            </a:r>
            <a:br>
              <a:rPr lang="en-US" altLang="zh-CN" sz="9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</a:b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89E6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các</a:t>
            </a:r>
            <a:r>
              <a:rPr lang="zh-CN" altLang="en-US" sz="96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em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E1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5" y="487981"/>
            <a:ext cx="556759" cy="556759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32140539-6290-ACD4-A975-C38A2EF368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8712" y="1323637"/>
            <a:ext cx="3485185" cy="3572117"/>
          </a:xfrm>
          <a:prstGeom prst="rect">
            <a:avLst/>
          </a:prstGeom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236F73E8-51B2-505A-E3DF-3A153FCD2E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04" y="2933508"/>
            <a:ext cx="4689096" cy="392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5" y="487981"/>
            <a:ext cx="556759" cy="5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1FAA1B8-91DF-CC50-6D71-2439B21A6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B2286513-9A20-9CF7-AE04-9B94589C4208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5">
            <a:extLst>
              <a:ext uri="{FF2B5EF4-FFF2-40B4-BE49-F238E27FC236}">
                <a16:creationId xmlns:a16="http://schemas.microsoft.com/office/drawing/2014/main" id="{01EAB6B2-7145-ED8E-1A17-AEF8B222945B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F78EF706-E329-5198-6C3B-E9C3FCDC1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68B7C04-0EF5-4C1E-9D57-FB53D615DD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BDC0C97E-5C86-1904-E53A-63A77586D7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08AB83A2-0646-A2C1-484F-76721DAEB9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878EF1E7-27A7-739E-1537-19B121065A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11AEFF2C-F032-8DCA-0C48-BE261FAA40D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C0066687-69C6-982B-C722-B1D003B636C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A006BC84-5B6A-A5A7-FCE0-B80C658B64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94724" y="693179"/>
            <a:ext cx="1874384" cy="2127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形 39">
            <a:extLst>
              <a:ext uri="{FF2B5EF4-FFF2-40B4-BE49-F238E27FC236}">
                <a16:creationId xmlns:a16="http://schemas.microsoft.com/office/drawing/2014/main" id="{B5247B7A-E9D9-A268-26A3-B67A4CCAA0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7179" y="690712"/>
            <a:ext cx="1126218" cy="1126218"/>
          </a:xfrm>
          <a:prstGeom prst="rect">
            <a:avLst/>
          </a:prstGeom>
        </p:spPr>
      </p:pic>
      <p:pic>
        <p:nvPicPr>
          <p:cNvPr id="20" name="图形 15">
            <a:extLst>
              <a:ext uri="{FF2B5EF4-FFF2-40B4-BE49-F238E27FC236}">
                <a16:creationId xmlns:a16="http://schemas.microsoft.com/office/drawing/2014/main" id="{F96EBD45-0362-6758-880E-D89A9DCA7F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0719" y="3099040"/>
            <a:ext cx="4547052" cy="3446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C96AFA9-A5D8-2A60-F237-D81E422C9596}"/>
              </a:ext>
            </a:extLst>
          </p:cNvPr>
          <p:cNvSpPr txBox="1"/>
          <p:nvPr userDrawn="1"/>
        </p:nvSpPr>
        <p:spPr>
          <a:xfrm>
            <a:off x="4275446" y="3385268"/>
            <a:ext cx="6156470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2CCA38-6C91-8299-4D6B-AB6C8FF58B56}"/>
              </a:ext>
            </a:extLst>
          </p:cNvPr>
          <p:cNvGrpSpPr/>
          <p:nvPr userDrawn="1"/>
        </p:nvGrpSpPr>
        <p:grpSpPr>
          <a:xfrm>
            <a:off x="4763160" y="1528287"/>
            <a:ext cx="4783015" cy="1569660"/>
            <a:chOff x="3739534" y="1141315"/>
            <a:chExt cx="4783015" cy="1569660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789ACCA-4CC9-3E48-4935-8833BB211541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D88F3CF-3E28-A6F6-A69D-8F43A80ACE2C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8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DE3C3CC9-6F64-DA16-B135-8F0F2A039C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66D8CE2E-6215-1F0C-59F1-B32FD1AD39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EA84064-A963-090B-2BE3-7D1E962E43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73629B2-D678-0EB6-294A-27FA2F6CD0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9704F122-E533-740C-C426-3CB3C479CAA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7" name="图形 43">
            <a:extLst>
              <a:ext uri="{FF2B5EF4-FFF2-40B4-BE49-F238E27FC236}">
                <a16:creationId xmlns:a16="http://schemas.microsoft.com/office/drawing/2014/main" id="{013F9CCF-E570-7E34-EF7F-8761BE6B25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5" y="589966"/>
            <a:ext cx="1569966" cy="860949"/>
          </a:xfrm>
          <a:prstGeom prst="rect">
            <a:avLst/>
          </a:prstGeom>
        </p:spPr>
      </p:pic>
      <p:pic>
        <p:nvPicPr>
          <p:cNvPr id="18" name="图形 45">
            <a:extLst>
              <a:ext uri="{FF2B5EF4-FFF2-40B4-BE49-F238E27FC236}">
                <a16:creationId xmlns:a16="http://schemas.microsoft.com/office/drawing/2014/main" id="{24314585-17F6-04D2-96CA-B0F4CA4242E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74888" y="598071"/>
            <a:ext cx="7531769" cy="572380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1E02E594-7131-7CE3-0036-D1CCF1F4FD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B251C860-3120-BC31-8781-EA439B41436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20EA566B-F786-593C-1F61-D61B2D6B01CE}"/>
              </a:ext>
            </a:extLst>
          </p:cNvPr>
          <p:cNvSpPr txBox="1"/>
          <p:nvPr userDrawn="1"/>
        </p:nvSpPr>
        <p:spPr>
          <a:xfrm>
            <a:off x="6309853" y="3221544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2" name="图形 38">
            <a:extLst>
              <a:ext uri="{FF2B5EF4-FFF2-40B4-BE49-F238E27FC236}">
                <a16:creationId xmlns:a16="http://schemas.microsoft.com/office/drawing/2014/main" id="{7524C19C-3C40-1CB4-363F-63A1B254E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780" y="1450915"/>
            <a:ext cx="5049891" cy="447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66CECFE-978F-93C7-24E4-0D50B9447D62}"/>
              </a:ext>
            </a:extLst>
          </p:cNvPr>
          <p:cNvGrpSpPr/>
          <p:nvPr userDrawn="1"/>
        </p:nvGrpSpPr>
        <p:grpSpPr>
          <a:xfrm>
            <a:off x="6440509" y="1450915"/>
            <a:ext cx="4783015" cy="1569660"/>
            <a:chOff x="3766782" y="1436238"/>
            <a:chExt cx="4783015" cy="1569660"/>
          </a:xfrm>
        </p:grpSpPr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32FB269-323F-54D6-CE11-1B443BFD81DD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9E94C34-42A6-433E-E74A-45398C393410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1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213625" y="557201"/>
            <a:ext cx="3812458" cy="6777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5922989" y="3221544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6124054" y="1697823"/>
            <a:ext cx="4800768" cy="1590877"/>
            <a:chOff x="3837191" y="1683146"/>
            <a:chExt cx="4800768" cy="15908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24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213625" y="557201"/>
            <a:ext cx="3812458" cy="6777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5922989" y="3221544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6124054" y="1719040"/>
            <a:ext cx="4783015" cy="1569660"/>
            <a:chOff x="3837191" y="1704363"/>
            <a:chExt cx="4783015" cy="1569660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7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34147" y="1661037"/>
            <a:ext cx="2667790" cy="1665558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4224" y="3374063"/>
            <a:ext cx="4665233" cy="304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5922989" y="3221544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6236826" y="1450915"/>
            <a:ext cx="4803114" cy="1580831"/>
            <a:chOff x="3874800" y="1917635"/>
            <a:chExt cx="4803114" cy="1580831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625" y="589966"/>
            <a:ext cx="1569966" cy="8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34147" y="1661037"/>
            <a:ext cx="2667790" cy="1665558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4224" y="3374063"/>
            <a:ext cx="4665233" cy="304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5922989" y="3221544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6236826" y="1462086"/>
            <a:ext cx="4783015" cy="1569660"/>
            <a:chOff x="3874800" y="1928806"/>
            <a:chExt cx="4783015" cy="1569660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625" y="589966"/>
            <a:ext cx="1569966" cy="8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6572495" y="1152847"/>
            <a:ext cx="4562406" cy="4552306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2" cy="76611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63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376021" y="3538340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1669916" y="1753449"/>
            <a:ext cx="4801391" cy="1569660"/>
            <a:chOff x="3854858" y="1520994"/>
            <a:chExt cx="4801391" cy="1569660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3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6572495" y="1152847"/>
            <a:ext cx="4562406" cy="4552306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2" cy="76611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63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376021" y="3538340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ctr" defTabSz="913765">
              <a:buSzPct val="25000"/>
              <a:defRPr/>
            </a:pP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72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1669916" y="1753449"/>
            <a:ext cx="4783015" cy="1569660"/>
            <a:chOff x="3854858" y="1520994"/>
            <a:chExt cx="4783015" cy="1569660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6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1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3E979D2-EABD-BA27-1F23-73EDE5FF06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377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3" r:id="rId3"/>
    <p:sldLayoutId id="2147483652" r:id="rId4"/>
    <p:sldLayoutId id="2147483658" r:id="rId5"/>
    <p:sldLayoutId id="2147483654" r:id="rId6"/>
    <p:sldLayoutId id="2147483659" r:id="rId7"/>
    <p:sldLayoutId id="2147483655" r:id="rId8"/>
    <p:sldLayoutId id="2147483660" r:id="rId9"/>
    <p:sldLayoutId id="2147483650" r:id="rId10"/>
    <p:sldLayoutId id="2147483656" r:id="rId11"/>
    <p:sldLayoutId id="2147483657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F6DE691-9DB4-DB48-F38B-8A3D45FE9195}"/>
              </a:ext>
            </a:extLst>
          </p:cNvPr>
          <p:cNvSpPr txBox="1"/>
          <p:nvPr/>
        </p:nvSpPr>
        <p:spPr>
          <a:xfrm>
            <a:off x="2840717" y="2241271"/>
            <a:ext cx="6510566" cy="1064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Bảng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số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liệu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thống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HP-102" panose="02000000000000000000" pitchFamily="2" charset="0"/>
              </a:rPr>
              <a:t>kê</a:t>
            </a:r>
            <a:endParaRPr lang="en-US" sz="3600" dirty="0">
              <a:solidFill>
                <a:srgbClr val="FD8289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201A7C-73D5-B63F-E649-B9B2DEC89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t="2363" r="7902" b="32321"/>
          <a:stretch/>
        </p:blipFill>
        <p:spPr>
          <a:xfrm>
            <a:off x="462987" y="462988"/>
            <a:ext cx="11204294" cy="587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788EE73-49C8-129C-CDC0-CB27108FACC0}"/>
              </a:ext>
            </a:extLst>
          </p:cNvPr>
          <p:cNvSpPr txBox="1"/>
          <p:nvPr/>
        </p:nvSpPr>
        <p:spPr>
          <a:xfrm>
            <a:off x="412224" y="373087"/>
            <a:ext cx="11640880" cy="62456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4000"/>
              </a:lnSpc>
            </a:pP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84000"/>
              </a:lnSpc>
              <a:buFontTx/>
              <a:buChar char="-"/>
            </a:pP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4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ô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8giờ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ln w="12700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4000"/>
              </a:lnSpc>
              <a:buFontTx/>
              <a:buChar char="-"/>
            </a:pP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trưa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4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ô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trưa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ln w="12700">
                <a:noFill/>
              </a:ln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4000"/>
              </a:lnSpc>
              <a:buFontTx/>
              <a:buChar char="-"/>
            </a:pP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khoảng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4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khoảng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11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trưa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nhiều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84000"/>
              </a:lnSpc>
              <a:buFontTx/>
              <a:buChar char="-"/>
            </a:pP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khoảng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4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khoảng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trưa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ít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ln w="12700">
                <a:noFill/>
              </a:ln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4000"/>
              </a:lnSpc>
              <a:buFontTx/>
              <a:buChar char="-"/>
            </a:pP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khoảng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ô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4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khoảng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trưa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chỉ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ô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cổng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ln w="12700">
                <a:noFill/>
              </a:ln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2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5D1C57-6F3E-AF9E-A83C-47E5D6526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3194" r="3608" b="49912"/>
          <a:stretch/>
        </p:blipFill>
        <p:spPr>
          <a:xfrm>
            <a:off x="451412" y="416689"/>
            <a:ext cx="11229347" cy="269690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AA4B6F-7CC9-D2DA-A89A-2BBDC61ED1E2}"/>
              </a:ext>
            </a:extLst>
          </p:cNvPr>
          <p:cNvSpPr txBox="1"/>
          <p:nvPr/>
        </p:nvSpPr>
        <p:spPr>
          <a:xfrm>
            <a:off x="451412" y="3041864"/>
            <a:ext cx="11435788" cy="354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2800" b="1">
                <a:ln w="12700">
                  <a:noFill/>
                </a:ln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Đọc bảng cho trong câu a và trả lời các câu hỏi:</a:t>
            </a:r>
          </a:p>
          <a:p>
            <a:pPr marL="457200" indent="-457200">
              <a:lnSpc>
                <a:spcPct val="89000"/>
              </a:lnSpc>
              <a:buFontTx/>
              <a:buChar char="-"/>
            </a:pPr>
            <a:r>
              <a:rPr lang="en-US" sz="2800" b="1">
                <a:ln w="12700">
                  <a:noFill/>
                </a:ln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 cao của bạn Bình là bao nhiêu xăng-ti-mét?</a:t>
            </a:r>
          </a:p>
          <a:p>
            <a:pPr>
              <a:lnSpc>
                <a:spcPct val="89000"/>
              </a:lnSpc>
            </a:pPr>
            <a:r>
              <a:rPr lang="en-US" altLang="en-US" sz="280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→</a:t>
            </a:r>
            <a:r>
              <a:rPr lang="en-US" altLang="en-US" sz="2800">
                <a:ln w="12700">
                  <a:noFill/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altLang="en-US" sz="2800">
                <a:ln w="12700">
                  <a:noFill/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 cao 135 cm.</a:t>
            </a:r>
            <a:endParaRPr lang="en-US" sz="2800" b="1">
              <a:ln w="12700">
                <a:noFill/>
              </a:ln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457200" indent="-457200">
              <a:lnSpc>
                <a:spcPct val="89000"/>
              </a:lnSpc>
              <a:buFontTx/>
              <a:buChar char="-"/>
            </a:pPr>
            <a:r>
              <a:rPr lang="en-US" sz="2800" b="1">
                <a:ln w="12700">
                  <a:noFill/>
                </a:ln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năm bạn trên, bạn nào cao nhất, bạn nào thấp nhất?</a:t>
            </a:r>
          </a:p>
          <a:p>
            <a:pPr>
              <a:lnSpc>
                <a:spcPct val="89000"/>
              </a:lnSpc>
            </a:pPr>
            <a:r>
              <a:rPr lang="en-US" altLang="en-US" sz="280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→</a:t>
            </a:r>
            <a:r>
              <a:rPr lang="en-US" altLang="en-US" sz="2800">
                <a:ln w="12700">
                  <a:noFill/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altLang="en-US" sz="2800">
                <a:ln w="12700">
                  <a:noFill/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An cao nhất, bạn Duyên thấp nhất.</a:t>
            </a:r>
            <a:endParaRPr lang="en-US" sz="2800" b="1">
              <a:ln w="12700">
                <a:noFill/>
              </a:ln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457200" indent="-457200">
              <a:lnSpc>
                <a:spcPct val="89000"/>
              </a:lnSpc>
              <a:buFontTx/>
              <a:buChar char="-"/>
            </a:pPr>
            <a:r>
              <a:rPr lang="en-US" sz="2800" b="1">
                <a:ln w="12700">
                  <a:noFill/>
                </a:ln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cao nhất cao hơn bạn thấp nhất bao nhiêu xăng-ti-mét?</a:t>
            </a:r>
          </a:p>
          <a:p>
            <a:pPr>
              <a:lnSpc>
                <a:spcPct val="89000"/>
              </a:lnSpc>
            </a:pPr>
            <a:r>
              <a:rPr lang="en-US" altLang="en-US" sz="280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→</a:t>
            </a:r>
            <a:r>
              <a:rPr lang="en-US" altLang="en-US" sz="2800">
                <a:ln w="12700">
                  <a:noFill/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altLang="en-US" sz="2800">
                <a:ln w="12700">
                  <a:noFill/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An cao hơn bạn Duyên 11 cm.</a:t>
            </a:r>
          </a:p>
          <a:p>
            <a:pPr marL="457200" indent="-457200">
              <a:lnSpc>
                <a:spcPct val="89000"/>
              </a:lnSpc>
              <a:buFontTx/>
              <a:buChar char="-"/>
            </a:pPr>
            <a:r>
              <a:rPr lang="en-US" sz="2800" b="1">
                <a:ln w="12700">
                  <a:noFill/>
                </a:ln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nào cao hơn bạn Duyên và thấp hơn bạn Cường?</a:t>
            </a:r>
          </a:p>
          <a:p>
            <a:pPr>
              <a:lnSpc>
                <a:spcPct val="89000"/>
              </a:lnSpc>
            </a:pPr>
            <a:r>
              <a:rPr lang="en-US" altLang="en-US" sz="280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→</a:t>
            </a:r>
            <a:r>
              <a:rPr lang="en-US" altLang="en-US" sz="2800">
                <a:ln w="12700">
                  <a:noFill/>
                </a:ln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altLang="en-US" sz="2800">
                <a:ln w="12700">
                  <a:noFill/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Bình và Dũng cao hơn Duyên và thấp hơn Cường.</a:t>
            </a:r>
            <a:endParaRPr lang="en-US" sz="2800" b="1">
              <a:ln w="12700">
                <a:noFill/>
              </a:ln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CD7EB81-2294-E26D-489E-613D272E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4889" r="8461" b="31111"/>
          <a:stretch/>
        </p:blipFill>
        <p:spPr>
          <a:xfrm>
            <a:off x="441959" y="396240"/>
            <a:ext cx="11140441" cy="604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D65B1B-E362-B5F5-0671-07BC099CC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5310" r="4400" b="51709"/>
          <a:stretch/>
        </p:blipFill>
        <p:spPr>
          <a:xfrm>
            <a:off x="944880" y="411480"/>
            <a:ext cx="10302240" cy="2971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4FD92A-D673-B5CD-E564-CA7FB1E858D2}"/>
              </a:ext>
            </a:extLst>
          </p:cNvPr>
          <p:cNvSpPr txBox="1"/>
          <p:nvPr/>
        </p:nvSpPr>
        <p:spPr>
          <a:xfrm>
            <a:off x="411480" y="3322320"/>
            <a:ext cx="11435788" cy="316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89000"/>
              </a:lnSpc>
            </a:pP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Hà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Sài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Gòn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9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Tuyến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HN-SG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1 726 km</a:t>
            </a:r>
            <a:endParaRPr lang="en-US" sz="2800" b="1" dirty="0">
              <a:ln w="12700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Huế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Đà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Nẵng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9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Tuyến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H-ĐN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103 km</a:t>
            </a:r>
            <a:endParaRPr lang="en-US" sz="2800" b="1" dirty="0">
              <a:ln w="12700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c)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Hà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Sài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Gòn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Hà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– Vinh bao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9000"/>
              </a:lnSpc>
            </a:pPr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Tuyến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đường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HN-SG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hơn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HN-V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1 407 km.</a:t>
            </a:r>
          </a:p>
        </p:txBody>
      </p:sp>
    </p:spTree>
    <p:extLst>
      <p:ext uri="{BB962C8B-B14F-4D97-AF65-F5344CB8AC3E}">
        <p14:creationId xmlns:p14="http://schemas.microsoft.com/office/powerpoint/2010/main" val="8626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2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8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chơi trò chơi &quot;Oẳn tù tì&quot; cho trẻ mẫu giáo">
            <a:extLst>
              <a:ext uri="{FF2B5EF4-FFF2-40B4-BE49-F238E27FC236}">
                <a16:creationId xmlns:a16="http://schemas.microsoft.com/office/drawing/2014/main" id="{DB418946-B6B4-937D-9D7C-43F1F20B4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386" r="1489" b="8883"/>
          <a:stretch/>
        </p:blipFill>
        <p:spPr bwMode="auto">
          <a:xfrm>
            <a:off x="3195320" y="2815632"/>
            <a:ext cx="5801360" cy="35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6245B39-A693-922E-A8ED-3A01C92BDEC5}"/>
              </a:ext>
            </a:extLst>
          </p:cNvPr>
          <p:cNvSpPr txBox="1"/>
          <p:nvPr/>
        </p:nvSpPr>
        <p:spPr>
          <a:xfrm>
            <a:off x="1513840" y="518160"/>
            <a:ext cx="9794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lang="en-US" sz="7200" b="1" dirty="0">
                <a:ln w="22225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7200" b="1" dirty="0">
                <a:ln w="22225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endParaRPr lang="en-US" sz="7200" b="1" dirty="0">
              <a:ln w="22225">
                <a:solidFill>
                  <a:schemeClr val="tx1"/>
                </a:solidFill>
              </a:ln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Oẳn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tù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kê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FFFF"/>
                  </a:solidFill>
                </a:ln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thắng</a:t>
            </a:r>
            <a:endParaRPr lang="en-US" sz="3600" b="1" dirty="0">
              <a:ln w="12700">
                <a:solidFill>
                  <a:srgbClr val="FFFFFF"/>
                </a:solidFill>
              </a:ln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D7C16BD-A760-8BF7-A8DC-D025A4EC0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670" r="12554" b="7174"/>
          <a:stretch/>
        </p:blipFill>
        <p:spPr>
          <a:xfrm>
            <a:off x="1210254" y="389746"/>
            <a:ext cx="9771492" cy="60785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29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F6DE691-9DB4-DB48-F38B-8A3D45FE9195}"/>
              </a:ext>
            </a:extLst>
          </p:cNvPr>
          <p:cNvSpPr txBox="1"/>
          <p:nvPr/>
        </p:nvSpPr>
        <p:spPr>
          <a:xfrm>
            <a:off x="2840717" y="2241271"/>
            <a:ext cx="6510566" cy="1064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600" dirty="0">
              <a:solidFill>
                <a:srgbClr val="FD8289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95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CE4F069-04E5-ECC6-1DBF-E691B3822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48249" r="47463" b="15506"/>
          <a:stretch/>
        </p:blipFill>
        <p:spPr>
          <a:xfrm>
            <a:off x="438341" y="2892832"/>
            <a:ext cx="6006763" cy="182348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755072C-F9DB-2F32-1DCE-1AF3695ED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670" r="12554" b="7174"/>
          <a:stretch/>
        </p:blipFill>
        <p:spPr>
          <a:xfrm>
            <a:off x="7517219" y="382773"/>
            <a:ext cx="4364902" cy="27152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C524D97-4E01-EBAF-A5BA-8188FED86619}"/>
              </a:ext>
            </a:extLst>
          </p:cNvPr>
          <p:cNvSpPr txBox="1"/>
          <p:nvPr/>
        </p:nvSpPr>
        <p:spPr>
          <a:xfrm>
            <a:off x="1286540" y="485439"/>
            <a:ext cx="6444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thống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kê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3CB6C6E-D8C2-2C18-A87B-FCF8439470ED}"/>
              </a:ext>
            </a:extLst>
          </p:cNvPr>
          <p:cNvSpPr txBox="1"/>
          <p:nvPr/>
        </p:nvSpPr>
        <p:spPr>
          <a:xfrm>
            <a:off x="1055254" y="1740401"/>
            <a:ext cx="583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ưa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66B6F4-6E68-D4BB-4411-72E57DDB8C4A}"/>
              </a:ext>
            </a:extLst>
          </p:cNvPr>
          <p:cNvSpPr txBox="1"/>
          <p:nvPr/>
        </p:nvSpPr>
        <p:spPr>
          <a:xfrm>
            <a:off x="6501810" y="3162046"/>
            <a:ext cx="52152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endParaRPr lang="en-US" sz="2800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ưa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thích</a:t>
            </a:r>
            <a:endParaRPr lang="en-US" sz="2800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7158363D-4BDB-C226-72E0-8EE448AE46BE}"/>
              </a:ext>
            </a:extLst>
          </p:cNvPr>
          <p:cNvSpPr/>
          <p:nvPr/>
        </p:nvSpPr>
        <p:spPr>
          <a:xfrm>
            <a:off x="438341" y="2987749"/>
            <a:ext cx="5930561" cy="1010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B2AA797-6F95-C9F9-1476-EFF6BC16C947}"/>
              </a:ext>
            </a:extLst>
          </p:cNvPr>
          <p:cNvSpPr/>
          <p:nvPr/>
        </p:nvSpPr>
        <p:spPr>
          <a:xfrm>
            <a:off x="1007294" y="1733945"/>
            <a:ext cx="5930561" cy="1010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F4D810C-C7B0-4F0E-E68E-36BD481C0B7E}"/>
              </a:ext>
            </a:extLst>
          </p:cNvPr>
          <p:cNvSpPr/>
          <p:nvPr/>
        </p:nvSpPr>
        <p:spPr>
          <a:xfrm>
            <a:off x="438340" y="4065462"/>
            <a:ext cx="5930561" cy="6508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7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7B60309-6CBB-2BB9-4D16-D6518A81D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28229" r="6505" b="9569"/>
          <a:stretch/>
        </p:blipFill>
        <p:spPr>
          <a:xfrm>
            <a:off x="551121" y="1063253"/>
            <a:ext cx="11089759" cy="207399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F41A15D-9B59-10C6-8D97-1D03FB910A03}"/>
              </a:ext>
            </a:extLst>
          </p:cNvPr>
          <p:cNvSpPr txBox="1"/>
          <p:nvPr/>
        </p:nvSpPr>
        <p:spPr>
          <a:xfrm>
            <a:off x="1212112" y="485439"/>
            <a:ext cx="1009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Quan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thống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kê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694C7D-E75F-CE7D-C6FA-6776191A9D18}"/>
              </a:ext>
            </a:extLst>
          </p:cNvPr>
          <p:cNvSpPr txBox="1"/>
          <p:nvPr/>
        </p:nvSpPr>
        <p:spPr>
          <a:xfrm>
            <a:off x="551120" y="3016915"/>
            <a:ext cx="1128978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nhập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thùng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kem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dâu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nhập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thùng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kem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dâu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ln w="12700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Thùng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kem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nhập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Thùng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kem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nhập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 </a:t>
            </a:r>
          </a:p>
          <a:p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Thùng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kem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nhập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nhiều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sô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cô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-la,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ít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va-ni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ln w="12700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nhập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thùng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kem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ln w="12700">
                  <a:noFill/>
                </a:ln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r>
              <a:rPr lang="en-US" altLang="en-US" sz="28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Cửa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nhập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18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thùng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kem</a:t>
            </a:r>
            <a:r>
              <a:rPr lang="en-US" altLang="en-US" sz="2800" dirty="0">
                <a:ln w="1270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  <a:endParaRPr lang="en-US" sz="2800" b="1" dirty="0">
              <a:ln w="12700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六一儿童节太空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396</TotalTime>
  <Words>594</Words>
  <Application>Microsoft Office PowerPoint</Application>
  <PresentationFormat>Widescreen</PresentationFormat>
  <Paragraphs>48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印品溜溜圆</vt:lpstr>
      <vt:lpstr>SVN-Ziclets</vt:lpstr>
      <vt:lpstr>SVN-Poky's</vt:lpstr>
      <vt:lpstr>HP-102</vt:lpstr>
      <vt:lpstr>AvantGarde</vt:lpstr>
      <vt:lpstr>等线</vt:lpstr>
      <vt:lpstr>Office 主题​​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六一儿童节太空</dc:title>
  <dc:subject>9Slide.vn</dc:subject>
  <dc:creator>MY PC</dc:creator>
  <dc:description>9Slide.vn</dc:description>
  <cp:lastModifiedBy>Đào Thị Minh Phượng</cp:lastModifiedBy>
  <cp:revision>41</cp:revision>
  <dcterms:created xsi:type="dcterms:W3CDTF">2019-05-07T07:58:04Z</dcterms:created>
  <dcterms:modified xsi:type="dcterms:W3CDTF">2023-04-25T05:42:28Z</dcterms:modified>
  <cp:category>9Slide.vn</cp:category>
</cp:coreProperties>
</file>