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27" r:id="rId2"/>
    <p:sldId id="439" r:id="rId3"/>
    <p:sldId id="407" r:id="rId4"/>
    <p:sldId id="408" r:id="rId5"/>
    <p:sldId id="427" r:id="rId6"/>
    <p:sldId id="428" r:id="rId7"/>
    <p:sldId id="441" r:id="rId8"/>
    <p:sldId id="442" r:id="rId9"/>
    <p:sldId id="443" r:id="rId10"/>
    <p:sldId id="444" r:id="rId11"/>
    <p:sldId id="445" r:id="rId12"/>
    <p:sldId id="446" r:id="rId13"/>
    <p:sldId id="447" r:id="rId14"/>
    <p:sldId id="449" r:id="rId15"/>
    <p:sldId id="448" r:id="rId16"/>
    <p:sldId id="450" r:id="rId17"/>
    <p:sldId id="453" r:id="rId18"/>
    <p:sldId id="455" r:id="rId19"/>
    <p:sldId id="457" r:id="rId20"/>
    <p:sldId id="458" r:id="rId21"/>
    <p:sldId id="460" r:id="rId22"/>
    <p:sldId id="462" r:id="rId23"/>
    <p:sldId id="464" r:id="rId24"/>
    <p:sldId id="465" r:id="rId25"/>
    <p:sldId id="451" r:id="rId26"/>
    <p:sldId id="452" r:id="rId27"/>
    <p:sldId id="340" r:id="rId28"/>
  </p:sldIdLst>
  <p:sldSz cx="16276638" cy="9144000"/>
  <p:notesSz cx="6858000" cy="91440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8709F"/>
    <a:srgbClr val="FFFCFA"/>
    <a:srgbClr val="9DD8F3"/>
    <a:srgbClr val="88C8E4"/>
    <a:srgbClr val="5CBDE4"/>
    <a:srgbClr val="BADDE1"/>
    <a:srgbClr val="9FDAF1"/>
    <a:srgbClr val="3333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4" d="100"/>
          <a:sy n="54" d="100"/>
        </p:scale>
        <p:origin x="78" y="30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28508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88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35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65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24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77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30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51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Tree>
    <p:extLst>
      <p:ext uri="{BB962C8B-B14F-4D97-AF65-F5344CB8AC3E}">
        <p14:creationId xmlns:p14="http://schemas.microsoft.com/office/powerpoint/2010/main" val="372030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extLst>
      <p:ext uri="{BB962C8B-B14F-4D97-AF65-F5344CB8AC3E}">
        <p14:creationId xmlns:p14="http://schemas.microsoft.com/office/powerpoint/2010/main" val="96672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9019" y="486834"/>
            <a:ext cx="10325492"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extLst>
      <p:ext uri="{BB962C8B-B14F-4D97-AF65-F5344CB8AC3E}">
        <p14:creationId xmlns:p14="http://schemas.microsoft.com/office/powerpoint/2010/main" val="320604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44899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Tree>
    <p:extLst>
      <p:ext uri="{BB962C8B-B14F-4D97-AF65-F5344CB8AC3E}">
        <p14:creationId xmlns:p14="http://schemas.microsoft.com/office/powerpoint/2010/main" val="196251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extLst>
      <p:ext uri="{BB962C8B-B14F-4D97-AF65-F5344CB8AC3E}">
        <p14:creationId xmlns:p14="http://schemas.microsoft.com/office/powerpoint/2010/main" val="15000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9019" y="2434167"/>
            <a:ext cx="6917571"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40048" y="2434167"/>
            <a:ext cx="6917571"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Tree>
    <p:extLst>
      <p:ext uri="{BB962C8B-B14F-4D97-AF65-F5344CB8AC3E}">
        <p14:creationId xmlns:p14="http://schemas.microsoft.com/office/powerpoint/2010/main" val="79974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1121140" y="3340100"/>
            <a:ext cx="6885780"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8240048" y="3340100"/>
            <a:ext cx="6919691"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Tree>
    <p:extLst>
      <p:ext uri="{BB962C8B-B14F-4D97-AF65-F5344CB8AC3E}">
        <p14:creationId xmlns:p14="http://schemas.microsoft.com/office/powerpoint/2010/main" val="277609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extLst>
      <p:ext uri="{BB962C8B-B14F-4D97-AF65-F5344CB8AC3E}">
        <p14:creationId xmlns:p14="http://schemas.microsoft.com/office/powerpoint/2010/main" val="410994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extLst>
      <p:ext uri="{BB962C8B-B14F-4D97-AF65-F5344CB8AC3E}">
        <p14:creationId xmlns:p14="http://schemas.microsoft.com/office/powerpoint/2010/main" val="42370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extLst>
      <p:ext uri="{BB962C8B-B14F-4D97-AF65-F5344CB8AC3E}">
        <p14:creationId xmlns:p14="http://schemas.microsoft.com/office/powerpoint/2010/main" val="333760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Tree>
    <p:extLst>
      <p:ext uri="{BB962C8B-B14F-4D97-AF65-F5344CB8AC3E}">
        <p14:creationId xmlns:p14="http://schemas.microsoft.com/office/powerpoint/2010/main" val="314199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3494112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5.gif"/><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25.gif"/><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30.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7" name="Text Box 14"/>
          <p:cNvSpPr txBox="1">
            <a:spLocks noChangeArrowheads="1"/>
          </p:cNvSpPr>
          <p:nvPr/>
        </p:nvSpPr>
        <p:spPr bwMode="auto">
          <a:xfrm>
            <a:off x="1873673" y="2771939"/>
            <a:ext cx="13182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RÔ -BỐT Ở QUANH TA (T1,2)</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888777" y="486568"/>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331000" flipH="1" flipV="1">
            <a:off x="1406327" y="4418467"/>
            <a:ext cx="1603699" cy="116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80319" y="1066800"/>
            <a:ext cx="14038600" cy="1767417"/>
          </a:xfrm>
        </p:spPr>
        <p:txBody>
          <a:bodyPr>
            <a:normAutofit/>
          </a:bodyPr>
          <a:lstStyle/>
          <a:p>
            <a:r>
              <a:rPr lang="en-US" sz="4000" b="1" dirty="0">
                <a:solidFill>
                  <a:srgbClr val="FF0000"/>
                </a:solidFill>
                <a:latin typeface="Times New Roman" pitchFamily="18" charset="0"/>
                <a:cs typeface="Times New Roman" pitchFamily="18" charset="0"/>
              </a:rPr>
              <a:t>Câu 2: Sự xuất hiện của rô-bốt trong vở kịch đem đến những thay đổi gì trong suy nghĩ và hành động của con người?</a:t>
            </a:r>
            <a:br>
              <a:rPr lang="en-US" sz="4000" b="1" dirty="0">
                <a:solidFill>
                  <a:srgbClr val="FF0000"/>
                </a:solidFill>
                <a:latin typeface="Times New Roman" pitchFamily="18" charset="0"/>
                <a:cs typeface="Times New Roman" pitchFamily="18" charset="0"/>
              </a:rPr>
            </a:br>
            <a:endParaRPr lang="en-US" sz="4000" dirty="0"/>
          </a:p>
        </p:txBody>
      </p:sp>
      <p:sp>
        <p:nvSpPr>
          <p:cNvPr id="4" name="Rounded Rectangular Callout 3"/>
          <p:cNvSpPr/>
          <p:nvPr/>
        </p:nvSpPr>
        <p:spPr>
          <a:xfrm>
            <a:off x="4709319" y="3237773"/>
            <a:ext cx="11277600" cy="4038600"/>
          </a:xfrm>
          <a:prstGeom prst="wedgeRoundRectCallout">
            <a:avLst>
              <a:gd name="adj1" fmla="val -44115"/>
              <a:gd name="adj2" fmla="val -6135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4000" b="1" dirty="0">
                <a:solidFill>
                  <a:srgbClr val="0000CC"/>
                </a:solidFill>
                <a:latin typeface="Times New Roman" pitchFamily="18" charset="0"/>
                <a:cs typeface="Times New Roman" pitchFamily="18"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2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119019" y="838200"/>
            <a:ext cx="14038600" cy="1767417"/>
          </a:xfrm>
        </p:spPr>
        <p:txBody>
          <a:bodyPr>
            <a:normAutofit/>
          </a:bodyPr>
          <a:lstStyle/>
          <a:p>
            <a:pPr lvl="0"/>
            <a:r>
              <a:rPr lang="en-US" sz="4000" b="1" dirty="0">
                <a:solidFill>
                  <a:srgbClr val="FF0000"/>
                </a:solidFill>
                <a:latin typeface="Times New Roman" pitchFamily="18" charset="0"/>
                <a:cs typeface="Times New Roman" pitchFamily="18" charset="0"/>
              </a:rPr>
              <a:t>Câu 3: </a:t>
            </a:r>
            <a:r>
              <a:rPr lang="en-US" sz="4000" dirty="0"/>
              <a:t>: </a:t>
            </a:r>
            <a:r>
              <a:rPr lang="en-US" sz="4000" b="1" dirty="0">
                <a:solidFill>
                  <a:srgbClr val="FF0000"/>
                </a:solidFill>
                <a:latin typeface="Times New Roman" panose="02020603050405020304" pitchFamily="18" charset="0"/>
                <a:cs typeface="Times New Roman" panose="02020603050405020304" pitchFamily="18" charset="0"/>
              </a:rPr>
              <a:t>Bài đọc cho biết rô-bốt được con người chế tạo đã có khả năng làm những việc gì?</a:t>
            </a:r>
            <a:br>
              <a:rPr lang="en-US" sz="4000" b="1" dirty="0">
                <a:solidFill>
                  <a:srgbClr val="FF0000"/>
                </a:solidFill>
                <a:latin typeface="Times New Roman" panose="02020603050405020304" pitchFamily="18" charset="0"/>
                <a:cs typeface="Times New Roman" panose="02020603050405020304" pitchFamily="18" charset="0"/>
              </a:rPr>
            </a:br>
            <a:endParaRPr lang="en-US" sz="4000" dirty="0"/>
          </a:p>
        </p:txBody>
      </p:sp>
      <p:sp>
        <p:nvSpPr>
          <p:cNvPr id="4" name="Rounded Rectangular Callout 3"/>
          <p:cNvSpPr/>
          <p:nvPr/>
        </p:nvSpPr>
        <p:spPr>
          <a:xfrm>
            <a:off x="3718719" y="2254251"/>
            <a:ext cx="11277600" cy="4298949"/>
          </a:xfrm>
          <a:prstGeom prst="wedgeRoundRectCallout">
            <a:avLst>
              <a:gd name="adj1" fmla="val -35367"/>
              <a:gd name="adj2" fmla="val 6873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lang="nl-NL" sz="3600" b="1" dirty="0">
                <a:solidFill>
                  <a:srgbClr val="3333FF"/>
                </a:solidFill>
                <a:latin typeface="Times New Roman" panose="02020603050405020304" pitchFamily="18" charset="0"/>
                <a:cs typeface="Times New Roman" panose="02020603050405020304" pitchFamily="18" charset="0"/>
              </a:rPr>
              <a:t>Di chuyển vật nặng, chữa cháy, cứu nạn, thăm dò vũ trụ, khám phá đại dương,... đều là những công việc vất vả, nguy hiểm đến tính mạng của con người. Giờ đây, rô-bốt đã thay con người thực hiện những công việc đó. Rô-bốt ban đầu chỉ là sự tưởng tượng, sẽ có trong tương lai xa xôi. Tuy nhiên nhờ sự sáng tạo của con người, rô-bốt đã xuất hiện trong đời sống của chúng ta.).</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8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204119" y="990600"/>
            <a:ext cx="14038600" cy="1767417"/>
          </a:xfrm>
        </p:spPr>
        <p:txBody>
          <a:bodyPr>
            <a:normAutofit/>
          </a:bodyPr>
          <a:lstStyle/>
          <a:p>
            <a:pPr lvl="0"/>
            <a:r>
              <a:rPr lang="en-US" sz="4000" b="1" dirty="0">
                <a:solidFill>
                  <a:srgbClr val="FF0000"/>
                </a:solidFill>
                <a:latin typeface="Times New Roman" pitchFamily="18" charset="0"/>
                <a:cs typeface="Times New Roman" pitchFamily="18" charset="0"/>
              </a:rPr>
              <a:t>Câu 4: Theo em, vì sao không bao lâu nữa, rô-bốt sẽ được sử dụng rộng rãi trong đời sống?</a:t>
            </a:r>
            <a:br>
              <a:rPr lang="en-US" sz="4000" b="1" dirty="0">
                <a:solidFill>
                  <a:srgbClr val="FF6600"/>
                </a:solidFill>
                <a:latin typeface="Times New Roman" pitchFamily="18" charset="0"/>
                <a:cs typeface="Times New Roman" pitchFamily="18" charset="0"/>
              </a:rPr>
            </a:br>
            <a:endParaRPr lang="en-US" sz="4000" dirty="0"/>
          </a:p>
        </p:txBody>
      </p:sp>
      <p:sp>
        <p:nvSpPr>
          <p:cNvPr id="5" name="Rounded Rectangular Callout 4"/>
          <p:cNvSpPr/>
          <p:nvPr/>
        </p:nvSpPr>
        <p:spPr>
          <a:xfrm>
            <a:off x="4099719" y="2590800"/>
            <a:ext cx="10744200" cy="3962400"/>
          </a:xfrm>
          <a:prstGeom prst="wedgeRoundRectCallout">
            <a:avLst>
              <a:gd name="adj1" fmla="val -48310"/>
              <a:gd name="adj2" fmla="val 6984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r>
              <a:rPr lang="nl-NL" sz="3600" b="1" dirty="0">
                <a:solidFill>
                  <a:srgbClr val="0000CC"/>
                </a:solidFill>
                <a:latin typeface="Times New Roman" panose="02020603050405020304" pitchFamily="18" charset="0"/>
                <a:cs typeface="Times New Roman" panose="02020603050405020304" pitchFamily="18"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6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a:prstGeom prst="rect">
            <a:avLst/>
          </a:prstGeom>
        </p:spPr>
      </p:pic>
      <p:sp>
        <p:nvSpPr>
          <p:cNvPr id="2" name="Title 1"/>
          <p:cNvSpPr>
            <a:spLocks noGrp="1"/>
          </p:cNvSpPr>
          <p:nvPr>
            <p:ph type="title"/>
          </p:nvPr>
        </p:nvSpPr>
        <p:spPr>
          <a:xfrm>
            <a:off x="1432719" y="2743200"/>
            <a:ext cx="14038600" cy="1767417"/>
          </a:xfrm>
        </p:spPr>
        <p:txBody>
          <a:bodyPr>
            <a:normAutofit/>
          </a:bodyPr>
          <a:lstStyle/>
          <a:p>
            <a:r>
              <a:rPr lang="en-US" sz="4000" b="1" dirty="0">
                <a:solidFill>
                  <a:srgbClr val="FF0000"/>
                </a:solidFill>
                <a:latin typeface="Times New Roman" pitchFamily="18" charset="0"/>
                <a:cs typeface="Times New Roman" pitchFamily="18" charset="0"/>
              </a:rPr>
              <a:t>Câu 5: Em mong muốn có một con rô-bốt như thế nào cho riêng mình?</a:t>
            </a:r>
            <a:br>
              <a:rPr lang="en-US" sz="4000" b="1" dirty="0">
                <a:solidFill>
                  <a:srgbClr val="FF6600"/>
                </a:solidFill>
                <a:latin typeface="Times New Roman" panose="02020603050405020304" pitchFamily="18" charset="0"/>
                <a:cs typeface="Times New Roman" panose="02020603050405020304" pitchFamily="18" charset="0"/>
              </a:rPr>
            </a:br>
            <a:endParaRPr lang="en-US" sz="4000" dirty="0"/>
          </a:p>
        </p:txBody>
      </p:sp>
    </p:spTree>
    <p:extLst>
      <p:ext uri="{BB962C8B-B14F-4D97-AF65-F5344CB8AC3E}">
        <p14:creationId xmlns:p14="http://schemas.microsoft.com/office/powerpoint/2010/main" val="265648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6367920" cy="9132689"/>
          </a:xfrm>
          <a:prstGeom prst="rect">
            <a:avLst/>
          </a:prstGeom>
        </p:spPr>
      </p:pic>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NỘI DUNG</a:t>
            </a:r>
          </a:p>
        </p:txBody>
      </p:sp>
      <p:sp>
        <p:nvSpPr>
          <p:cNvPr id="3" name="Content Placeholder 2"/>
          <p:cNvSpPr>
            <a:spLocks noGrp="1"/>
          </p:cNvSpPr>
          <p:nvPr>
            <p:ph idx="1"/>
          </p:nvPr>
        </p:nvSpPr>
        <p:spPr/>
        <p:txBody>
          <a:bodyPr/>
          <a:lstStyle/>
          <a:p>
            <a:pPr marL="0" indent="0">
              <a:buNone/>
            </a:pPr>
            <a:r>
              <a:rPr lang="nl-NL" sz="6000" dirty="0">
                <a:solidFill>
                  <a:srgbClr val="FFFF00"/>
                </a:solidFill>
                <a:latin typeface="Times New Roman" panose="02020603050405020304" pitchFamily="18" charset="0"/>
                <a:cs typeface="Times New Roman" panose="02020603050405020304" pitchFamily="18" charset="0"/>
              </a:rPr>
              <a:t>Sự xuất hiện lần đầu tiên của rô-bốt, vai trò của rô-bốt trong cuộc sống và tương lai của rô-bốt.</a:t>
            </a:r>
            <a:endParaRPr lang="en-US" sz="6000" dirty="0">
              <a:solidFill>
                <a:srgbClr val="FFFF00"/>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263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2" y="23949"/>
            <a:ext cx="16263416" cy="9173936"/>
          </a:xfrm>
        </p:spPr>
      </p:pic>
      <p:sp>
        <p:nvSpPr>
          <p:cNvPr id="7" name="TextBox 6"/>
          <p:cNvSpPr txBox="1"/>
          <p:nvPr/>
        </p:nvSpPr>
        <p:spPr>
          <a:xfrm>
            <a:off x="6461919" y="1514630"/>
            <a:ext cx="5791200" cy="1200329"/>
          </a:xfrm>
          <a:prstGeom prst="rect">
            <a:avLst/>
          </a:prstGeom>
          <a:noFill/>
        </p:spPr>
        <p:txBody>
          <a:bodyPr wrap="square" rtlCol="0">
            <a:spAutoFit/>
          </a:bodyPr>
          <a:lstStyle/>
          <a:p>
            <a:r>
              <a:rPr lang="en-US" sz="7200" b="1" dirty="0">
                <a:latin typeface="Times New Roman" panose="02020603050405020304" pitchFamily="18" charset="0"/>
                <a:cs typeface="Times New Roman" panose="02020603050405020304" pitchFamily="18" charset="0"/>
              </a:rPr>
              <a:t>Luyện đọc lại</a:t>
            </a:r>
          </a:p>
        </p:txBody>
      </p:sp>
    </p:spTree>
    <p:extLst>
      <p:ext uri="{BB962C8B-B14F-4D97-AF65-F5344CB8AC3E}">
        <p14:creationId xmlns:p14="http://schemas.microsoft.com/office/powerpoint/2010/main" val="286213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 RÔ –BỐT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r>
              <a:rPr lang="en-US" sz="3800" b="1" dirty="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Rô – bốt còn được tạo ra để giúp chúng ta làm các việc thường ngày: rửa bát, quét nhà, bán hàng, ... Dự báo, không bao lâu nữa, rô – bốt  sẽ được sử dụng rộng rãi trong đời sống.</a:t>
            </a: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1</a:t>
            </a: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0967042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 y="13062"/>
            <a:ext cx="16272125" cy="9179379"/>
          </a:xfrm>
          <a:prstGeom prst="rect">
            <a:avLst/>
          </a:prstGeom>
        </p:spPr>
      </p:pic>
      <p:sp>
        <p:nvSpPr>
          <p:cNvPr id="2" name="Title 1"/>
          <p:cNvSpPr>
            <a:spLocks noGrp="1"/>
          </p:cNvSpPr>
          <p:nvPr>
            <p:ph type="title"/>
          </p:nvPr>
        </p:nvSpPr>
        <p:spPr>
          <a:xfrm>
            <a:off x="2423319" y="1524000"/>
            <a:ext cx="14038600" cy="1767417"/>
          </a:xfrm>
        </p:spPr>
        <p:txBody>
          <a:bodyPr>
            <a:normAutofit/>
          </a:bodyPr>
          <a:lstStyle/>
          <a:p>
            <a:pPr algn="ctr"/>
            <a:r>
              <a:rPr lang="en-US" sz="8000" dirty="0">
                <a:latin typeface="Times New Roman" panose="02020603050405020304" pitchFamily="18" charset="0"/>
                <a:cs typeface="Times New Roman" panose="02020603050405020304" pitchFamily="18" charset="0"/>
              </a:rPr>
              <a:t>Ôn chữ </a:t>
            </a:r>
            <a:r>
              <a:rPr lang="en-US" sz="8000" dirty="0" err="1">
                <a:latin typeface="Times New Roman" panose="02020603050405020304" pitchFamily="18" charset="0"/>
                <a:cs typeface="Times New Roman" panose="02020603050405020304" pitchFamily="18" charset="0"/>
              </a:rPr>
              <a:t>hoa</a:t>
            </a:r>
            <a:r>
              <a:rPr lang="en-US" sz="8000" dirty="0">
                <a:latin typeface="Times New Roman" panose="02020603050405020304" pitchFamily="18" charset="0"/>
                <a:cs typeface="Times New Roman" panose="02020603050405020304" pitchFamily="18" charset="0"/>
              </a:rPr>
              <a:t> A, Ă, Â, Q</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6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Chữ hoa A kiểu 2 cỡ nhỏ 2,5 ly">
            <a:hlinkClick r:id="" action="ppaction://media"/>
          </p:cNvPr>
          <p:cNvPicPr>
            <a:picLocks noChangeAspect="1"/>
          </p:cNvPicPr>
          <p:nvPr>
            <a:videoFile r:link="rId1"/>
            <p:extLst>
              <p:ext uri="{DAA4B4D4-6D71-4841-9C94-3DE7FCFB9230}">
                <p14:media xmlns:p14="http://schemas.microsoft.com/office/powerpoint/2010/main" r:embed="rId2">
                  <p14:trim st="16080"/>
                </p14:media>
              </p:ext>
            </p:extLst>
          </p:nvPr>
        </p:nvPicPr>
        <p:blipFill>
          <a:blip r:embed="rId6"/>
          <a:stretch>
            <a:fillRect/>
          </a:stretch>
        </p:blipFill>
        <p:spPr>
          <a:xfrm>
            <a:off x="2535123" y="1929228"/>
            <a:ext cx="11206392" cy="6303596"/>
          </a:xfrm>
          <a:prstGeom prst="rect">
            <a:avLst/>
          </a:prstGeom>
        </p:spPr>
      </p:pic>
    </p:spTree>
    <p:extLst>
      <p:ext uri="{BB962C8B-B14F-4D97-AF65-F5344CB8AC3E}">
        <p14:creationId xmlns:p14="http://schemas.microsoft.com/office/powerpoint/2010/main" val="300074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a:solidFill>
                    <a:srgbClr val="E80F0F"/>
                  </a:solidFill>
                  <a:latin typeface="Arial"/>
                </a:rPr>
                <a:t>A kiểu 2</a:t>
              </a:r>
              <a:r>
                <a:rPr lang="en-US" sz="3733" dirty="0">
                  <a:solidFill>
                    <a:srgbClr val="E80F0F"/>
                  </a:solidFill>
                  <a:latin typeface="Arial"/>
                </a:rPr>
                <a:t> 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52232"/>
            <a:ext cx="7422164" cy="1498243"/>
            <a:chOff x="6610014" y="2044712"/>
            <a:chExt cx="5516609" cy="1123682"/>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1123682"/>
            </a:xfrm>
            <a:custGeom>
              <a:avLst/>
              <a:gdLst>
                <a:gd name="connsiteX0" fmla="*/ 0 w 5220000"/>
                <a:gd name="connsiteY0" fmla="*/ 170069 h 1123682"/>
                <a:gd name="connsiteX1" fmla="*/ 125317 w 5220000"/>
                <a:gd name="connsiteY1" fmla="*/ 0 h 1123682"/>
                <a:gd name="connsiteX2" fmla="*/ 776856 w 5220000"/>
                <a:gd name="connsiteY2" fmla="*/ 0 h 1123682"/>
                <a:gd name="connsiteX3" fmla="*/ 1179926 w 5220000"/>
                <a:gd name="connsiteY3" fmla="*/ 0 h 1123682"/>
                <a:gd name="connsiteX4" fmla="*/ 1732078 w 5220000"/>
                <a:gd name="connsiteY4" fmla="*/ 0 h 1123682"/>
                <a:gd name="connsiteX5" fmla="*/ 2383617 w 5220000"/>
                <a:gd name="connsiteY5" fmla="*/ 0 h 1123682"/>
                <a:gd name="connsiteX6" fmla="*/ 2886075 w 5220000"/>
                <a:gd name="connsiteY6" fmla="*/ 0 h 1123682"/>
                <a:gd name="connsiteX7" fmla="*/ 3537614 w 5220000"/>
                <a:gd name="connsiteY7" fmla="*/ 0 h 1123682"/>
                <a:gd name="connsiteX8" fmla="*/ 4040072 w 5220000"/>
                <a:gd name="connsiteY8" fmla="*/ 0 h 1123682"/>
                <a:gd name="connsiteX9" fmla="*/ 4542529 w 5220000"/>
                <a:gd name="connsiteY9" fmla="*/ 0 h 1123682"/>
                <a:gd name="connsiteX10" fmla="*/ 5094681 w 5220000"/>
                <a:gd name="connsiteY10" fmla="*/ 0 h 1123682"/>
                <a:gd name="connsiteX11" fmla="*/ 5220000 w 5220000"/>
                <a:gd name="connsiteY11" fmla="*/ 170069 h 1123682"/>
                <a:gd name="connsiteX12" fmla="*/ 5220000 w 5220000"/>
                <a:gd name="connsiteY12" fmla="*/ 953612 h 1123682"/>
                <a:gd name="connsiteX13" fmla="*/ 5094681 w 5220000"/>
                <a:gd name="connsiteY13" fmla="*/ 1123682 h 1123682"/>
                <a:gd name="connsiteX14" fmla="*/ 4691610 w 5220000"/>
                <a:gd name="connsiteY14" fmla="*/ 1123682 h 1123682"/>
                <a:gd name="connsiteX15" fmla="*/ 4288540 w 5220000"/>
                <a:gd name="connsiteY15" fmla="*/ 1123682 h 1123682"/>
                <a:gd name="connsiteX16" fmla="*/ 3786082 w 5220000"/>
                <a:gd name="connsiteY16" fmla="*/ 1123682 h 1123682"/>
                <a:gd name="connsiteX17" fmla="*/ 3283624 w 5220000"/>
                <a:gd name="connsiteY17" fmla="*/ 1123682 h 1123682"/>
                <a:gd name="connsiteX18" fmla="*/ 2731472 w 5220000"/>
                <a:gd name="connsiteY18" fmla="*/ 1123682 h 1123682"/>
                <a:gd name="connsiteX19" fmla="*/ 2079934 w 5220000"/>
                <a:gd name="connsiteY19" fmla="*/ 1123682 h 1123682"/>
                <a:gd name="connsiteX20" fmla="*/ 1676863 w 5220000"/>
                <a:gd name="connsiteY20" fmla="*/ 1123682 h 1123682"/>
                <a:gd name="connsiteX21" fmla="*/ 1124711 w 5220000"/>
                <a:gd name="connsiteY21" fmla="*/ 1123682 h 1123682"/>
                <a:gd name="connsiteX22" fmla="*/ 671947 w 5220000"/>
                <a:gd name="connsiteY22" fmla="*/ 1123682 h 1123682"/>
                <a:gd name="connsiteX23" fmla="*/ 125317 w 5220000"/>
                <a:gd name="connsiteY23" fmla="*/ 1123682 h 1123682"/>
                <a:gd name="connsiteX24" fmla="*/ 0 w 5220000"/>
                <a:gd name="connsiteY24" fmla="*/ 953612 h 1123682"/>
                <a:gd name="connsiteX25" fmla="*/ 0 w 5220000"/>
                <a:gd name="connsiteY25" fmla="*/ 170069 h 1123682"/>
                <a:gd name="connsiteX0" fmla="*/ 0 w 5220000"/>
                <a:gd name="connsiteY0" fmla="*/ 170069 h 1123682"/>
                <a:gd name="connsiteX1" fmla="*/ 125317 w 5220000"/>
                <a:gd name="connsiteY1" fmla="*/ 0 h 1123682"/>
                <a:gd name="connsiteX2" fmla="*/ 677469 w 5220000"/>
                <a:gd name="connsiteY2" fmla="*/ 0 h 1123682"/>
                <a:gd name="connsiteX3" fmla="*/ 1229620 w 5220000"/>
                <a:gd name="connsiteY3" fmla="*/ 0 h 1123682"/>
                <a:gd name="connsiteX4" fmla="*/ 1682384 w 5220000"/>
                <a:gd name="connsiteY4" fmla="*/ 0 h 1123682"/>
                <a:gd name="connsiteX5" fmla="*/ 2184842 w 5220000"/>
                <a:gd name="connsiteY5" fmla="*/ 0 h 1123682"/>
                <a:gd name="connsiteX6" fmla="*/ 2786687 w 5220000"/>
                <a:gd name="connsiteY6" fmla="*/ 0 h 1123682"/>
                <a:gd name="connsiteX7" fmla="*/ 3338839 w 5220000"/>
                <a:gd name="connsiteY7" fmla="*/ 0 h 1123682"/>
                <a:gd name="connsiteX8" fmla="*/ 3990378 w 5220000"/>
                <a:gd name="connsiteY8" fmla="*/ 0 h 1123682"/>
                <a:gd name="connsiteX9" fmla="*/ 4492836 w 5220000"/>
                <a:gd name="connsiteY9" fmla="*/ 0 h 1123682"/>
                <a:gd name="connsiteX10" fmla="*/ 5094681 w 5220000"/>
                <a:gd name="connsiteY10" fmla="*/ 0 h 1123682"/>
                <a:gd name="connsiteX11" fmla="*/ 5220000 w 5220000"/>
                <a:gd name="connsiteY11" fmla="*/ 170069 h 1123682"/>
                <a:gd name="connsiteX12" fmla="*/ 5220000 w 5220000"/>
                <a:gd name="connsiteY12" fmla="*/ 953612 h 1123682"/>
                <a:gd name="connsiteX13" fmla="*/ 5094681 w 5220000"/>
                <a:gd name="connsiteY13" fmla="*/ 1123682 h 1123682"/>
                <a:gd name="connsiteX14" fmla="*/ 4443142 w 5220000"/>
                <a:gd name="connsiteY14" fmla="*/ 1123682 h 1123682"/>
                <a:gd name="connsiteX15" fmla="*/ 3791603 w 5220000"/>
                <a:gd name="connsiteY15" fmla="*/ 1123682 h 1123682"/>
                <a:gd name="connsiteX16" fmla="*/ 3239452 w 5220000"/>
                <a:gd name="connsiteY16" fmla="*/ 1123682 h 1123682"/>
                <a:gd name="connsiteX17" fmla="*/ 2736994 w 5220000"/>
                <a:gd name="connsiteY17" fmla="*/ 1123682 h 1123682"/>
                <a:gd name="connsiteX18" fmla="*/ 2184842 w 5220000"/>
                <a:gd name="connsiteY18" fmla="*/ 1123682 h 1123682"/>
                <a:gd name="connsiteX19" fmla="*/ 1632691 w 5220000"/>
                <a:gd name="connsiteY19" fmla="*/ 1123682 h 1123682"/>
                <a:gd name="connsiteX20" fmla="*/ 981152 w 5220000"/>
                <a:gd name="connsiteY20" fmla="*/ 1123682 h 1123682"/>
                <a:gd name="connsiteX21" fmla="*/ 125317 w 5220000"/>
                <a:gd name="connsiteY21" fmla="*/ 1123682 h 1123682"/>
                <a:gd name="connsiteX22" fmla="*/ 0 w 5220000"/>
                <a:gd name="connsiteY22" fmla="*/ 953612 h 1123682"/>
                <a:gd name="connsiteX23" fmla="*/ 0 w 5220000"/>
                <a:gd name="connsiteY23" fmla="*/ 170069 h 1123682"/>
                <a:gd name="connsiteX0" fmla="*/ 0 w 5220000"/>
                <a:gd name="connsiteY0" fmla="*/ 170069 h 1123682"/>
                <a:gd name="connsiteX1" fmla="*/ 125317 w 5220000"/>
                <a:gd name="connsiteY1" fmla="*/ 0 h 1123682"/>
                <a:gd name="connsiteX2" fmla="*/ 776856 w 5220000"/>
                <a:gd name="connsiteY2" fmla="*/ 0 h 1123682"/>
                <a:gd name="connsiteX3" fmla="*/ 1179926 w 5220000"/>
                <a:gd name="connsiteY3" fmla="*/ 0 h 1123682"/>
                <a:gd name="connsiteX4" fmla="*/ 1732078 w 5220000"/>
                <a:gd name="connsiteY4" fmla="*/ 0 h 1123682"/>
                <a:gd name="connsiteX5" fmla="*/ 2383617 w 5220000"/>
                <a:gd name="connsiteY5" fmla="*/ 0 h 1123682"/>
                <a:gd name="connsiteX6" fmla="*/ 2886075 w 5220000"/>
                <a:gd name="connsiteY6" fmla="*/ 0 h 1123682"/>
                <a:gd name="connsiteX7" fmla="*/ 3537614 w 5220000"/>
                <a:gd name="connsiteY7" fmla="*/ 0 h 1123682"/>
                <a:gd name="connsiteX8" fmla="*/ 4040072 w 5220000"/>
                <a:gd name="connsiteY8" fmla="*/ 0 h 1123682"/>
                <a:gd name="connsiteX9" fmla="*/ 4542529 w 5220000"/>
                <a:gd name="connsiteY9" fmla="*/ 0 h 1123682"/>
                <a:gd name="connsiteX10" fmla="*/ 5094681 w 5220000"/>
                <a:gd name="connsiteY10" fmla="*/ 0 h 1123682"/>
                <a:gd name="connsiteX11" fmla="*/ 5220000 w 5220000"/>
                <a:gd name="connsiteY11" fmla="*/ 170069 h 1123682"/>
                <a:gd name="connsiteX12" fmla="*/ 5220000 w 5220000"/>
                <a:gd name="connsiteY12" fmla="*/ 953612 h 1123682"/>
                <a:gd name="connsiteX13" fmla="*/ 5094681 w 5220000"/>
                <a:gd name="connsiteY13" fmla="*/ 1123682 h 1123682"/>
                <a:gd name="connsiteX14" fmla="*/ 4691610 w 5220000"/>
                <a:gd name="connsiteY14" fmla="*/ 1123682 h 1123682"/>
                <a:gd name="connsiteX15" fmla="*/ 4288540 w 5220000"/>
                <a:gd name="connsiteY15" fmla="*/ 1123682 h 1123682"/>
                <a:gd name="connsiteX16" fmla="*/ 3786082 w 5220000"/>
                <a:gd name="connsiteY16" fmla="*/ 1123682 h 1123682"/>
                <a:gd name="connsiteX17" fmla="*/ 3283624 w 5220000"/>
                <a:gd name="connsiteY17" fmla="*/ 1123682 h 1123682"/>
                <a:gd name="connsiteX18" fmla="*/ 2731472 w 5220000"/>
                <a:gd name="connsiteY18" fmla="*/ 1123682 h 1123682"/>
                <a:gd name="connsiteX19" fmla="*/ 2079934 w 5220000"/>
                <a:gd name="connsiteY19" fmla="*/ 1123682 h 1123682"/>
                <a:gd name="connsiteX20" fmla="*/ 1676863 w 5220000"/>
                <a:gd name="connsiteY20" fmla="*/ 1123682 h 1123682"/>
                <a:gd name="connsiteX21" fmla="*/ 1124711 w 5220000"/>
                <a:gd name="connsiteY21" fmla="*/ 1123682 h 1123682"/>
                <a:gd name="connsiteX22" fmla="*/ 671947 w 5220000"/>
                <a:gd name="connsiteY22" fmla="*/ 1123682 h 1123682"/>
                <a:gd name="connsiteX23" fmla="*/ 125317 w 5220000"/>
                <a:gd name="connsiteY23" fmla="*/ 1123682 h 1123682"/>
                <a:gd name="connsiteX24" fmla="*/ 0 w 5220000"/>
                <a:gd name="connsiteY24" fmla="*/ 953612 h 1123682"/>
                <a:gd name="connsiteX25" fmla="*/ 0 w 5220000"/>
                <a:gd name="connsiteY25" fmla="*/ 170069 h 112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1123682" fill="none" extrusionOk="0">
                  <a:moveTo>
                    <a:pt x="0" y="170069"/>
                  </a:moveTo>
                  <a:cubicBezTo>
                    <a:pt x="23839" y="103480"/>
                    <a:pt x="73953" y="-226"/>
                    <a:pt x="125317" y="0"/>
                  </a:cubicBezTo>
                  <a:cubicBezTo>
                    <a:pt x="304180" y="26795"/>
                    <a:pt x="636385" y="-26628"/>
                    <a:pt x="776856" y="0"/>
                  </a:cubicBezTo>
                  <a:cubicBezTo>
                    <a:pt x="891162" y="-85992"/>
                    <a:pt x="1064145" y="-14365"/>
                    <a:pt x="1179926" y="0"/>
                  </a:cubicBezTo>
                  <a:cubicBezTo>
                    <a:pt x="1262493" y="13068"/>
                    <a:pt x="1575870" y="68529"/>
                    <a:pt x="1732078" y="0"/>
                  </a:cubicBezTo>
                  <a:cubicBezTo>
                    <a:pt x="1919084" y="-77956"/>
                    <a:pt x="2028121" y="-56284"/>
                    <a:pt x="2383617" y="0"/>
                  </a:cubicBezTo>
                  <a:cubicBezTo>
                    <a:pt x="2679481" y="-70047"/>
                    <a:pt x="2668228" y="3767"/>
                    <a:pt x="2886075" y="0"/>
                  </a:cubicBezTo>
                  <a:cubicBezTo>
                    <a:pt x="3104429" y="34050"/>
                    <a:pt x="3337587" y="73237"/>
                    <a:pt x="3537614" y="0"/>
                  </a:cubicBezTo>
                  <a:cubicBezTo>
                    <a:pt x="3692844" y="-38501"/>
                    <a:pt x="3949572" y="14309"/>
                    <a:pt x="4040072" y="0"/>
                  </a:cubicBezTo>
                  <a:cubicBezTo>
                    <a:pt x="4179291" y="-6254"/>
                    <a:pt x="4378155" y="-44953"/>
                    <a:pt x="4542529" y="0"/>
                  </a:cubicBezTo>
                  <a:cubicBezTo>
                    <a:pt x="4743325" y="52596"/>
                    <a:pt x="4924381" y="118298"/>
                    <a:pt x="5094681" y="0"/>
                  </a:cubicBezTo>
                  <a:cubicBezTo>
                    <a:pt x="5169579" y="53209"/>
                    <a:pt x="5234067" y="45611"/>
                    <a:pt x="5220000" y="170069"/>
                  </a:cubicBezTo>
                  <a:cubicBezTo>
                    <a:pt x="5277929" y="476116"/>
                    <a:pt x="5111956" y="651722"/>
                    <a:pt x="5220000" y="953612"/>
                  </a:cubicBezTo>
                  <a:cubicBezTo>
                    <a:pt x="5247374" y="1053000"/>
                    <a:pt x="5147436" y="1083810"/>
                    <a:pt x="5094681" y="1123682"/>
                  </a:cubicBezTo>
                  <a:cubicBezTo>
                    <a:pt x="4961977" y="1111734"/>
                    <a:pt x="4819907" y="1067764"/>
                    <a:pt x="4691610" y="1123682"/>
                  </a:cubicBezTo>
                  <a:cubicBezTo>
                    <a:pt x="4553665" y="1158544"/>
                    <a:pt x="4392376" y="1055399"/>
                    <a:pt x="4288540" y="1123682"/>
                  </a:cubicBezTo>
                  <a:cubicBezTo>
                    <a:pt x="4151861" y="1172025"/>
                    <a:pt x="4024667" y="1095974"/>
                    <a:pt x="3786082" y="1123682"/>
                  </a:cubicBezTo>
                  <a:cubicBezTo>
                    <a:pt x="3595999" y="1145803"/>
                    <a:pt x="3394464" y="1075385"/>
                    <a:pt x="3283624" y="1123682"/>
                  </a:cubicBezTo>
                  <a:cubicBezTo>
                    <a:pt x="3049162" y="1111864"/>
                    <a:pt x="2879624" y="1113365"/>
                    <a:pt x="2731472" y="1123682"/>
                  </a:cubicBezTo>
                  <a:cubicBezTo>
                    <a:pt x="2553170" y="1107224"/>
                    <a:pt x="2305559" y="961312"/>
                    <a:pt x="2079934" y="1123682"/>
                  </a:cubicBezTo>
                  <a:cubicBezTo>
                    <a:pt x="1880858" y="1187060"/>
                    <a:pt x="1884452" y="1116804"/>
                    <a:pt x="1676863" y="1123682"/>
                  </a:cubicBezTo>
                  <a:cubicBezTo>
                    <a:pt x="1467600" y="1211678"/>
                    <a:pt x="1346162" y="1078835"/>
                    <a:pt x="1124711" y="1123682"/>
                  </a:cubicBezTo>
                  <a:cubicBezTo>
                    <a:pt x="929552" y="1216558"/>
                    <a:pt x="895801" y="1143708"/>
                    <a:pt x="671947" y="1123682"/>
                  </a:cubicBezTo>
                  <a:cubicBezTo>
                    <a:pt x="511837" y="1204120"/>
                    <a:pt x="228283" y="1111759"/>
                    <a:pt x="125317" y="1123682"/>
                  </a:cubicBezTo>
                  <a:cubicBezTo>
                    <a:pt x="92985" y="1122611"/>
                    <a:pt x="165" y="1002378"/>
                    <a:pt x="0" y="953612"/>
                  </a:cubicBezTo>
                  <a:cubicBezTo>
                    <a:pt x="-59333" y="675571"/>
                    <a:pt x="104357" y="603149"/>
                    <a:pt x="0" y="170069"/>
                  </a:cubicBezTo>
                  <a:close/>
                </a:path>
                <a:path w="5220000" h="1123682" stroke="0" extrusionOk="0">
                  <a:moveTo>
                    <a:pt x="0" y="170069"/>
                  </a:moveTo>
                  <a:cubicBezTo>
                    <a:pt x="-9052" y="75943"/>
                    <a:pt x="76558" y="6552"/>
                    <a:pt x="125317" y="0"/>
                  </a:cubicBezTo>
                  <a:cubicBezTo>
                    <a:pt x="369181" y="-66431"/>
                    <a:pt x="401123" y="45566"/>
                    <a:pt x="677469" y="0"/>
                  </a:cubicBezTo>
                  <a:cubicBezTo>
                    <a:pt x="932657" y="-104385"/>
                    <a:pt x="995243" y="-11598"/>
                    <a:pt x="1229620" y="0"/>
                  </a:cubicBezTo>
                  <a:cubicBezTo>
                    <a:pt x="1453765" y="-2820"/>
                    <a:pt x="1482241" y="6089"/>
                    <a:pt x="1682384" y="0"/>
                  </a:cubicBezTo>
                  <a:cubicBezTo>
                    <a:pt x="1933951" y="-6133"/>
                    <a:pt x="2031207" y="-2721"/>
                    <a:pt x="2184842" y="0"/>
                  </a:cubicBezTo>
                  <a:cubicBezTo>
                    <a:pt x="2290925" y="-91670"/>
                    <a:pt x="2649758" y="42986"/>
                    <a:pt x="2786687" y="0"/>
                  </a:cubicBezTo>
                  <a:cubicBezTo>
                    <a:pt x="2961724" y="-100255"/>
                    <a:pt x="3042924" y="91132"/>
                    <a:pt x="3338839" y="0"/>
                  </a:cubicBezTo>
                  <a:cubicBezTo>
                    <a:pt x="3606837" y="-118253"/>
                    <a:pt x="3757176" y="75781"/>
                    <a:pt x="3990378" y="0"/>
                  </a:cubicBezTo>
                  <a:cubicBezTo>
                    <a:pt x="4200592" y="-40578"/>
                    <a:pt x="4341284" y="44713"/>
                    <a:pt x="4492836" y="0"/>
                  </a:cubicBezTo>
                  <a:cubicBezTo>
                    <a:pt x="4623919" y="-86060"/>
                    <a:pt x="4781502" y="20739"/>
                    <a:pt x="5094681" y="0"/>
                  </a:cubicBezTo>
                  <a:cubicBezTo>
                    <a:pt x="5143753" y="-34806"/>
                    <a:pt x="5251100" y="39459"/>
                    <a:pt x="5220000" y="170069"/>
                  </a:cubicBezTo>
                  <a:cubicBezTo>
                    <a:pt x="5211526" y="422161"/>
                    <a:pt x="5228922" y="532366"/>
                    <a:pt x="5220000" y="953612"/>
                  </a:cubicBezTo>
                  <a:cubicBezTo>
                    <a:pt x="5205544" y="1061175"/>
                    <a:pt x="5144536" y="1141827"/>
                    <a:pt x="5094681" y="1123682"/>
                  </a:cubicBezTo>
                  <a:cubicBezTo>
                    <a:pt x="4849254" y="1194021"/>
                    <a:pt x="4690951" y="1089343"/>
                    <a:pt x="4443142" y="1123682"/>
                  </a:cubicBezTo>
                  <a:cubicBezTo>
                    <a:pt x="4151166" y="1163578"/>
                    <a:pt x="3973994" y="1118217"/>
                    <a:pt x="3791603" y="1123682"/>
                  </a:cubicBezTo>
                  <a:cubicBezTo>
                    <a:pt x="3668751" y="1118765"/>
                    <a:pt x="3473532" y="1131824"/>
                    <a:pt x="3239452" y="1123682"/>
                  </a:cubicBezTo>
                  <a:cubicBezTo>
                    <a:pt x="3025766" y="1148160"/>
                    <a:pt x="2835313" y="1100389"/>
                    <a:pt x="2736994" y="1123682"/>
                  </a:cubicBezTo>
                  <a:cubicBezTo>
                    <a:pt x="2594797" y="1259854"/>
                    <a:pt x="2453267" y="935109"/>
                    <a:pt x="2184842" y="1123682"/>
                  </a:cubicBezTo>
                  <a:cubicBezTo>
                    <a:pt x="1917304" y="1199823"/>
                    <a:pt x="1770616" y="1089886"/>
                    <a:pt x="1632691" y="1123682"/>
                  </a:cubicBezTo>
                  <a:cubicBezTo>
                    <a:pt x="1539357" y="1159417"/>
                    <a:pt x="1312969" y="1030056"/>
                    <a:pt x="981152" y="1123682"/>
                  </a:cubicBezTo>
                  <a:cubicBezTo>
                    <a:pt x="679629" y="1270298"/>
                    <a:pt x="598348" y="885348"/>
                    <a:pt x="125317" y="1123682"/>
                  </a:cubicBezTo>
                  <a:cubicBezTo>
                    <a:pt x="45840" y="1150485"/>
                    <a:pt x="1122" y="1030742"/>
                    <a:pt x="0" y="953612"/>
                  </a:cubicBezTo>
                  <a:cubicBezTo>
                    <a:pt x="-55596" y="571673"/>
                    <a:pt x="6897" y="491038"/>
                    <a:pt x="0" y="170069"/>
                  </a:cubicBezTo>
                  <a:close/>
                </a:path>
                <a:path w="5220000" h="1123682" fill="none" stroke="0" extrusionOk="0">
                  <a:moveTo>
                    <a:pt x="0" y="170069"/>
                  </a:moveTo>
                  <a:cubicBezTo>
                    <a:pt x="14189" y="112031"/>
                    <a:pt x="51542" y="-12505"/>
                    <a:pt x="125317" y="0"/>
                  </a:cubicBezTo>
                  <a:cubicBezTo>
                    <a:pt x="287950" y="-2882"/>
                    <a:pt x="601153" y="26562"/>
                    <a:pt x="776856" y="0"/>
                  </a:cubicBezTo>
                  <a:cubicBezTo>
                    <a:pt x="917874" y="-46236"/>
                    <a:pt x="1092587" y="17872"/>
                    <a:pt x="1179926" y="0"/>
                  </a:cubicBezTo>
                  <a:cubicBezTo>
                    <a:pt x="1254852" y="-86804"/>
                    <a:pt x="1570684" y="4938"/>
                    <a:pt x="1732078" y="0"/>
                  </a:cubicBezTo>
                  <a:cubicBezTo>
                    <a:pt x="1862603" y="-41372"/>
                    <a:pt x="2066715" y="59081"/>
                    <a:pt x="2383617" y="0"/>
                  </a:cubicBezTo>
                  <a:cubicBezTo>
                    <a:pt x="2712857" y="-89232"/>
                    <a:pt x="2634688" y="-7428"/>
                    <a:pt x="2886075" y="0"/>
                  </a:cubicBezTo>
                  <a:cubicBezTo>
                    <a:pt x="3146325" y="-43952"/>
                    <a:pt x="3398776" y="81709"/>
                    <a:pt x="3537614" y="0"/>
                  </a:cubicBezTo>
                  <a:cubicBezTo>
                    <a:pt x="3689207" y="-46069"/>
                    <a:pt x="3928616" y="7398"/>
                    <a:pt x="4040072" y="0"/>
                  </a:cubicBezTo>
                  <a:cubicBezTo>
                    <a:pt x="4140535" y="1103"/>
                    <a:pt x="4384175" y="-54489"/>
                    <a:pt x="4542529" y="0"/>
                  </a:cubicBezTo>
                  <a:cubicBezTo>
                    <a:pt x="4689328" y="-38077"/>
                    <a:pt x="4966640" y="79828"/>
                    <a:pt x="5094681" y="0"/>
                  </a:cubicBezTo>
                  <a:cubicBezTo>
                    <a:pt x="5142208" y="56251"/>
                    <a:pt x="5209596" y="53592"/>
                    <a:pt x="5220000" y="170069"/>
                  </a:cubicBezTo>
                  <a:cubicBezTo>
                    <a:pt x="5238116" y="455018"/>
                    <a:pt x="5162117" y="665152"/>
                    <a:pt x="5220000" y="953612"/>
                  </a:cubicBezTo>
                  <a:cubicBezTo>
                    <a:pt x="5218884" y="1065696"/>
                    <a:pt x="5152403" y="1124364"/>
                    <a:pt x="5094681" y="1123682"/>
                  </a:cubicBezTo>
                  <a:cubicBezTo>
                    <a:pt x="5003351" y="1194385"/>
                    <a:pt x="4842219" y="1056221"/>
                    <a:pt x="4691610" y="1123682"/>
                  </a:cubicBezTo>
                  <a:cubicBezTo>
                    <a:pt x="4527662" y="1143559"/>
                    <a:pt x="4406008" y="1115954"/>
                    <a:pt x="4288540" y="1123682"/>
                  </a:cubicBezTo>
                  <a:cubicBezTo>
                    <a:pt x="4115465" y="1168053"/>
                    <a:pt x="4002805" y="1090791"/>
                    <a:pt x="3786082" y="1123682"/>
                  </a:cubicBezTo>
                  <a:cubicBezTo>
                    <a:pt x="3525476" y="1150748"/>
                    <a:pt x="3462082" y="1104159"/>
                    <a:pt x="3283624" y="1123682"/>
                  </a:cubicBezTo>
                  <a:cubicBezTo>
                    <a:pt x="3085742" y="1165634"/>
                    <a:pt x="2865535" y="1089023"/>
                    <a:pt x="2731472" y="1123682"/>
                  </a:cubicBezTo>
                  <a:cubicBezTo>
                    <a:pt x="2640156" y="1115251"/>
                    <a:pt x="2335522" y="1015730"/>
                    <a:pt x="2079934" y="1123682"/>
                  </a:cubicBezTo>
                  <a:cubicBezTo>
                    <a:pt x="1856547" y="1229582"/>
                    <a:pt x="1907300" y="1075328"/>
                    <a:pt x="1676863" y="1123682"/>
                  </a:cubicBezTo>
                  <a:cubicBezTo>
                    <a:pt x="1460510" y="1184035"/>
                    <a:pt x="1263228" y="1015544"/>
                    <a:pt x="1124711" y="1123682"/>
                  </a:cubicBezTo>
                  <a:cubicBezTo>
                    <a:pt x="931235" y="1188405"/>
                    <a:pt x="847248" y="1084289"/>
                    <a:pt x="671947" y="1123682"/>
                  </a:cubicBezTo>
                  <a:cubicBezTo>
                    <a:pt x="426499" y="1150909"/>
                    <a:pt x="251130" y="1088581"/>
                    <a:pt x="125317" y="1123682"/>
                  </a:cubicBezTo>
                  <a:cubicBezTo>
                    <a:pt x="82108" y="1128503"/>
                    <a:pt x="14568" y="1030163"/>
                    <a:pt x="0" y="953612"/>
                  </a:cubicBezTo>
                  <a:cubicBezTo>
                    <a:pt x="-62608" y="667749"/>
                    <a:pt x="45105" y="493372"/>
                    <a:pt x="0" y="170069"/>
                  </a:cubicBezTo>
                  <a:close/>
                </a:path>
                <a:path w="5220000" h="1123682" fill="none" stroke="0" extrusionOk="0">
                  <a:moveTo>
                    <a:pt x="0" y="170069"/>
                  </a:moveTo>
                  <a:cubicBezTo>
                    <a:pt x="23950" y="106579"/>
                    <a:pt x="80460" y="-7204"/>
                    <a:pt x="125317" y="0"/>
                  </a:cubicBezTo>
                  <a:cubicBezTo>
                    <a:pt x="298769" y="48222"/>
                    <a:pt x="626169" y="-24403"/>
                    <a:pt x="776856" y="0"/>
                  </a:cubicBezTo>
                  <a:cubicBezTo>
                    <a:pt x="927349" y="-62231"/>
                    <a:pt x="1072624" y="13846"/>
                    <a:pt x="1179926" y="0"/>
                  </a:cubicBezTo>
                  <a:cubicBezTo>
                    <a:pt x="1249122" y="-28252"/>
                    <a:pt x="1585726" y="41248"/>
                    <a:pt x="1732078" y="0"/>
                  </a:cubicBezTo>
                  <a:cubicBezTo>
                    <a:pt x="1891261" y="-56737"/>
                    <a:pt x="2079910" y="-37385"/>
                    <a:pt x="2383617" y="0"/>
                  </a:cubicBezTo>
                  <a:cubicBezTo>
                    <a:pt x="2681129" y="-78751"/>
                    <a:pt x="2644532" y="102"/>
                    <a:pt x="2886075" y="0"/>
                  </a:cubicBezTo>
                  <a:cubicBezTo>
                    <a:pt x="3142569" y="-28235"/>
                    <a:pt x="3374129" y="97992"/>
                    <a:pt x="3537614" y="0"/>
                  </a:cubicBezTo>
                  <a:cubicBezTo>
                    <a:pt x="3682213" y="-30559"/>
                    <a:pt x="3936785" y="13901"/>
                    <a:pt x="4040072" y="0"/>
                  </a:cubicBezTo>
                  <a:cubicBezTo>
                    <a:pt x="4166235" y="-3416"/>
                    <a:pt x="4385569" y="-34023"/>
                    <a:pt x="4542529" y="0"/>
                  </a:cubicBezTo>
                  <a:cubicBezTo>
                    <a:pt x="4724297" y="-10177"/>
                    <a:pt x="4962488" y="100183"/>
                    <a:pt x="5094681" y="0"/>
                  </a:cubicBezTo>
                  <a:cubicBezTo>
                    <a:pt x="5163072" y="46097"/>
                    <a:pt x="5233498" y="68342"/>
                    <a:pt x="5220000" y="170069"/>
                  </a:cubicBezTo>
                  <a:cubicBezTo>
                    <a:pt x="5319872" y="500341"/>
                    <a:pt x="5091530" y="651082"/>
                    <a:pt x="5220000" y="953612"/>
                  </a:cubicBezTo>
                  <a:cubicBezTo>
                    <a:pt x="5242866" y="1054927"/>
                    <a:pt x="5150924" y="1098870"/>
                    <a:pt x="5094681" y="1123682"/>
                  </a:cubicBezTo>
                  <a:cubicBezTo>
                    <a:pt x="4972952" y="1144874"/>
                    <a:pt x="4830855" y="1065513"/>
                    <a:pt x="4691610" y="1123682"/>
                  </a:cubicBezTo>
                  <a:cubicBezTo>
                    <a:pt x="4518300" y="1143379"/>
                    <a:pt x="4401778" y="1080574"/>
                    <a:pt x="4288540" y="1123682"/>
                  </a:cubicBezTo>
                  <a:cubicBezTo>
                    <a:pt x="4145137" y="1166429"/>
                    <a:pt x="3991678" y="1104976"/>
                    <a:pt x="3786082" y="1123682"/>
                  </a:cubicBezTo>
                  <a:cubicBezTo>
                    <a:pt x="3568343" y="1140753"/>
                    <a:pt x="3414529" y="1076275"/>
                    <a:pt x="3283624" y="1123682"/>
                  </a:cubicBezTo>
                  <a:cubicBezTo>
                    <a:pt x="3075182" y="1126070"/>
                    <a:pt x="2906928" y="1081451"/>
                    <a:pt x="2731472" y="1123682"/>
                  </a:cubicBezTo>
                  <a:cubicBezTo>
                    <a:pt x="2535176" y="1055191"/>
                    <a:pt x="2325457" y="978476"/>
                    <a:pt x="2079934" y="1123682"/>
                  </a:cubicBezTo>
                  <a:cubicBezTo>
                    <a:pt x="1877714" y="1204829"/>
                    <a:pt x="1884388" y="1102612"/>
                    <a:pt x="1676863" y="1123682"/>
                  </a:cubicBezTo>
                  <a:cubicBezTo>
                    <a:pt x="1468937" y="1184897"/>
                    <a:pt x="1335128" y="1035181"/>
                    <a:pt x="1124711" y="1123682"/>
                  </a:cubicBezTo>
                  <a:cubicBezTo>
                    <a:pt x="936610" y="1206891"/>
                    <a:pt x="871526" y="1116764"/>
                    <a:pt x="671947" y="1123682"/>
                  </a:cubicBezTo>
                  <a:cubicBezTo>
                    <a:pt x="527807" y="1181049"/>
                    <a:pt x="237845" y="1114590"/>
                    <a:pt x="125317" y="1123682"/>
                  </a:cubicBezTo>
                  <a:cubicBezTo>
                    <a:pt x="82157" y="1131090"/>
                    <a:pt x="7755" y="1013160"/>
                    <a:pt x="0" y="953612"/>
                  </a:cubicBezTo>
                  <a:cubicBezTo>
                    <a:pt x="-56232" y="671840"/>
                    <a:pt x="93757" y="527058"/>
                    <a:pt x="0" y="170069"/>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a:solidFill>
                    <a:srgbClr val="000000"/>
                  </a:solidFill>
                  <a:latin typeface="Arial"/>
                </a:rPr>
                <a:t>A kiểu 2</a:t>
              </a:r>
              <a:r>
                <a:rPr lang="en-US" sz="3733" dirty="0">
                  <a:solidFill>
                    <a:srgbClr val="000000"/>
                  </a:solidFill>
                  <a:latin typeface="Arial"/>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0"/>
            <a:ext cx="11926296" cy="1319012"/>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20126"/>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a:solidFill>
                    <a:srgbClr val="02A2D3"/>
                  </a:solidFill>
                  <a:latin typeface="Arial"/>
                </a:rPr>
                <a:t>A</a:t>
              </a:r>
              <a:r>
                <a:rPr lang="en-US" sz="3733" dirty="0">
                  <a:solidFill>
                    <a:srgbClr val="02A2D3"/>
                  </a:solidFill>
                  <a:latin typeface="Arial"/>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794958" y="324663"/>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A được viết bởi nét</a:t>
              </a:r>
              <a:r>
                <a:rPr lang="vi-VN" sz="3733" dirty="0">
                  <a:solidFill>
                    <a:srgbClr val="02A2D3"/>
                  </a:solidFill>
                  <a:cs typeface="Calibri" panose="020F0502020204030204" pitchFamily="34" charset="0"/>
                </a:rPr>
                <a:t> cong </a:t>
              </a:r>
              <a:r>
                <a:rPr lang="en-US" sz="3733" dirty="0">
                  <a:solidFill>
                    <a:srgbClr val="02A2D3"/>
                  </a:solidFill>
                  <a:cs typeface="Calibri" panose="020F0502020204030204" pitchFamily="34" charset="0"/>
                </a:rPr>
                <a:t>tròn khép kín và nét móc ngược phải.</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354008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672" y="506114"/>
            <a:ext cx="14960768" cy="7892820"/>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905429" y="1087566"/>
            <a:ext cx="12991253" cy="678688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2400" y="4957865"/>
            <a:ext cx="2579655" cy="403424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5247206" y="1087566"/>
            <a:ext cx="6641152" cy="1284335"/>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424601" y="1900683"/>
            <a:ext cx="13559609" cy="2551841"/>
            <a:chOff x="1217915" y="1599931"/>
            <a:chExt cx="8614303"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85911" y="1979165"/>
              <a:ext cx="7646307" cy="900247"/>
            </a:xfrm>
            <a:prstGeom prst="rect">
              <a:avLst/>
            </a:prstGeom>
            <a:noFill/>
          </p:spPr>
          <p:txBody>
            <a:bodyPr wrap="square" rtlCol="0">
              <a:spAutoFit/>
            </a:bodyPr>
            <a:lstStyle/>
            <a:p>
              <a:pPr defTabSz="1219170" eaLnBrk="1" fontAlgn="auto" hangingPunct="1">
                <a:spcBef>
                  <a:spcPts val="0"/>
                </a:spcBef>
                <a:spcAft>
                  <a:spcPts val="0"/>
                </a:spcAft>
                <a:defRPr/>
              </a:pPr>
              <a:r>
                <a:rPr lang="vi-VN" sz="3600" dirty="0">
                  <a:solidFill>
                    <a:prstClr val="black"/>
                  </a:solidFill>
                  <a:latin typeface="+mj-lt"/>
                </a:rPr>
                <a:t>Học sinh đọc đúng từ ngữ, câu, đoạn và toàn bộ bài “</a:t>
              </a:r>
              <a:r>
                <a:rPr lang="en-US" sz="3600" dirty="0">
                  <a:solidFill>
                    <a:prstClr val="black"/>
                  </a:solidFill>
                  <a:latin typeface="Times New Roman" panose="02020603050405020304" pitchFamily="18" charset="0"/>
                  <a:cs typeface="Times New Roman" panose="02020603050405020304" pitchFamily="18" charset="0"/>
                </a:rPr>
                <a:t>Rô – bốt ở quanh ta</a:t>
              </a:r>
              <a:r>
                <a:rPr lang="vi-VN" sz="36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7915" y="1599931"/>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902067" y="6858719"/>
            <a:ext cx="13031713" cy="543675"/>
          </a:xfrm>
          <a:prstGeom prst="rect">
            <a:avLst/>
          </a:prstGeom>
          <a:noFill/>
        </p:spPr>
        <p:txBody>
          <a:bodyPr wrap="square" rtlCol="0">
            <a:spAutoFit/>
          </a:bodyPr>
          <a:lstStyle/>
          <a:p>
            <a:pPr defTabSz="1219170" eaLnBrk="1" fontAlgn="auto" hangingPunct="1">
              <a:spcBef>
                <a:spcPts val="0"/>
              </a:spcBef>
              <a:spcAft>
                <a:spcPts val="0"/>
              </a:spcAft>
              <a:defRPr/>
            </a:pPr>
            <a:endParaRPr lang="en-US" sz="2933" dirty="0">
              <a:solidFill>
                <a:prstClr val="black"/>
              </a:solidFill>
              <a:latin typeface="+mj-lt"/>
            </a:endParaRPr>
          </a:p>
        </p:txBody>
      </p:sp>
      <p:grpSp>
        <p:nvGrpSpPr>
          <p:cNvPr id="2" name="Group 1">
            <a:extLst>
              <a:ext uri="{FF2B5EF4-FFF2-40B4-BE49-F238E27FC236}">
                <a16:creationId xmlns:a16="http://schemas.microsoft.com/office/drawing/2014/main" id="{A0149A82-082E-93D9-D15A-B166C992C1EE}"/>
              </a:ext>
            </a:extLst>
          </p:cNvPr>
          <p:cNvGrpSpPr/>
          <p:nvPr/>
        </p:nvGrpSpPr>
        <p:grpSpPr>
          <a:xfrm>
            <a:off x="1292429" y="3230453"/>
            <a:ext cx="13443747" cy="2551842"/>
            <a:chOff x="1059652" y="210988"/>
            <a:chExt cx="8540698" cy="1913881"/>
          </a:xfrm>
        </p:grpSpPr>
        <p:sp>
          <p:nvSpPr>
            <p:cNvPr id="3" name="TextBox 2">
              <a:extLst>
                <a:ext uri="{FF2B5EF4-FFF2-40B4-BE49-F238E27FC236}">
                  <a16:creationId xmlns:a16="http://schemas.microsoft.com/office/drawing/2014/main" id="{6B4D21F1-0615-6858-96EB-0C954A4CCF21}"/>
                </a:ext>
              </a:extLst>
            </p:cNvPr>
            <p:cNvSpPr txBox="1"/>
            <p:nvPr/>
          </p:nvSpPr>
          <p:spPr>
            <a:xfrm>
              <a:off x="1965713" y="699403"/>
              <a:ext cx="7634637" cy="900247"/>
            </a:xfrm>
            <a:prstGeom prst="rect">
              <a:avLst/>
            </a:prstGeom>
            <a:noFill/>
          </p:spPr>
          <p:txBody>
            <a:bodyPr wrap="square" rtlCol="0">
              <a:spAutoFit/>
            </a:bodyPr>
            <a:lstStyle/>
            <a:p>
              <a:r>
                <a:rPr lang="nl-NL" sz="3600" dirty="0">
                  <a:latin typeface="Times New Roman" panose="02020603050405020304" pitchFamily="18" charset="0"/>
                  <a:ea typeface="Times New Roman" panose="02020603050405020304" pitchFamily="18" charset="0"/>
                  <a:cs typeface="Times New Roman" panose="02020603050405020304" pitchFamily="18" charset="0"/>
                </a:rPr>
                <a:t>Hiểu nội dung bài:</a:t>
              </a:r>
              <a:r>
                <a:rPr lang="nl-NL" sz="2933" dirty="0">
                  <a:latin typeface="Times New Roman" panose="02020603050405020304" pitchFamily="18" charset="0"/>
                  <a:ea typeface="Times New Roman" panose="02020603050405020304" pitchFamily="18" charset="0"/>
                  <a:cs typeface="Times New Roman" panose="02020603050405020304" pitchFamily="18" charset="0"/>
                </a:rPr>
                <a:t> </a:t>
              </a:r>
              <a:r>
                <a:rPr lang="nl-NL" sz="3600" dirty="0">
                  <a:latin typeface="Times New Roman" panose="02020603050405020304" pitchFamily="18" charset="0"/>
                  <a:cs typeface="Times New Roman" panose="02020603050405020304" pitchFamily="18" charset="0"/>
                </a:rPr>
                <a:t>sự xuất hiện lần đầu tiên của rô-bốt, vai trò của rô-bốt trong cuộc sống, tương lai của rô-bốt,...</a:t>
              </a:r>
              <a:endParaRPr lang="en-US" sz="3600" dirty="0">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id="{A1459D6B-8061-FD67-E32A-40AEFFF0573D}"/>
                </a:ext>
              </a:extLst>
            </p:cNvPr>
            <p:cNvPicPr preferRelativeResize="0"/>
            <p:nvPr/>
          </p:nvPicPr>
          <p:blipFill rotWithShape="1">
            <a:blip r:embed="rId8">
              <a:alphaModFix/>
            </a:blip>
            <a:srcRect r="78832"/>
            <a:stretch/>
          </p:blipFill>
          <p:spPr>
            <a:xfrm>
              <a:off x="1059652" y="210988"/>
              <a:ext cx="1144433" cy="1913881"/>
            </a:xfrm>
            <a:prstGeom prst="rect">
              <a:avLst/>
            </a:prstGeom>
            <a:noFill/>
            <a:ln>
              <a:noFill/>
            </a:ln>
          </p:spPr>
        </p:pic>
      </p:grpSp>
    </p:spTree>
    <p:extLst>
      <p:ext uri="{BB962C8B-B14F-4D97-AF65-F5344CB8AC3E}">
        <p14:creationId xmlns:p14="http://schemas.microsoft.com/office/powerpoint/2010/main" val="19763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6560939" cy="1215567"/>
            <a:chOff x="154297" y="195325"/>
            <a:chExt cx="3786761"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a:ln w="0"/>
                  <a:solidFill>
                    <a:srgbClr val="FF6438"/>
                  </a:solidFill>
                  <a:latin typeface="Calibri" panose="020F0502020204030204" pitchFamily="34" charset="0"/>
                  <a:cs typeface="Calibri" panose="020F0502020204030204" pitchFamily="34" charset="0"/>
                </a:rPr>
                <a:t>CÙNG QUAN SÁT</a:t>
              </a:r>
              <a:endParaRPr lang="en-US" sz="4800" dirty="0">
                <a:ln w="0"/>
                <a:solidFill>
                  <a:srgbClr val="FF6438"/>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8697119" y="7442201"/>
            <a:ext cx="4038600" cy="68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 name="HƯỚNG DẪN LUYỆN VIẾT CHỮ HOA Q ( KIỂU 2) - CỠ CHỮ 2,5 LY và 5 LY ( 2 Tro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20000"/>
          <a:stretch/>
        </p:blipFill>
        <p:spPr>
          <a:xfrm>
            <a:off x="3286919" y="2337826"/>
            <a:ext cx="9448800" cy="5486400"/>
          </a:xfrm>
          <a:prstGeom prst="rect">
            <a:avLst/>
          </a:prstGeom>
        </p:spPr>
      </p:pic>
    </p:spTree>
    <p:extLst>
      <p:ext uri="{BB962C8B-B14F-4D97-AF65-F5344CB8AC3E}">
        <p14:creationId xmlns:p14="http://schemas.microsoft.com/office/powerpoint/2010/main" val="149548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just" defTabSz="812820" eaLnBrk="1" fontAlgn="auto" hangingPunct="1">
              <a:spcBef>
                <a:spcPts val="0"/>
              </a:spcBef>
              <a:spcAft>
                <a:spcPts val="0"/>
              </a:spcAft>
              <a:buClr>
                <a:srgbClr val="000000"/>
              </a:buClr>
              <a:buSzPts val="1800"/>
              <a:defRPr/>
            </a:pPr>
            <a:endParaRPr sz="3733" kern="0">
              <a:solidFill>
                <a:srgbClr val="FFFFFF"/>
              </a:solidFill>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3868894" y="1017930"/>
            <a:ext cx="8204408" cy="1155809"/>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5012886" cy="828000"/>
            </a:xfrm>
            <a:custGeom>
              <a:avLst/>
              <a:gdLst>
                <a:gd name="connsiteX0" fmla="*/ 0 w 5012886"/>
                <a:gd name="connsiteY0" fmla="*/ 125318 h 828000"/>
                <a:gd name="connsiteX1" fmla="*/ 124643 w 5012886"/>
                <a:gd name="connsiteY1" fmla="*/ 0 h 828000"/>
                <a:gd name="connsiteX2" fmla="*/ 624821 w 5012886"/>
                <a:gd name="connsiteY2" fmla="*/ 0 h 828000"/>
                <a:gd name="connsiteX3" fmla="*/ 1124998 w 5012886"/>
                <a:gd name="connsiteY3" fmla="*/ 0 h 828000"/>
                <a:gd name="connsiteX4" fmla="*/ 1720448 w 5012886"/>
                <a:gd name="connsiteY4" fmla="*/ 0 h 828000"/>
                <a:gd name="connsiteX5" fmla="*/ 2172991 w 5012886"/>
                <a:gd name="connsiteY5" fmla="*/ 0 h 828000"/>
                <a:gd name="connsiteX6" fmla="*/ 2768440 w 5012886"/>
                <a:gd name="connsiteY6" fmla="*/ 0 h 828000"/>
                <a:gd name="connsiteX7" fmla="*/ 3459161 w 5012886"/>
                <a:gd name="connsiteY7" fmla="*/ 0 h 828000"/>
                <a:gd name="connsiteX8" fmla="*/ 4006976 w 5012886"/>
                <a:gd name="connsiteY8" fmla="*/ 0 h 828000"/>
                <a:gd name="connsiteX9" fmla="*/ 4888241 w 5012886"/>
                <a:gd name="connsiteY9" fmla="*/ 0 h 828000"/>
                <a:gd name="connsiteX10" fmla="*/ 5012886 w 5012886"/>
                <a:gd name="connsiteY10" fmla="*/ 125318 h 828000"/>
                <a:gd name="connsiteX11" fmla="*/ 5012886 w 5012886"/>
                <a:gd name="connsiteY11" fmla="*/ 702682 h 828000"/>
                <a:gd name="connsiteX12" fmla="*/ 4888241 w 5012886"/>
                <a:gd name="connsiteY12" fmla="*/ 828000 h 828000"/>
                <a:gd name="connsiteX13" fmla="*/ 4435699 w 5012886"/>
                <a:gd name="connsiteY13" fmla="*/ 828000 h 828000"/>
                <a:gd name="connsiteX14" fmla="*/ 3744978 w 5012886"/>
                <a:gd name="connsiteY14" fmla="*/ 828000 h 828000"/>
                <a:gd name="connsiteX15" fmla="*/ 3292436 w 5012886"/>
                <a:gd name="connsiteY15" fmla="*/ 828000 h 828000"/>
                <a:gd name="connsiteX16" fmla="*/ 2744621 w 5012886"/>
                <a:gd name="connsiteY16" fmla="*/ 828000 h 828000"/>
                <a:gd name="connsiteX17" fmla="*/ 2292080 w 5012886"/>
                <a:gd name="connsiteY17" fmla="*/ 828000 h 828000"/>
                <a:gd name="connsiteX18" fmla="*/ 1744267 w 5012886"/>
                <a:gd name="connsiteY18" fmla="*/ 828000 h 828000"/>
                <a:gd name="connsiteX19" fmla="*/ 1196452 w 5012886"/>
                <a:gd name="connsiteY19" fmla="*/ 828000 h 828000"/>
                <a:gd name="connsiteX20" fmla="*/ 124643 w 5012886"/>
                <a:gd name="connsiteY20" fmla="*/ 828000 h 828000"/>
                <a:gd name="connsiteX21" fmla="*/ 0 w 5012886"/>
                <a:gd name="connsiteY21" fmla="*/ 702682 h 828000"/>
                <a:gd name="connsiteX22" fmla="*/ 0 w 5012886"/>
                <a:gd name="connsiteY22" fmla="*/ 125318 h 828000"/>
                <a:gd name="connsiteX0" fmla="*/ 0 w 5012886"/>
                <a:gd name="connsiteY0" fmla="*/ 125318 h 828000"/>
                <a:gd name="connsiteX1" fmla="*/ 124643 w 5012886"/>
                <a:gd name="connsiteY1" fmla="*/ 0 h 828000"/>
                <a:gd name="connsiteX2" fmla="*/ 720093 w 5012886"/>
                <a:gd name="connsiteY2" fmla="*/ 0 h 828000"/>
                <a:gd name="connsiteX3" fmla="*/ 1315543 w 5012886"/>
                <a:gd name="connsiteY3" fmla="*/ 0 h 828000"/>
                <a:gd name="connsiteX4" fmla="*/ 1815720 w 5012886"/>
                <a:gd name="connsiteY4" fmla="*/ 0 h 828000"/>
                <a:gd name="connsiteX5" fmla="*/ 2363534 w 5012886"/>
                <a:gd name="connsiteY5" fmla="*/ 0 h 828000"/>
                <a:gd name="connsiteX6" fmla="*/ 3006619 w 5012886"/>
                <a:gd name="connsiteY6" fmla="*/ 0 h 828000"/>
                <a:gd name="connsiteX7" fmla="*/ 3602070 w 5012886"/>
                <a:gd name="connsiteY7" fmla="*/ 0 h 828000"/>
                <a:gd name="connsiteX8" fmla="*/ 4292792 w 5012886"/>
                <a:gd name="connsiteY8" fmla="*/ 0 h 828000"/>
                <a:gd name="connsiteX9" fmla="*/ 4888241 w 5012886"/>
                <a:gd name="connsiteY9" fmla="*/ 0 h 828000"/>
                <a:gd name="connsiteX10" fmla="*/ 5012886 w 5012886"/>
                <a:gd name="connsiteY10" fmla="*/ 125318 h 828000"/>
                <a:gd name="connsiteX11" fmla="*/ 5012886 w 5012886"/>
                <a:gd name="connsiteY11" fmla="*/ 702682 h 828000"/>
                <a:gd name="connsiteX12" fmla="*/ 4888241 w 5012886"/>
                <a:gd name="connsiteY12" fmla="*/ 828000 h 828000"/>
                <a:gd name="connsiteX13" fmla="*/ 4197519 w 5012886"/>
                <a:gd name="connsiteY13" fmla="*/ 828000 h 828000"/>
                <a:gd name="connsiteX14" fmla="*/ 3602070 w 5012886"/>
                <a:gd name="connsiteY14" fmla="*/ 828000 h 828000"/>
                <a:gd name="connsiteX15" fmla="*/ 2911348 w 5012886"/>
                <a:gd name="connsiteY15" fmla="*/ 828000 h 828000"/>
                <a:gd name="connsiteX16" fmla="*/ 2315897 w 5012886"/>
                <a:gd name="connsiteY16" fmla="*/ 828000 h 828000"/>
                <a:gd name="connsiteX17" fmla="*/ 1768085 w 5012886"/>
                <a:gd name="connsiteY17" fmla="*/ 828000 h 828000"/>
                <a:gd name="connsiteX18" fmla="*/ 1172634 w 5012886"/>
                <a:gd name="connsiteY18" fmla="*/ 828000 h 828000"/>
                <a:gd name="connsiteX19" fmla="*/ 124643 w 5012886"/>
                <a:gd name="connsiteY19" fmla="*/ 828000 h 828000"/>
                <a:gd name="connsiteX20" fmla="*/ 0 w 5012886"/>
                <a:gd name="connsiteY20" fmla="*/ 702682 h 828000"/>
                <a:gd name="connsiteX21" fmla="*/ 0 w 5012886"/>
                <a:gd name="connsiteY21" fmla="*/ 125318 h 828000"/>
                <a:gd name="connsiteX0" fmla="*/ 0 w 5012886"/>
                <a:gd name="connsiteY0" fmla="*/ 125318 h 828000"/>
                <a:gd name="connsiteX1" fmla="*/ 124643 w 5012886"/>
                <a:gd name="connsiteY1" fmla="*/ 0 h 828000"/>
                <a:gd name="connsiteX2" fmla="*/ 624821 w 5012886"/>
                <a:gd name="connsiteY2" fmla="*/ 0 h 828000"/>
                <a:gd name="connsiteX3" fmla="*/ 1124998 w 5012886"/>
                <a:gd name="connsiteY3" fmla="*/ 0 h 828000"/>
                <a:gd name="connsiteX4" fmla="*/ 1720448 w 5012886"/>
                <a:gd name="connsiteY4" fmla="*/ 0 h 828000"/>
                <a:gd name="connsiteX5" fmla="*/ 2172991 w 5012886"/>
                <a:gd name="connsiteY5" fmla="*/ 0 h 828000"/>
                <a:gd name="connsiteX6" fmla="*/ 2768440 w 5012886"/>
                <a:gd name="connsiteY6" fmla="*/ 0 h 828000"/>
                <a:gd name="connsiteX7" fmla="*/ 3459161 w 5012886"/>
                <a:gd name="connsiteY7" fmla="*/ 0 h 828000"/>
                <a:gd name="connsiteX8" fmla="*/ 4006976 w 5012886"/>
                <a:gd name="connsiteY8" fmla="*/ 0 h 828000"/>
                <a:gd name="connsiteX9" fmla="*/ 4888241 w 5012886"/>
                <a:gd name="connsiteY9" fmla="*/ 0 h 828000"/>
                <a:gd name="connsiteX10" fmla="*/ 5012886 w 5012886"/>
                <a:gd name="connsiteY10" fmla="*/ 125318 h 828000"/>
                <a:gd name="connsiteX11" fmla="*/ 5012886 w 5012886"/>
                <a:gd name="connsiteY11" fmla="*/ 702682 h 828000"/>
                <a:gd name="connsiteX12" fmla="*/ 4888241 w 5012886"/>
                <a:gd name="connsiteY12" fmla="*/ 828000 h 828000"/>
                <a:gd name="connsiteX13" fmla="*/ 4435699 w 5012886"/>
                <a:gd name="connsiteY13" fmla="*/ 828000 h 828000"/>
                <a:gd name="connsiteX14" fmla="*/ 3744978 w 5012886"/>
                <a:gd name="connsiteY14" fmla="*/ 828000 h 828000"/>
                <a:gd name="connsiteX15" fmla="*/ 3292436 w 5012886"/>
                <a:gd name="connsiteY15" fmla="*/ 828000 h 828000"/>
                <a:gd name="connsiteX16" fmla="*/ 2744621 w 5012886"/>
                <a:gd name="connsiteY16" fmla="*/ 828000 h 828000"/>
                <a:gd name="connsiteX17" fmla="*/ 2292080 w 5012886"/>
                <a:gd name="connsiteY17" fmla="*/ 828000 h 828000"/>
                <a:gd name="connsiteX18" fmla="*/ 1744267 w 5012886"/>
                <a:gd name="connsiteY18" fmla="*/ 828000 h 828000"/>
                <a:gd name="connsiteX19" fmla="*/ 1196452 w 5012886"/>
                <a:gd name="connsiteY19" fmla="*/ 828000 h 828000"/>
                <a:gd name="connsiteX20" fmla="*/ 124643 w 5012886"/>
                <a:gd name="connsiteY20" fmla="*/ 828000 h 828000"/>
                <a:gd name="connsiteX21" fmla="*/ 0 w 5012886"/>
                <a:gd name="connsiteY21" fmla="*/ 702682 h 828000"/>
                <a:gd name="connsiteX22" fmla="*/ 0 w 5012886"/>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12886" h="828000" fill="none" extrusionOk="0">
                  <a:moveTo>
                    <a:pt x="0" y="125318"/>
                  </a:moveTo>
                  <a:cubicBezTo>
                    <a:pt x="21251" y="49383"/>
                    <a:pt x="86282" y="20522"/>
                    <a:pt x="124643" y="0"/>
                  </a:cubicBezTo>
                  <a:cubicBezTo>
                    <a:pt x="302261" y="3044"/>
                    <a:pt x="551176" y="42628"/>
                    <a:pt x="624821" y="0"/>
                  </a:cubicBezTo>
                  <a:cubicBezTo>
                    <a:pt x="722670" y="-37435"/>
                    <a:pt x="1001401" y="-26686"/>
                    <a:pt x="1124998" y="0"/>
                  </a:cubicBezTo>
                  <a:cubicBezTo>
                    <a:pt x="1290965" y="8410"/>
                    <a:pt x="1471101" y="46102"/>
                    <a:pt x="1720448" y="0"/>
                  </a:cubicBezTo>
                  <a:cubicBezTo>
                    <a:pt x="2016191" y="-11457"/>
                    <a:pt x="2073466" y="29439"/>
                    <a:pt x="2172991" y="0"/>
                  </a:cubicBezTo>
                  <a:cubicBezTo>
                    <a:pt x="2242816" y="-95063"/>
                    <a:pt x="2496069" y="-14499"/>
                    <a:pt x="2768440" y="0"/>
                  </a:cubicBezTo>
                  <a:cubicBezTo>
                    <a:pt x="3013126" y="8598"/>
                    <a:pt x="3125849" y="94731"/>
                    <a:pt x="3459161" y="0"/>
                  </a:cubicBezTo>
                  <a:cubicBezTo>
                    <a:pt x="3781541" y="-38601"/>
                    <a:pt x="3843085" y="-19819"/>
                    <a:pt x="4006976" y="0"/>
                  </a:cubicBezTo>
                  <a:cubicBezTo>
                    <a:pt x="4115361" y="-6551"/>
                    <a:pt x="4657848" y="57948"/>
                    <a:pt x="4888241" y="0"/>
                  </a:cubicBezTo>
                  <a:cubicBezTo>
                    <a:pt x="4949478" y="31765"/>
                    <a:pt x="4992807" y="67937"/>
                    <a:pt x="5012886" y="125318"/>
                  </a:cubicBezTo>
                  <a:cubicBezTo>
                    <a:pt x="5053597" y="413934"/>
                    <a:pt x="5003772" y="436837"/>
                    <a:pt x="5012886" y="702682"/>
                  </a:cubicBezTo>
                  <a:cubicBezTo>
                    <a:pt x="5016901" y="794772"/>
                    <a:pt x="4962578" y="802502"/>
                    <a:pt x="4888241" y="828000"/>
                  </a:cubicBezTo>
                  <a:cubicBezTo>
                    <a:pt x="4792574" y="861578"/>
                    <a:pt x="4574856" y="878311"/>
                    <a:pt x="4435699" y="828000"/>
                  </a:cubicBezTo>
                  <a:cubicBezTo>
                    <a:pt x="4297319" y="878516"/>
                    <a:pt x="4054581" y="685693"/>
                    <a:pt x="3744978" y="828000"/>
                  </a:cubicBezTo>
                  <a:cubicBezTo>
                    <a:pt x="3466373" y="863611"/>
                    <a:pt x="3384756" y="825797"/>
                    <a:pt x="3292436" y="828000"/>
                  </a:cubicBezTo>
                  <a:cubicBezTo>
                    <a:pt x="3234819" y="839380"/>
                    <a:pt x="2905283" y="769505"/>
                    <a:pt x="2744621" y="828000"/>
                  </a:cubicBezTo>
                  <a:cubicBezTo>
                    <a:pt x="2551288" y="828113"/>
                    <a:pt x="2438904" y="801919"/>
                    <a:pt x="2292080" y="828000"/>
                  </a:cubicBezTo>
                  <a:cubicBezTo>
                    <a:pt x="2138693" y="848023"/>
                    <a:pt x="1876897" y="700806"/>
                    <a:pt x="1744267" y="828000"/>
                  </a:cubicBezTo>
                  <a:cubicBezTo>
                    <a:pt x="1572106" y="931744"/>
                    <a:pt x="1366512" y="824788"/>
                    <a:pt x="1196452" y="828000"/>
                  </a:cubicBezTo>
                  <a:cubicBezTo>
                    <a:pt x="1178768" y="776409"/>
                    <a:pt x="520317" y="701091"/>
                    <a:pt x="124643" y="828000"/>
                  </a:cubicBezTo>
                  <a:cubicBezTo>
                    <a:pt x="53061" y="817276"/>
                    <a:pt x="60" y="786692"/>
                    <a:pt x="0" y="702682"/>
                  </a:cubicBezTo>
                  <a:cubicBezTo>
                    <a:pt x="-77923" y="500846"/>
                    <a:pt x="59673" y="211311"/>
                    <a:pt x="0" y="125318"/>
                  </a:cubicBezTo>
                  <a:close/>
                </a:path>
                <a:path w="5012886" h="828000" stroke="0" extrusionOk="0">
                  <a:moveTo>
                    <a:pt x="0" y="125318"/>
                  </a:moveTo>
                  <a:cubicBezTo>
                    <a:pt x="2222" y="51180"/>
                    <a:pt x="66878" y="26655"/>
                    <a:pt x="124643" y="0"/>
                  </a:cubicBezTo>
                  <a:cubicBezTo>
                    <a:pt x="320846" y="-28144"/>
                    <a:pt x="626604" y="32117"/>
                    <a:pt x="720093" y="0"/>
                  </a:cubicBezTo>
                  <a:cubicBezTo>
                    <a:pt x="799726" y="52289"/>
                    <a:pt x="1110219" y="71566"/>
                    <a:pt x="1315543" y="0"/>
                  </a:cubicBezTo>
                  <a:cubicBezTo>
                    <a:pt x="1610891" y="5315"/>
                    <a:pt x="1691182" y="42571"/>
                    <a:pt x="1815720" y="0"/>
                  </a:cubicBezTo>
                  <a:cubicBezTo>
                    <a:pt x="1941051" y="-36709"/>
                    <a:pt x="2169662" y="-29939"/>
                    <a:pt x="2363534" y="0"/>
                  </a:cubicBezTo>
                  <a:cubicBezTo>
                    <a:pt x="2474930" y="-28053"/>
                    <a:pt x="2903370" y="65583"/>
                    <a:pt x="3006619" y="0"/>
                  </a:cubicBezTo>
                  <a:cubicBezTo>
                    <a:pt x="3083799" y="-81561"/>
                    <a:pt x="3482007" y="91821"/>
                    <a:pt x="3602070" y="0"/>
                  </a:cubicBezTo>
                  <a:cubicBezTo>
                    <a:pt x="3826492" y="-77626"/>
                    <a:pt x="3948457" y="-30034"/>
                    <a:pt x="4292792" y="0"/>
                  </a:cubicBezTo>
                  <a:cubicBezTo>
                    <a:pt x="4582578" y="-73733"/>
                    <a:pt x="4727207" y="39925"/>
                    <a:pt x="4888241" y="0"/>
                  </a:cubicBezTo>
                  <a:cubicBezTo>
                    <a:pt x="4984131" y="10026"/>
                    <a:pt x="5044166" y="53312"/>
                    <a:pt x="5012886" y="125318"/>
                  </a:cubicBezTo>
                  <a:cubicBezTo>
                    <a:pt x="5072367" y="294839"/>
                    <a:pt x="4931703" y="424702"/>
                    <a:pt x="5012886" y="702682"/>
                  </a:cubicBezTo>
                  <a:cubicBezTo>
                    <a:pt x="4990945" y="758186"/>
                    <a:pt x="4973617" y="833021"/>
                    <a:pt x="4888241" y="828000"/>
                  </a:cubicBezTo>
                  <a:cubicBezTo>
                    <a:pt x="4589496" y="826115"/>
                    <a:pt x="4297633" y="798356"/>
                    <a:pt x="4197519" y="828000"/>
                  </a:cubicBezTo>
                  <a:cubicBezTo>
                    <a:pt x="4082015" y="823073"/>
                    <a:pt x="3709362" y="807516"/>
                    <a:pt x="3602070" y="828000"/>
                  </a:cubicBezTo>
                  <a:cubicBezTo>
                    <a:pt x="3507954" y="853977"/>
                    <a:pt x="3120383" y="892980"/>
                    <a:pt x="2911348" y="828000"/>
                  </a:cubicBezTo>
                  <a:cubicBezTo>
                    <a:pt x="2698135" y="791463"/>
                    <a:pt x="2408385" y="788216"/>
                    <a:pt x="2315897" y="828000"/>
                  </a:cubicBezTo>
                  <a:cubicBezTo>
                    <a:pt x="2173018" y="847561"/>
                    <a:pt x="1929803" y="771277"/>
                    <a:pt x="1768085" y="828000"/>
                  </a:cubicBezTo>
                  <a:cubicBezTo>
                    <a:pt x="1555446" y="931943"/>
                    <a:pt x="1450339" y="709306"/>
                    <a:pt x="1172634" y="828000"/>
                  </a:cubicBezTo>
                  <a:cubicBezTo>
                    <a:pt x="801999" y="851856"/>
                    <a:pt x="372047" y="761674"/>
                    <a:pt x="124643" y="828000"/>
                  </a:cubicBezTo>
                  <a:cubicBezTo>
                    <a:pt x="61392" y="851475"/>
                    <a:pt x="-28240" y="755025"/>
                    <a:pt x="0" y="702682"/>
                  </a:cubicBezTo>
                  <a:cubicBezTo>
                    <a:pt x="-35121" y="602161"/>
                    <a:pt x="141147" y="370067"/>
                    <a:pt x="0" y="125318"/>
                  </a:cubicBezTo>
                  <a:close/>
                </a:path>
                <a:path w="5012886" h="828000" fill="none" stroke="0" extrusionOk="0">
                  <a:moveTo>
                    <a:pt x="0" y="125318"/>
                  </a:moveTo>
                  <a:cubicBezTo>
                    <a:pt x="19980" y="60895"/>
                    <a:pt x="80122" y="2447"/>
                    <a:pt x="124643" y="0"/>
                  </a:cubicBezTo>
                  <a:cubicBezTo>
                    <a:pt x="255314" y="-32667"/>
                    <a:pt x="489776" y="5429"/>
                    <a:pt x="624821" y="0"/>
                  </a:cubicBezTo>
                  <a:cubicBezTo>
                    <a:pt x="768057" y="10488"/>
                    <a:pt x="984448" y="14415"/>
                    <a:pt x="1124998" y="0"/>
                  </a:cubicBezTo>
                  <a:cubicBezTo>
                    <a:pt x="1207461" y="-79263"/>
                    <a:pt x="1426202" y="14072"/>
                    <a:pt x="1720448" y="0"/>
                  </a:cubicBezTo>
                  <a:cubicBezTo>
                    <a:pt x="2042040" y="-36170"/>
                    <a:pt x="2087083" y="42080"/>
                    <a:pt x="2172991" y="0"/>
                  </a:cubicBezTo>
                  <a:cubicBezTo>
                    <a:pt x="2263214" y="-47360"/>
                    <a:pt x="2502388" y="2798"/>
                    <a:pt x="2768440" y="0"/>
                  </a:cubicBezTo>
                  <a:cubicBezTo>
                    <a:pt x="3028441" y="-9520"/>
                    <a:pt x="3147306" y="37913"/>
                    <a:pt x="3459161" y="0"/>
                  </a:cubicBezTo>
                  <a:cubicBezTo>
                    <a:pt x="3753459" y="-26280"/>
                    <a:pt x="3849542" y="5044"/>
                    <a:pt x="4006976" y="0"/>
                  </a:cubicBezTo>
                  <a:cubicBezTo>
                    <a:pt x="4170464" y="87562"/>
                    <a:pt x="4556500" y="13026"/>
                    <a:pt x="4888241" y="0"/>
                  </a:cubicBezTo>
                  <a:cubicBezTo>
                    <a:pt x="4960331" y="486"/>
                    <a:pt x="5015958" y="78139"/>
                    <a:pt x="5012886" y="125318"/>
                  </a:cubicBezTo>
                  <a:cubicBezTo>
                    <a:pt x="5026313" y="395534"/>
                    <a:pt x="5001577" y="454214"/>
                    <a:pt x="5012886" y="702682"/>
                  </a:cubicBezTo>
                  <a:cubicBezTo>
                    <a:pt x="5008084" y="788634"/>
                    <a:pt x="4945201" y="819159"/>
                    <a:pt x="4888241" y="828000"/>
                  </a:cubicBezTo>
                  <a:cubicBezTo>
                    <a:pt x="4764689" y="851754"/>
                    <a:pt x="4571251" y="861847"/>
                    <a:pt x="4435699" y="828000"/>
                  </a:cubicBezTo>
                  <a:cubicBezTo>
                    <a:pt x="4310497" y="861625"/>
                    <a:pt x="4017499" y="716543"/>
                    <a:pt x="3744978" y="828000"/>
                  </a:cubicBezTo>
                  <a:cubicBezTo>
                    <a:pt x="3463327" y="869065"/>
                    <a:pt x="3382616" y="830426"/>
                    <a:pt x="3292436" y="828000"/>
                  </a:cubicBezTo>
                  <a:cubicBezTo>
                    <a:pt x="3164595" y="816191"/>
                    <a:pt x="2848504" y="823828"/>
                    <a:pt x="2744621" y="828000"/>
                  </a:cubicBezTo>
                  <a:cubicBezTo>
                    <a:pt x="2541863" y="815594"/>
                    <a:pt x="2419290" y="777932"/>
                    <a:pt x="2292080" y="828000"/>
                  </a:cubicBezTo>
                  <a:cubicBezTo>
                    <a:pt x="2080490" y="875648"/>
                    <a:pt x="1913238" y="766097"/>
                    <a:pt x="1744267" y="828000"/>
                  </a:cubicBezTo>
                  <a:cubicBezTo>
                    <a:pt x="1564519" y="904380"/>
                    <a:pt x="1358272" y="773113"/>
                    <a:pt x="1196452" y="828000"/>
                  </a:cubicBezTo>
                  <a:cubicBezTo>
                    <a:pt x="948653" y="855114"/>
                    <a:pt x="658366" y="811236"/>
                    <a:pt x="124643" y="828000"/>
                  </a:cubicBezTo>
                  <a:cubicBezTo>
                    <a:pt x="58923" y="830247"/>
                    <a:pt x="-13916" y="750644"/>
                    <a:pt x="0" y="702682"/>
                  </a:cubicBezTo>
                  <a:cubicBezTo>
                    <a:pt x="-76640" y="548770"/>
                    <a:pt x="47694" y="200776"/>
                    <a:pt x="0" y="125318"/>
                  </a:cubicBezTo>
                  <a:close/>
                </a:path>
                <a:path w="5012886" h="828000" fill="none" stroke="0" extrusionOk="0">
                  <a:moveTo>
                    <a:pt x="0" y="125318"/>
                  </a:moveTo>
                  <a:cubicBezTo>
                    <a:pt x="26421" y="61421"/>
                    <a:pt x="77896" y="8285"/>
                    <a:pt x="124643" y="0"/>
                  </a:cubicBezTo>
                  <a:cubicBezTo>
                    <a:pt x="283953" y="-6836"/>
                    <a:pt x="524773" y="10492"/>
                    <a:pt x="624821" y="0"/>
                  </a:cubicBezTo>
                  <a:cubicBezTo>
                    <a:pt x="763965" y="-24451"/>
                    <a:pt x="992061" y="27712"/>
                    <a:pt x="1124998" y="0"/>
                  </a:cubicBezTo>
                  <a:cubicBezTo>
                    <a:pt x="1261311" y="-31101"/>
                    <a:pt x="1443337" y="21239"/>
                    <a:pt x="1720448" y="0"/>
                  </a:cubicBezTo>
                  <a:cubicBezTo>
                    <a:pt x="2019860" y="-17524"/>
                    <a:pt x="2085947" y="31216"/>
                    <a:pt x="2172991" y="0"/>
                  </a:cubicBezTo>
                  <a:cubicBezTo>
                    <a:pt x="2203942" y="-150688"/>
                    <a:pt x="2488006" y="-2838"/>
                    <a:pt x="2768440" y="0"/>
                  </a:cubicBezTo>
                  <a:cubicBezTo>
                    <a:pt x="3040499" y="-34910"/>
                    <a:pt x="3137306" y="73892"/>
                    <a:pt x="3459161" y="0"/>
                  </a:cubicBezTo>
                  <a:cubicBezTo>
                    <a:pt x="3782055" y="-17917"/>
                    <a:pt x="3843974" y="-27134"/>
                    <a:pt x="4006976" y="0"/>
                  </a:cubicBezTo>
                  <a:cubicBezTo>
                    <a:pt x="4158581" y="32988"/>
                    <a:pt x="4655652" y="35299"/>
                    <a:pt x="4888241" y="0"/>
                  </a:cubicBezTo>
                  <a:cubicBezTo>
                    <a:pt x="4959088" y="11684"/>
                    <a:pt x="5014221" y="79545"/>
                    <a:pt x="5012886" y="125318"/>
                  </a:cubicBezTo>
                  <a:cubicBezTo>
                    <a:pt x="5038292" y="405792"/>
                    <a:pt x="4995397" y="454613"/>
                    <a:pt x="5012886" y="702682"/>
                  </a:cubicBezTo>
                  <a:cubicBezTo>
                    <a:pt x="5015493" y="793930"/>
                    <a:pt x="4960423" y="813375"/>
                    <a:pt x="4888241" y="828000"/>
                  </a:cubicBezTo>
                  <a:cubicBezTo>
                    <a:pt x="4820692" y="855911"/>
                    <a:pt x="4574258" y="886454"/>
                    <a:pt x="4435699" y="828000"/>
                  </a:cubicBezTo>
                  <a:cubicBezTo>
                    <a:pt x="4278323" y="851796"/>
                    <a:pt x="3977816" y="715029"/>
                    <a:pt x="3744978" y="828000"/>
                  </a:cubicBezTo>
                  <a:cubicBezTo>
                    <a:pt x="3460681" y="859019"/>
                    <a:pt x="3385052" y="821488"/>
                    <a:pt x="3292436" y="828000"/>
                  </a:cubicBezTo>
                  <a:cubicBezTo>
                    <a:pt x="3160988" y="838933"/>
                    <a:pt x="2874210" y="787462"/>
                    <a:pt x="2744621" y="828000"/>
                  </a:cubicBezTo>
                  <a:cubicBezTo>
                    <a:pt x="2549946" y="806065"/>
                    <a:pt x="2424052" y="791474"/>
                    <a:pt x="2292080" y="828000"/>
                  </a:cubicBezTo>
                  <a:cubicBezTo>
                    <a:pt x="2123647" y="845106"/>
                    <a:pt x="1918098" y="743130"/>
                    <a:pt x="1744267" y="828000"/>
                  </a:cubicBezTo>
                  <a:cubicBezTo>
                    <a:pt x="1563172" y="875040"/>
                    <a:pt x="1409713" y="812691"/>
                    <a:pt x="1196452" y="828000"/>
                  </a:cubicBezTo>
                  <a:cubicBezTo>
                    <a:pt x="1081824" y="821813"/>
                    <a:pt x="570086" y="725209"/>
                    <a:pt x="124643" y="828000"/>
                  </a:cubicBezTo>
                  <a:cubicBezTo>
                    <a:pt x="50873" y="815959"/>
                    <a:pt x="-1348" y="774283"/>
                    <a:pt x="0" y="702682"/>
                  </a:cubicBezTo>
                  <a:cubicBezTo>
                    <a:pt x="-89316" y="528844"/>
                    <a:pt x="46267" y="196532"/>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E80F0F"/>
                  </a:solidFill>
                  <a:latin typeface="Arial"/>
                </a:rPr>
                <a:t>Chữ hoa </a:t>
              </a:r>
              <a:r>
                <a:rPr lang="en-US" sz="3733" b="1" dirty="0">
                  <a:solidFill>
                    <a:srgbClr val="E80F0F"/>
                  </a:solidFill>
                  <a:latin typeface="Arial"/>
                </a:rPr>
                <a:t>Q kiểu 2</a:t>
              </a:r>
              <a:r>
                <a:rPr lang="en-US" sz="3733" dirty="0">
                  <a:solidFill>
                    <a:srgbClr val="E80F0F"/>
                  </a:solidFill>
                  <a:latin typeface="Arial"/>
                </a:rPr>
                <a:t> cao mấy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3692772" y="2621199"/>
            <a:ext cx="7422164" cy="1226592"/>
            <a:chOff x="6610014" y="2021158"/>
            <a:chExt cx="5516609" cy="93092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effectLst>
                  <a:outerShdw blurRad="38100" dist="38100" dir="2700000" algn="tl">
                    <a:srgbClr val="000000">
                      <a:alpha val="43137"/>
                    </a:srgbClr>
                  </a:outerShdw>
                </a:effectLst>
                <a:latin typeface="Arial"/>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4147" y="2021158"/>
              <a:ext cx="5221693" cy="930927"/>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00000"/>
                  </a:solidFill>
                  <a:latin typeface="Arial"/>
                </a:rPr>
                <a:t>Chữ hoa </a:t>
              </a:r>
              <a:r>
                <a:rPr lang="en-US" sz="3733" b="1" dirty="0">
                  <a:solidFill>
                    <a:srgbClr val="000000"/>
                  </a:solidFill>
                  <a:latin typeface="Arial"/>
                </a:rPr>
                <a:t>Q kiểu 2</a:t>
              </a:r>
              <a:r>
                <a:rPr lang="en-US" sz="3733" dirty="0">
                  <a:solidFill>
                    <a:srgbClr val="000000"/>
                  </a:solidFill>
                  <a:latin typeface="Arial"/>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3203722" y="4271131"/>
            <a:ext cx="11926296" cy="1632447"/>
            <a:chOff x="6323145" y="3373361"/>
            <a:chExt cx="5673108" cy="1763036"/>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763036"/>
              <a:chOff x="6456495" y="3429000"/>
              <a:chExt cx="5673108" cy="1763036"/>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763036"/>
              </a:xfrm>
              <a:custGeom>
                <a:avLst/>
                <a:gdLst>
                  <a:gd name="connsiteX0" fmla="*/ 0 w 5220000"/>
                  <a:gd name="connsiteY0" fmla="*/ 266835 h 1763036"/>
                  <a:gd name="connsiteX1" fmla="*/ 207046 w 5220000"/>
                  <a:gd name="connsiteY1" fmla="*/ 0 h 1763036"/>
                  <a:gd name="connsiteX2" fmla="*/ 692976 w 5220000"/>
                  <a:gd name="connsiteY2" fmla="*/ 0 h 1763036"/>
                  <a:gd name="connsiteX3" fmla="*/ 1178907 w 5220000"/>
                  <a:gd name="connsiteY3" fmla="*/ 0 h 1763036"/>
                  <a:gd name="connsiteX4" fmla="*/ 1809015 w 5220000"/>
                  <a:gd name="connsiteY4" fmla="*/ 0 h 1763036"/>
                  <a:gd name="connsiteX5" fmla="*/ 2294945 w 5220000"/>
                  <a:gd name="connsiteY5" fmla="*/ 0 h 1763036"/>
                  <a:gd name="connsiteX6" fmla="*/ 2780876 w 5220000"/>
                  <a:gd name="connsiteY6" fmla="*/ 0 h 1763036"/>
                  <a:gd name="connsiteX7" fmla="*/ 3314865 w 5220000"/>
                  <a:gd name="connsiteY7" fmla="*/ 0 h 1763036"/>
                  <a:gd name="connsiteX8" fmla="*/ 3704678 w 5220000"/>
                  <a:gd name="connsiteY8" fmla="*/ 0 h 1763036"/>
                  <a:gd name="connsiteX9" fmla="*/ 4094490 w 5220000"/>
                  <a:gd name="connsiteY9" fmla="*/ 0 h 1763036"/>
                  <a:gd name="connsiteX10" fmla="*/ 5012952 w 5220000"/>
                  <a:gd name="connsiteY10" fmla="*/ 0 h 1763036"/>
                  <a:gd name="connsiteX11" fmla="*/ 5220000 w 5220000"/>
                  <a:gd name="connsiteY11" fmla="*/ 266835 h 1763036"/>
                  <a:gd name="connsiteX12" fmla="*/ 5220000 w 5220000"/>
                  <a:gd name="connsiteY12" fmla="*/ 844635 h 1763036"/>
                  <a:gd name="connsiteX13" fmla="*/ 5220000 w 5220000"/>
                  <a:gd name="connsiteY13" fmla="*/ 1496198 h 1763036"/>
                  <a:gd name="connsiteX14" fmla="*/ 5012952 w 5220000"/>
                  <a:gd name="connsiteY14" fmla="*/ 1763036 h 1763036"/>
                  <a:gd name="connsiteX15" fmla="*/ 4575081 w 5220000"/>
                  <a:gd name="connsiteY15" fmla="*/ 1763036 h 1763036"/>
                  <a:gd name="connsiteX16" fmla="*/ 3944973 w 5220000"/>
                  <a:gd name="connsiteY16" fmla="*/ 1763036 h 1763036"/>
                  <a:gd name="connsiteX17" fmla="*/ 3555161 w 5220000"/>
                  <a:gd name="connsiteY17" fmla="*/ 1763036 h 1763036"/>
                  <a:gd name="connsiteX18" fmla="*/ 3021171 w 5220000"/>
                  <a:gd name="connsiteY18" fmla="*/ 1763036 h 1763036"/>
                  <a:gd name="connsiteX19" fmla="*/ 2583300 w 5220000"/>
                  <a:gd name="connsiteY19" fmla="*/ 1763036 h 1763036"/>
                  <a:gd name="connsiteX20" fmla="*/ 1953192 w 5220000"/>
                  <a:gd name="connsiteY20" fmla="*/ 1763036 h 1763036"/>
                  <a:gd name="connsiteX21" fmla="*/ 1419202 w 5220000"/>
                  <a:gd name="connsiteY21" fmla="*/ 1763036 h 1763036"/>
                  <a:gd name="connsiteX22" fmla="*/ 981331 w 5220000"/>
                  <a:gd name="connsiteY22" fmla="*/ 1763036 h 1763036"/>
                  <a:gd name="connsiteX23" fmla="*/ 207046 w 5220000"/>
                  <a:gd name="connsiteY23" fmla="*/ 1763036 h 1763036"/>
                  <a:gd name="connsiteX24" fmla="*/ 0 w 5220000"/>
                  <a:gd name="connsiteY24" fmla="*/ 1496198 h 1763036"/>
                  <a:gd name="connsiteX25" fmla="*/ 0 w 5220000"/>
                  <a:gd name="connsiteY25" fmla="*/ 893810 h 1763036"/>
                  <a:gd name="connsiteX26" fmla="*/ 0 w 5220000"/>
                  <a:gd name="connsiteY26" fmla="*/ 266835 h 1763036"/>
                  <a:gd name="connsiteX0" fmla="*/ 0 w 5220000"/>
                  <a:gd name="connsiteY0" fmla="*/ 266835 h 1763036"/>
                  <a:gd name="connsiteX1" fmla="*/ 207046 w 5220000"/>
                  <a:gd name="connsiteY1" fmla="*/ 0 h 1763036"/>
                  <a:gd name="connsiteX2" fmla="*/ 741036 w 5220000"/>
                  <a:gd name="connsiteY2" fmla="*/ 0 h 1763036"/>
                  <a:gd name="connsiteX3" fmla="*/ 1275025 w 5220000"/>
                  <a:gd name="connsiteY3" fmla="*/ 0 h 1763036"/>
                  <a:gd name="connsiteX4" fmla="*/ 1712897 w 5220000"/>
                  <a:gd name="connsiteY4" fmla="*/ 0 h 1763036"/>
                  <a:gd name="connsiteX5" fmla="*/ 2198827 w 5220000"/>
                  <a:gd name="connsiteY5" fmla="*/ 0 h 1763036"/>
                  <a:gd name="connsiteX6" fmla="*/ 2780876 w 5220000"/>
                  <a:gd name="connsiteY6" fmla="*/ 0 h 1763036"/>
                  <a:gd name="connsiteX7" fmla="*/ 3314865 w 5220000"/>
                  <a:gd name="connsiteY7" fmla="*/ 0 h 1763036"/>
                  <a:gd name="connsiteX8" fmla="*/ 3944973 w 5220000"/>
                  <a:gd name="connsiteY8" fmla="*/ 0 h 1763036"/>
                  <a:gd name="connsiteX9" fmla="*/ 4430903 w 5220000"/>
                  <a:gd name="connsiteY9" fmla="*/ 0 h 1763036"/>
                  <a:gd name="connsiteX10" fmla="*/ 5012952 w 5220000"/>
                  <a:gd name="connsiteY10" fmla="*/ 0 h 1763036"/>
                  <a:gd name="connsiteX11" fmla="*/ 5220000 w 5220000"/>
                  <a:gd name="connsiteY11" fmla="*/ 266835 h 1763036"/>
                  <a:gd name="connsiteX12" fmla="*/ 5220000 w 5220000"/>
                  <a:gd name="connsiteY12" fmla="*/ 844635 h 1763036"/>
                  <a:gd name="connsiteX13" fmla="*/ 5220000 w 5220000"/>
                  <a:gd name="connsiteY13" fmla="*/ 1496198 h 1763036"/>
                  <a:gd name="connsiteX14" fmla="*/ 5012952 w 5220000"/>
                  <a:gd name="connsiteY14" fmla="*/ 1763036 h 1763036"/>
                  <a:gd name="connsiteX15" fmla="*/ 4430903 w 5220000"/>
                  <a:gd name="connsiteY15" fmla="*/ 1763036 h 1763036"/>
                  <a:gd name="connsiteX16" fmla="*/ 3896914 w 5220000"/>
                  <a:gd name="connsiteY16" fmla="*/ 1763036 h 1763036"/>
                  <a:gd name="connsiteX17" fmla="*/ 3410983 w 5220000"/>
                  <a:gd name="connsiteY17" fmla="*/ 1763036 h 1763036"/>
                  <a:gd name="connsiteX18" fmla="*/ 2876994 w 5220000"/>
                  <a:gd name="connsiteY18" fmla="*/ 1763036 h 1763036"/>
                  <a:gd name="connsiteX19" fmla="*/ 2343004 w 5220000"/>
                  <a:gd name="connsiteY19" fmla="*/ 1763036 h 1763036"/>
                  <a:gd name="connsiteX20" fmla="*/ 1712897 w 5220000"/>
                  <a:gd name="connsiteY20" fmla="*/ 1763036 h 1763036"/>
                  <a:gd name="connsiteX21" fmla="*/ 1323084 w 5220000"/>
                  <a:gd name="connsiteY21" fmla="*/ 1763036 h 1763036"/>
                  <a:gd name="connsiteX22" fmla="*/ 837154 w 5220000"/>
                  <a:gd name="connsiteY22" fmla="*/ 1763036 h 1763036"/>
                  <a:gd name="connsiteX23" fmla="*/ 207046 w 5220000"/>
                  <a:gd name="connsiteY23" fmla="*/ 1763036 h 1763036"/>
                  <a:gd name="connsiteX24" fmla="*/ 0 w 5220000"/>
                  <a:gd name="connsiteY24" fmla="*/ 1496198 h 1763036"/>
                  <a:gd name="connsiteX25" fmla="*/ 0 w 5220000"/>
                  <a:gd name="connsiteY25" fmla="*/ 906103 h 1763036"/>
                  <a:gd name="connsiteX26" fmla="*/ 0 w 5220000"/>
                  <a:gd name="connsiteY26" fmla="*/ 266835 h 1763036"/>
                  <a:gd name="connsiteX0" fmla="*/ 0 w 5220000"/>
                  <a:gd name="connsiteY0" fmla="*/ 266835 h 1763036"/>
                  <a:gd name="connsiteX1" fmla="*/ 207046 w 5220000"/>
                  <a:gd name="connsiteY1" fmla="*/ 0 h 1763036"/>
                  <a:gd name="connsiteX2" fmla="*/ 692976 w 5220000"/>
                  <a:gd name="connsiteY2" fmla="*/ 0 h 1763036"/>
                  <a:gd name="connsiteX3" fmla="*/ 1178907 w 5220000"/>
                  <a:gd name="connsiteY3" fmla="*/ 0 h 1763036"/>
                  <a:gd name="connsiteX4" fmla="*/ 1809015 w 5220000"/>
                  <a:gd name="connsiteY4" fmla="*/ 0 h 1763036"/>
                  <a:gd name="connsiteX5" fmla="*/ 2294945 w 5220000"/>
                  <a:gd name="connsiteY5" fmla="*/ 0 h 1763036"/>
                  <a:gd name="connsiteX6" fmla="*/ 2780876 w 5220000"/>
                  <a:gd name="connsiteY6" fmla="*/ 0 h 1763036"/>
                  <a:gd name="connsiteX7" fmla="*/ 3314865 w 5220000"/>
                  <a:gd name="connsiteY7" fmla="*/ 0 h 1763036"/>
                  <a:gd name="connsiteX8" fmla="*/ 3704678 w 5220000"/>
                  <a:gd name="connsiteY8" fmla="*/ 0 h 1763036"/>
                  <a:gd name="connsiteX9" fmla="*/ 4094490 w 5220000"/>
                  <a:gd name="connsiteY9" fmla="*/ 0 h 1763036"/>
                  <a:gd name="connsiteX10" fmla="*/ 5012952 w 5220000"/>
                  <a:gd name="connsiteY10" fmla="*/ 0 h 1763036"/>
                  <a:gd name="connsiteX11" fmla="*/ 5220000 w 5220000"/>
                  <a:gd name="connsiteY11" fmla="*/ 266835 h 1763036"/>
                  <a:gd name="connsiteX12" fmla="*/ 5220000 w 5220000"/>
                  <a:gd name="connsiteY12" fmla="*/ 844635 h 1763036"/>
                  <a:gd name="connsiteX13" fmla="*/ 5220000 w 5220000"/>
                  <a:gd name="connsiteY13" fmla="*/ 1496198 h 1763036"/>
                  <a:gd name="connsiteX14" fmla="*/ 5012952 w 5220000"/>
                  <a:gd name="connsiteY14" fmla="*/ 1763036 h 1763036"/>
                  <a:gd name="connsiteX15" fmla="*/ 4575081 w 5220000"/>
                  <a:gd name="connsiteY15" fmla="*/ 1763036 h 1763036"/>
                  <a:gd name="connsiteX16" fmla="*/ 3944973 w 5220000"/>
                  <a:gd name="connsiteY16" fmla="*/ 1763036 h 1763036"/>
                  <a:gd name="connsiteX17" fmla="*/ 3555161 w 5220000"/>
                  <a:gd name="connsiteY17" fmla="*/ 1763036 h 1763036"/>
                  <a:gd name="connsiteX18" fmla="*/ 3021171 w 5220000"/>
                  <a:gd name="connsiteY18" fmla="*/ 1763036 h 1763036"/>
                  <a:gd name="connsiteX19" fmla="*/ 2583300 w 5220000"/>
                  <a:gd name="connsiteY19" fmla="*/ 1763036 h 1763036"/>
                  <a:gd name="connsiteX20" fmla="*/ 1953192 w 5220000"/>
                  <a:gd name="connsiteY20" fmla="*/ 1763036 h 1763036"/>
                  <a:gd name="connsiteX21" fmla="*/ 1419202 w 5220000"/>
                  <a:gd name="connsiteY21" fmla="*/ 1763036 h 1763036"/>
                  <a:gd name="connsiteX22" fmla="*/ 981331 w 5220000"/>
                  <a:gd name="connsiteY22" fmla="*/ 1763036 h 1763036"/>
                  <a:gd name="connsiteX23" fmla="*/ 207046 w 5220000"/>
                  <a:gd name="connsiteY23" fmla="*/ 1763036 h 1763036"/>
                  <a:gd name="connsiteX24" fmla="*/ 0 w 5220000"/>
                  <a:gd name="connsiteY24" fmla="*/ 1496198 h 1763036"/>
                  <a:gd name="connsiteX25" fmla="*/ 0 w 5220000"/>
                  <a:gd name="connsiteY25" fmla="*/ 893810 h 1763036"/>
                  <a:gd name="connsiteX26" fmla="*/ 0 w 5220000"/>
                  <a:gd name="connsiteY26" fmla="*/ 266835 h 17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763036" fill="none" extrusionOk="0">
                    <a:moveTo>
                      <a:pt x="0" y="266835"/>
                    </a:moveTo>
                    <a:cubicBezTo>
                      <a:pt x="10960" y="178480"/>
                      <a:pt x="102373" y="-73941"/>
                      <a:pt x="207046" y="0"/>
                    </a:cubicBezTo>
                    <a:cubicBezTo>
                      <a:pt x="276354" y="-117461"/>
                      <a:pt x="428214" y="-15539"/>
                      <a:pt x="692976" y="0"/>
                    </a:cubicBezTo>
                    <a:cubicBezTo>
                      <a:pt x="912975" y="-15736"/>
                      <a:pt x="1033196" y="104576"/>
                      <a:pt x="1178907" y="0"/>
                    </a:cubicBezTo>
                    <a:cubicBezTo>
                      <a:pt x="1323953" y="-53109"/>
                      <a:pt x="1646761" y="-12878"/>
                      <a:pt x="1809015" y="0"/>
                    </a:cubicBezTo>
                    <a:cubicBezTo>
                      <a:pt x="1915447" y="-68624"/>
                      <a:pt x="2230452" y="57277"/>
                      <a:pt x="2294945" y="0"/>
                    </a:cubicBezTo>
                    <a:cubicBezTo>
                      <a:pt x="2386038" y="62228"/>
                      <a:pt x="2644385" y="58475"/>
                      <a:pt x="2780876" y="0"/>
                    </a:cubicBezTo>
                    <a:cubicBezTo>
                      <a:pt x="2921396" y="-4997"/>
                      <a:pt x="3117280" y="38742"/>
                      <a:pt x="3314865" y="0"/>
                    </a:cubicBezTo>
                    <a:cubicBezTo>
                      <a:pt x="3595107" y="-50141"/>
                      <a:pt x="3555857" y="7387"/>
                      <a:pt x="3704678" y="0"/>
                    </a:cubicBezTo>
                    <a:cubicBezTo>
                      <a:pt x="3865663" y="-19381"/>
                      <a:pt x="3925692" y="102300"/>
                      <a:pt x="4094490" y="0"/>
                    </a:cubicBezTo>
                    <a:cubicBezTo>
                      <a:pt x="4286021" y="107567"/>
                      <a:pt x="4809098" y="-96418"/>
                      <a:pt x="5012952" y="0"/>
                    </a:cubicBezTo>
                    <a:cubicBezTo>
                      <a:pt x="5150071" y="-7497"/>
                      <a:pt x="5174776" y="127581"/>
                      <a:pt x="5220000" y="266835"/>
                    </a:cubicBezTo>
                    <a:cubicBezTo>
                      <a:pt x="5332830" y="476129"/>
                      <a:pt x="5181149" y="567436"/>
                      <a:pt x="5220000" y="844635"/>
                    </a:cubicBezTo>
                    <a:cubicBezTo>
                      <a:pt x="5240102" y="1072555"/>
                      <a:pt x="5114813" y="1230141"/>
                      <a:pt x="5220000" y="1496198"/>
                    </a:cubicBezTo>
                    <a:cubicBezTo>
                      <a:pt x="5250579" y="1572199"/>
                      <a:pt x="5100323" y="1700201"/>
                      <a:pt x="5012952" y="1763036"/>
                    </a:cubicBezTo>
                    <a:cubicBezTo>
                      <a:pt x="4806661" y="1818519"/>
                      <a:pt x="4749841" y="1787243"/>
                      <a:pt x="4575081" y="1763036"/>
                    </a:cubicBezTo>
                    <a:cubicBezTo>
                      <a:pt x="4441389" y="1742355"/>
                      <a:pt x="4071671" y="1668285"/>
                      <a:pt x="3944973" y="1763036"/>
                    </a:cubicBezTo>
                    <a:cubicBezTo>
                      <a:pt x="3760897" y="1820589"/>
                      <a:pt x="3704151" y="1772396"/>
                      <a:pt x="3555161" y="1763036"/>
                    </a:cubicBezTo>
                    <a:cubicBezTo>
                      <a:pt x="3384362" y="1753821"/>
                      <a:pt x="3163745" y="1623241"/>
                      <a:pt x="3021171" y="1763036"/>
                    </a:cubicBezTo>
                    <a:cubicBezTo>
                      <a:pt x="2889829" y="1733681"/>
                      <a:pt x="2679842" y="1811261"/>
                      <a:pt x="2583300" y="1763036"/>
                    </a:cubicBezTo>
                    <a:cubicBezTo>
                      <a:pt x="2467765" y="1996690"/>
                      <a:pt x="2316962" y="1702333"/>
                      <a:pt x="1953192" y="1763036"/>
                    </a:cubicBezTo>
                    <a:cubicBezTo>
                      <a:pt x="1606312" y="1909744"/>
                      <a:pt x="1667326" y="1759605"/>
                      <a:pt x="1419202" y="1763036"/>
                    </a:cubicBezTo>
                    <a:cubicBezTo>
                      <a:pt x="1199695" y="1804303"/>
                      <a:pt x="1079993" y="1759857"/>
                      <a:pt x="981331" y="1763036"/>
                    </a:cubicBezTo>
                    <a:cubicBezTo>
                      <a:pt x="918066" y="1802266"/>
                      <a:pt x="385197" y="1649015"/>
                      <a:pt x="207046" y="1763036"/>
                    </a:cubicBezTo>
                    <a:cubicBezTo>
                      <a:pt x="69960" y="1763666"/>
                      <a:pt x="28040" y="1709809"/>
                      <a:pt x="0" y="1496198"/>
                    </a:cubicBezTo>
                    <a:cubicBezTo>
                      <a:pt x="-61187" y="1322595"/>
                      <a:pt x="75334" y="1097252"/>
                      <a:pt x="0" y="893810"/>
                    </a:cubicBezTo>
                    <a:cubicBezTo>
                      <a:pt x="-28453" y="699583"/>
                      <a:pt x="33607" y="498278"/>
                      <a:pt x="0" y="266835"/>
                    </a:cubicBezTo>
                    <a:close/>
                  </a:path>
                  <a:path w="5220000" h="1763036" stroke="0" extrusionOk="0">
                    <a:moveTo>
                      <a:pt x="0" y="266835"/>
                    </a:moveTo>
                    <a:cubicBezTo>
                      <a:pt x="5932" y="53375"/>
                      <a:pt x="87325" y="-53739"/>
                      <a:pt x="207046" y="0"/>
                    </a:cubicBezTo>
                    <a:cubicBezTo>
                      <a:pt x="364355" y="37001"/>
                      <a:pt x="653197" y="-8333"/>
                      <a:pt x="741036" y="0"/>
                    </a:cubicBezTo>
                    <a:cubicBezTo>
                      <a:pt x="922053" y="-22217"/>
                      <a:pt x="1047700" y="-99268"/>
                      <a:pt x="1275025" y="0"/>
                    </a:cubicBezTo>
                    <a:cubicBezTo>
                      <a:pt x="1435022" y="-131523"/>
                      <a:pt x="1547261" y="16109"/>
                      <a:pt x="1712897" y="0"/>
                    </a:cubicBezTo>
                    <a:cubicBezTo>
                      <a:pt x="1867347" y="-139088"/>
                      <a:pt x="1992914" y="86884"/>
                      <a:pt x="2198827" y="0"/>
                    </a:cubicBezTo>
                    <a:cubicBezTo>
                      <a:pt x="2423136" y="-165961"/>
                      <a:pt x="2455999" y="138065"/>
                      <a:pt x="2780876" y="0"/>
                    </a:cubicBezTo>
                    <a:cubicBezTo>
                      <a:pt x="3062297" y="-79861"/>
                      <a:pt x="3151399" y="71604"/>
                      <a:pt x="3314865" y="0"/>
                    </a:cubicBezTo>
                    <a:cubicBezTo>
                      <a:pt x="3461897" y="-136959"/>
                      <a:pt x="3767462" y="84460"/>
                      <a:pt x="3944973" y="0"/>
                    </a:cubicBezTo>
                    <a:cubicBezTo>
                      <a:pt x="4075130" y="-145175"/>
                      <a:pt x="4231722" y="-23063"/>
                      <a:pt x="4430903" y="0"/>
                    </a:cubicBezTo>
                    <a:cubicBezTo>
                      <a:pt x="4629226" y="29290"/>
                      <a:pt x="4758717" y="16115"/>
                      <a:pt x="5012952" y="0"/>
                    </a:cubicBezTo>
                    <a:cubicBezTo>
                      <a:pt x="5074405" y="-7802"/>
                      <a:pt x="5185147" y="143603"/>
                      <a:pt x="5220000" y="266835"/>
                    </a:cubicBezTo>
                    <a:cubicBezTo>
                      <a:pt x="5236207" y="424697"/>
                      <a:pt x="5139085" y="640479"/>
                      <a:pt x="5220000" y="844635"/>
                    </a:cubicBezTo>
                    <a:cubicBezTo>
                      <a:pt x="5232251" y="1061095"/>
                      <a:pt x="5241415" y="1217327"/>
                      <a:pt x="5220000" y="1496198"/>
                    </a:cubicBezTo>
                    <a:cubicBezTo>
                      <a:pt x="5236797" y="1624269"/>
                      <a:pt x="5139662" y="1776678"/>
                      <a:pt x="5012952" y="1763036"/>
                    </a:cubicBezTo>
                    <a:cubicBezTo>
                      <a:pt x="4758630" y="1804993"/>
                      <a:pt x="4526073" y="1775314"/>
                      <a:pt x="4430903" y="1763036"/>
                    </a:cubicBezTo>
                    <a:cubicBezTo>
                      <a:pt x="4277379" y="1949768"/>
                      <a:pt x="4042421" y="1562859"/>
                      <a:pt x="3896914" y="1763036"/>
                    </a:cubicBezTo>
                    <a:cubicBezTo>
                      <a:pt x="3733293" y="1806248"/>
                      <a:pt x="3511805" y="1763844"/>
                      <a:pt x="3410983" y="1763036"/>
                    </a:cubicBezTo>
                    <a:cubicBezTo>
                      <a:pt x="3296218" y="1800590"/>
                      <a:pt x="3013543" y="1762733"/>
                      <a:pt x="2876994" y="1763036"/>
                    </a:cubicBezTo>
                    <a:cubicBezTo>
                      <a:pt x="2693220" y="1842782"/>
                      <a:pt x="2530515" y="1655924"/>
                      <a:pt x="2343004" y="1763036"/>
                    </a:cubicBezTo>
                    <a:cubicBezTo>
                      <a:pt x="2147336" y="1922319"/>
                      <a:pt x="1821163" y="1642599"/>
                      <a:pt x="1712897" y="1763036"/>
                    </a:cubicBezTo>
                    <a:cubicBezTo>
                      <a:pt x="1567163" y="1771892"/>
                      <a:pt x="1410116" y="1762739"/>
                      <a:pt x="1323084" y="1763036"/>
                    </a:cubicBezTo>
                    <a:cubicBezTo>
                      <a:pt x="1228737" y="1870853"/>
                      <a:pt x="911440" y="1718775"/>
                      <a:pt x="837154" y="1763036"/>
                    </a:cubicBezTo>
                    <a:cubicBezTo>
                      <a:pt x="626135" y="1931521"/>
                      <a:pt x="414399" y="1780347"/>
                      <a:pt x="207046" y="1763036"/>
                    </a:cubicBezTo>
                    <a:cubicBezTo>
                      <a:pt x="85271" y="1765188"/>
                      <a:pt x="-4023" y="1596276"/>
                      <a:pt x="0" y="1496198"/>
                    </a:cubicBezTo>
                    <a:cubicBezTo>
                      <a:pt x="-75135" y="1297002"/>
                      <a:pt x="-21118" y="1125917"/>
                      <a:pt x="0" y="906103"/>
                    </a:cubicBezTo>
                    <a:cubicBezTo>
                      <a:pt x="-78009" y="697217"/>
                      <a:pt x="10301" y="418504"/>
                      <a:pt x="0" y="266835"/>
                    </a:cubicBezTo>
                    <a:close/>
                  </a:path>
                  <a:path w="5220000" h="1763036" fill="none" stroke="0" extrusionOk="0">
                    <a:moveTo>
                      <a:pt x="0" y="266835"/>
                    </a:moveTo>
                    <a:cubicBezTo>
                      <a:pt x="41484" y="154491"/>
                      <a:pt x="102783" y="-3234"/>
                      <a:pt x="207046" y="0"/>
                    </a:cubicBezTo>
                    <a:cubicBezTo>
                      <a:pt x="330277" y="44307"/>
                      <a:pt x="450515" y="32469"/>
                      <a:pt x="692976" y="0"/>
                    </a:cubicBezTo>
                    <a:cubicBezTo>
                      <a:pt x="980297" y="-90661"/>
                      <a:pt x="1032037" y="105396"/>
                      <a:pt x="1178907" y="0"/>
                    </a:cubicBezTo>
                    <a:cubicBezTo>
                      <a:pt x="1275814" y="-139622"/>
                      <a:pt x="1657502" y="12230"/>
                      <a:pt x="1809015" y="0"/>
                    </a:cubicBezTo>
                    <a:cubicBezTo>
                      <a:pt x="1977962" y="-132762"/>
                      <a:pt x="2187037" y="-3801"/>
                      <a:pt x="2294945" y="0"/>
                    </a:cubicBezTo>
                    <a:cubicBezTo>
                      <a:pt x="2391713" y="-35242"/>
                      <a:pt x="2632094" y="30347"/>
                      <a:pt x="2780876" y="0"/>
                    </a:cubicBezTo>
                    <a:cubicBezTo>
                      <a:pt x="2887689" y="-155477"/>
                      <a:pt x="3079548" y="241742"/>
                      <a:pt x="3314865" y="0"/>
                    </a:cubicBezTo>
                    <a:cubicBezTo>
                      <a:pt x="3555317" y="-41472"/>
                      <a:pt x="3549456" y="37196"/>
                      <a:pt x="3704678" y="0"/>
                    </a:cubicBezTo>
                    <a:cubicBezTo>
                      <a:pt x="3855839" y="-18358"/>
                      <a:pt x="4011917" y="42491"/>
                      <a:pt x="4094490" y="0"/>
                    </a:cubicBezTo>
                    <a:cubicBezTo>
                      <a:pt x="4275845" y="-193047"/>
                      <a:pt x="4818193" y="114656"/>
                      <a:pt x="5012952" y="0"/>
                    </a:cubicBezTo>
                    <a:cubicBezTo>
                      <a:pt x="5127570" y="41371"/>
                      <a:pt x="5215273" y="124225"/>
                      <a:pt x="5220000" y="266835"/>
                    </a:cubicBezTo>
                    <a:cubicBezTo>
                      <a:pt x="5287499" y="480708"/>
                      <a:pt x="5135631" y="583585"/>
                      <a:pt x="5220000" y="844635"/>
                    </a:cubicBezTo>
                    <a:cubicBezTo>
                      <a:pt x="5237140" y="1092257"/>
                      <a:pt x="5171122" y="1310150"/>
                      <a:pt x="5220000" y="1496198"/>
                    </a:cubicBezTo>
                    <a:cubicBezTo>
                      <a:pt x="5215043" y="1644280"/>
                      <a:pt x="5074662" y="1771172"/>
                      <a:pt x="5012952" y="1763036"/>
                    </a:cubicBezTo>
                    <a:cubicBezTo>
                      <a:pt x="4817840" y="1750182"/>
                      <a:pt x="4705466" y="1708350"/>
                      <a:pt x="4575081" y="1763036"/>
                    </a:cubicBezTo>
                    <a:cubicBezTo>
                      <a:pt x="4405482" y="1780350"/>
                      <a:pt x="4098770" y="1685393"/>
                      <a:pt x="3944973" y="1763036"/>
                    </a:cubicBezTo>
                    <a:cubicBezTo>
                      <a:pt x="3753771" y="1777682"/>
                      <a:pt x="3681082" y="1670492"/>
                      <a:pt x="3555161" y="1763036"/>
                    </a:cubicBezTo>
                    <a:cubicBezTo>
                      <a:pt x="3415338" y="1749778"/>
                      <a:pt x="3174013" y="1715331"/>
                      <a:pt x="3021171" y="1763036"/>
                    </a:cubicBezTo>
                    <a:cubicBezTo>
                      <a:pt x="2919972" y="1790233"/>
                      <a:pt x="2697668" y="1748846"/>
                      <a:pt x="2583300" y="1763036"/>
                    </a:cubicBezTo>
                    <a:cubicBezTo>
                      <a:pt x="2442448" y="1789766"/>
                      <a:pt x="2249360" y="1680359"/>
                      <a:pt x="1953192" y="1763036"/>
                    </a:cubicBezTo>
                    <a:cubicBezTo>
                      <a:pt x="1628667" y="1822525"/>
                      <a:pt x="1636602" y="1757427"/>
                      <a:pt x="1419202" y="1763036"/>
                    </a:cubicBezTo>
                    <a:cubicBezTo>
                      <a:pt x="1151926" y="1829559"/>
                      <a:pt x="1123889" y="1657566"/>
                      <a:pt x="981331" y="1763036"/>
                    </a:cubicBezTo>
                    <a:cubicBezTo>
                      <a:pt x="886252" y="1744638"/>
                      <a:pt x="408840" y="1775262"/>
                      <a:pt x="207046" y="1763036"/>
                    </a:cubicBezTo>
                    <a:cubicBezTo>
                      <a:pt x="64657" y="1809156"/>
                      <a:pt x="28386" y="1689280"/>
                      <a:pt x="0" y="1496198"/>
                    </a:cubicBezTo>
                    <a:cubicBezTo>
                      <a:pt x="-49187" y="1354800"/>
                      <a:pt x="93857" y="1016330"/>
                      <a:pt x="0" y="893810"/>
                    </a:cubicBezTo>
                    <a:cubicBezTo>
                      <a:pt x="-13547" y="762253"/>
                      <a:pt x="126383" y="534128"/>
                      <a:pt x="0" y="266835"/>
                    </a:cubicBezTo>
                    <a:close/>
                  </a:path>
                  <a:path w="5220000" h="1763036" fill="none" stroke="0" extrusionOk="0">
                    <a:moveTo>
                      <a:pt x="0" y="266835"/>
                    </a:moveTo>
                    <a:cubicBezTo>
                      <a:pt x="12512" y="173278"/>
                      <a:pt x="113843" y="-62736"/>
                      <a:pt x="207046" y="0"/>
                    </a:cubicBezTo>
                    <a:cubicBezTo>
                      <a:pt x="301986" y="-64173"/>
                      <a:pt x="441253" y="-9066"/>
                      <a:pt x="692976" y="0"/>
                    </a:cubicBezTo>
                    <a:cubicBezTo>
                      <a:pt x="937833" y="-41796"/>
                      <a:pt x="1046186" y="129479"/>
                      <a:pt x="1178907" y="0"/>
                    </a:cubicBezTo>
                    <a:cubicBezTo>
                      <a:pt x="1308087" y="-73015"/>
                      <a:pt x="1670192" y="3607"/>
                      <a:pt x="1809015" y="0"/>
                    </a:cubicBezTo>
                    <a:cubicBezTo>
                      <a:pt x="1951964" y="-78435"/>
                      <a:pt x="2215880" y="48515"/>
                      <a:pt x="2294945" y="0"/>
                    </a:cubicBezTo>
                    <a:cubicBezTo>
                      <a:pt x="2393177" y="12840"/>
                      <a:pt x="2619151" y="53041"/>
                      <a:pt x="2780876" y="0"/>
                    </a:cubicBezTo>
                    <a:cubicBezTo>
                      <a:pt x="2907672" y="-25111"/>
                      <a:pt x="3074349" y="110565"/>
                      <a:pt x="3314865" y="0"/>
                    </a:cubicBezTo>
                    <a:cubicBezTo>
                      <a:pt x="3578390" y="-50144"/>
                      <a:pt x="3559460" y="5325"/>
                      <a:pt x="3704678" y="0"/>
                    </a:cubicBezTo>
                    <a:cubicBezTo>
                      <a:pt x="3856432" y="-627"/>
                      <a:pt x="3934863" y="77527"/>
                      <a:pt x="4094490" y="0"/>
                    </a:cubicBezTo>
                    <a:cubicBezTo>
                      <a:pt x="4273101" y="71023"/>
                      <a:pt x="4829414" y="2553"/>
                      <a:pt x="5012952" y="0"/>
                    </a:cubicBezTo>
                    <a:cubicBezTo>
                      <a:pt x="5114308" y="19231"/>
                      <a:pt x="5211250" y="152308"/>
                      <a:pt x="5220000" y="266835"/>
                    </a:cubicBezTo>
                    <a:cubicBezTo>
                      <a:pt x="5334116" y="486769"/>
                      <a:pt x="5156507" y="586683"/>
                      <a:pt x="5220000" y="844635"/>
                    </a:cubicBezTo>
                    <a:cubicBezTo>
                      <a:pt x="5271780" y="1088917"/>
                      <a:pt x="5149676" y="1275352"/>
                      <a:pt x="5220000" y="1496198"/>
                    </a:cubicBezTo>
                    <a:cubicBezTo>
                      <a:pt x="5233404" y="1595851"/>
                      <a:pt x="5085437" y="1698377"/>
                      <a:pt x="5012952" y="1763036"/>
                    </a:cubicBezTo>
                    <a:cubicBezTo>
                      <a:pt x="4806177" y="1792711"/>
                      <a:pt x="4738946" y="1759973"/>
                      <a:pt x="4575081" y="1763036"/>
                    </a:cubicBezTo>
                    <a:cubicBezTo>
                      <a:pt x="4409713" y="1754233"/>
                      <a:pt x="4087468" y="1680584"/>
                      <a:pt x="3944973" y="1763036"/>
                    </a:cubicBezTo>
                    <a:cubicBezTo>
                      <a:pt x="3761694" y="1795985"/>
                      <a:pt x="3668901" y="1725241"/>
                      <a:pt x="3555161" y="1763036"/>
                    </a:cubicBezTo>
                    <a:cubicBezTo>
                      <a:pt x="3372978" y="1769533"/>
                      <a:pt x="3172012" y="1633397"/>
                      <a:pt x="3021171" y="1763036"/>
                    </a:cubicBezTo>
                    <a:cubicBezTo>
                      <a:pt x="2886719" y="1736007"/>
                      <a:pt x="2694099" y="1795354"/>
                      <a:pt x="2583300" y="1763036"/>
                    </a:cubicBezTo>
                    <a:cubicBezTo>
                      <a:pt x="2428096" y="1987514"/>
                      <a:pt x="2332368" y="1744339"/>
                      <a:pt x="1953192" y="1763036"/>
                    </a:cubicBezTo>
                    <a:cubicBezTo>
                      <a:pt x="1610514" y="1869138"/>
                      <a:pt x="1649525" y="1718777"/>
                      <a:pt x="1419202" y="1763036"/>
                    </a:cubicBezTo>
                    <a:cubicBezTo>
                      <a:pt x="1189442" y="1795669"/>
                      <a:pt x="1098992" y="1728430"/>
                      <a:pt x="981331" y="1763036"/>
                    </a:cubicBezTo>
                    <a:cubicBezTo>
                      <a:pt x="916711" y="1799541"/>
                      <a:pt x="409602" y="1702113"/>
                      <a:pt x="207046" y="1763036"/>
                    </a:cubicBezTo>
                    <a:cubicBezTo>
                      <a:pt x="82759" y="1776894"/>
                      <a:pt x="14498" y="1691677"/>
                      <a:pt x="0" y="1496198"/>
                    </a:cubicBezTo>
                    <a:cubicBezTo>
                      <a:pt x="-74741" y="1308762"/>
                      <a:pt x="57628" y="1072671"/>
                      <a:pt x="0" y="893810"/>
                    </a:cubicBezTo>
                    <a:cubicBezTo>
                      <a:pt x="-28684" y="726862"/>
                      <a:pt x="73254" y="517238"/>
                      <a:pt x="0" y="266835"/>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46296"/>
                  </a:solidFill>
                  <a:latin typeface="Arial"/>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1340531"/>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latin typeface="Arial"/>
                </a:rPr>
                <a:t>Chữ hoa </a:t>
              </a:r>
              <a:r>
                <a:rPr lang="en-US" sz="3733" b="1" dirty="0">
                  <a:solidFill>
                    <a:srgbClr val="02A2D3"/>
                  </a:solidFill>
                  <a:latin typeface="Arial"/>
                </a:rPr>
                <a:t>Q kiểu 2</a:t>
              </a:r>
              <a:r>
                <a:rPr lang="en-US" sz="3733" dirty="0">
                  <a:solidFill>
                    <a:srgbClr val="02A2D3"/>
                  </a:solidFill>
                  <a:latin typeface="Arial"/>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340418" y="3647077"/>
            <a:ext cx="2304599" cy="5424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83600"/>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12421592" y="1122975"/>
            <a:ext cx="2708424" cy="96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1" y="1380165"/>
              <a:ext cx="4425376" cy="500089"/>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E80F0F"/>
                  </a:solidFill>
                  <a:latin typeface="Arial"/>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12443544" y="2792553"/>
            <a:ext cx="2686472" cy="96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00000"/>
                </a:solidFill>
                <a:latin typeface="Arial"/>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00090"/>
            </a:xfrm>
            <a:prstGeom prst="rect">
              <a:avLst/>
            </a:prstGeom>
            <a:noFill/>
          </p:spPr>
          <p:txBody>
            <a:bodyPr wrap="square">
              <a:spAutoFit/>
            </a:bodyPr>
            <a:lstStyle/>
            <a:p>
              <a:pPr algn="just" defTabSz="1219170" eaLnBrk="1" fontAlgn="auto" hangingPunct="1">
                <a:spcBef>
                  <a:spcPts val="0"/>
                </a:spcBef>
                <a:spcAft>
                  <a:spcPts val="0"/>
                </a:spcAft>
                <a:defRPr/>
              </a:pPr>
              <a:r>
                <a:rPr lang="en-US" sz="3733">
                  <a:solidFill>
                    <a:srgbClr val="000000"/>
                  </a:solidFill>
                  <a:latin typeface="Arial"/>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0946504" y="1990477"/>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4845559" y="6152643"/>
            <a:ext cx="9727395" cy="1972404"/>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eaLnBrk="1" fontAlgn="auto" hangingPunct="1">
                <a:spcBef>
                  <a:spcPts val="0"/>
                </a:spcBef>
                <a:spcAft>
                  <a:spcPts val="0"/>
                </a:spcAft>
                <a:defRPr/>
              </a:pPr>
              <a:endParaRPr lang="en-US" sz="3733">
                <a:solidFill>
                  <a:srgbClr val="02A2D3"/>
                </a:solidFill>
                <a:latin typeface="Arial"/>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930928"/>
            </a:xfrm>
            <a:prstGeom prst="rect">
              <a:avLst/>
            </a:prstGeom>
            <a:noFill/>
          </p:spPr>
          <p:txBody>
            <a:bodyPr wrap="square">
              <a:spAutoFit/>
            </a:bodyPr>
            <a:lstStyle/>
            <a:p>
              <a:pPr algn="just" defTabSz="1219170" eaLnBrk="1" fontAlgn="auto" hangingPunct="1">
                <a:spcBef>
                  <a:spcPts val="0"/>
                </a:spcBef>
                <a:spcAft>
                  <a:spcPts val="0"/>
                </a:spcAft>
                <a:defRPr/>
              </a:pPr>
              <a:r>
                <a:rPr lang="en-US" sz="3733" dirty="0">
                  <a:solidFill>
                    <a:srgbClr val="02A2D3"/>
                  </a:solidFill>
                  <a:cs typeface="Calibri" panose="020F0502020204030204" pitchFamily="34" charset="0"/>
                </a:rPr>
                <a:t>Chữ hoa Q kiểu 2 được viết bởi nét</a:t>
              </a:r>
              <a:r>
                <a:rPr lang="vi-VN" sz="3733" dirty="0">
                  <a:solidFill>
                    <a:srgbClr val="02A2D3"/>
                  </a:solidFill>
                  <a:cs typeface="Calibri" panose="020F0502020204030204" pitchFamily="34" charset="0"/>
                </a:rPr>
                <a:t> </a:t>
              </a:r>
              <a:r>
                <a:rPr lang="en-US" sz="3733" dirty="0">
                  <a:solidFill>
                    <a:srgbClr val="02A2D3"/>
                  </a:solidFill>
                  <a:cs typeface="Calibri" panose="020F0502020204030204" pitchFamily="34" charset="0"/>
                </a:rPr>
                <a:t>cong tròn khép kín và nét lượn ngang.</a:t>
              </a:r>
              <a:endParaRPr lang="vi-VN" sz="3733" dirty="0">
                <a:solidFill>
                  <a:srgbClr val="02A2D3"/>
                </a:solidFill>
                <a:latin typeface="Arial"/>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203720" y="5361899"/>
            <a:ext cx="2160000" cy="216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106590" y="154215"/>
            <a:ext cx="3840000" cy="2820332"/>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defRPr/>
              </a:pPr>
              <a:endParaRPr lang="en-US" sz="3733">
                <a:solidFill>
                  <a:srgbClr val="FFFFFF"/>
                </a:solidFill>
                <a:latin typeface="Arial"/>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274696"/>
            </a:xfrm>
            <a:prstGeom prst="rect">
              <a:avLst/>
            </a:prstGeom>
            <a:noFill/>
          </p:spPr>
          <p:txBody>
            <a:bodyPr wrap="square" rtlCol="0">
              <a:spAutoFit/>
            </a:bodyPr>
            <a:lstStyle/>
            <a:p>
              <a:pPr algn="just" defTabSz="1219170" eaLnBrk="1" fontAlgn="auto" hangingPunct="1">
                <a:spcBef>
                  <a:spcPts val="0"/>
                </a:spcBef>
                <a:spcAft>
                  <a:spcPts val="0"/>
                </a:spcAft>
                <a:defRPr/>
              </a:pPr>
              <a:r>
                <a:rPr lang="en-US" sz="3733">
                  <a:solidFill>
                    <a:srgbClr val="003399"/>
                  </a:solidFill>
                  <a:latin typeface="Arial"/>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57579" y="1"/>
            <a:ext cx="649817" cy="649817"/>
          </a:xfrm>
          <a:prstGeom prst="rect">
            <a:avLst/>
          </a:prstGeom>
        </p:spPr>
      </p:pic>
    </p:spTree>
    <p:extLst>
      <p:ext uri="{BB962C8B-B14F-4D97-AF65-F5344CB8AC3E}">
        <p14:creationId xmlns:p14="http://schemas.microsoft.com/office/powerpoint/2010/main" val="289673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8"/>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a:ln w="0"/>
                  <a:solidFill>
                    <a:srgbClr val="FF6438"/>
                  </a:solidFill>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2573" t="34779" r="9836"/>
          <a:stretch/>
        </p:blipFill>
        <p:spPr>
          <a:xfrm>
            <a:off x="1230806" y="4892544"/>
            <a:ext cx="3261303" cy="3501725"/>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791999" y="4763666"/>
            <a:ext cx="3374798" cy="3406487"/>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8397893" y="4798988"/>
            <a:ext cx="3362745" cy="3335844"/>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12027880" y="4781111"/>
            <a:ext cx="3385585" cy="3400699"/>
          </a:xfrm>
          <a:prstGeom prst="rect">
            <a:avLst/>
          </a:prstGeom>
        </p:spPr>
      </p:pic>
    </p:spTree>
    <p:extLst>
      <p:ext uri="{BB962C8B-B14F-4D97-AF65-F5344CB8AC3E}">
        <p14:creationId xmlns:p14="http://schemas.microsoft.com/office/powerpoint/2010/main" val="150799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a:ln w="0"/>
                  <a:solidFill>
                    <a:srgbClr val="FF6438"/>
                  </a:solidFill>
                  <a:latin typeface="Calibri" panose="020F0502020204030204" pitchFamily="34" charset="0"/>
                  <a:cs typeface="Calibri" panose="020F0502020204030204" pitchFamily="34" charset="0"/>
                </a:rPr>
                <a:t>LUYỆN VIẾT TỪ </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970700" y="-658798"/>
            <a:ext cx="4560000" cy="4560000"/>
            <a:chOff x="7804197" y="238894"/>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4197" y="238894"/>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7938" y="1421778"/>
              <a:ext cx="2268877" cy="1054231"/>
            </a:xfrm>
            <a:prstGeom prst="rect">
              <a:avLst/>
            </a:prstGeom>
            <a:noFill/>
          </p:spPr>
          <p:txBody>
            <a:bodyPr wrap="square" rtlCol="0">
              <a:spAutoFit/>
            </a:bodyPr>
            <a:lstStyle/>
            <a:p>
              <a:pPr algn="ctr"/>
              <a:r>
                <a:rPr lang="en-US" sz="4267" b="1" dirty="0"/>
                <a:t>Viết vào vở tập viết</a:t>
              </a:r>
            </a:p>
          </p:txBody>
        </p:sp>
      </p:grpSp>
      <p:pic>
        <p:nvPicPr>
          <p:cNvPr id="17"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l="1" r="63726" b="58298"/>
          <a:stretch/>
        </p:blipFill>
        <p:spPr bwMode="auto">
          <a:xfrm>
            <a:off x="1215163" y="2004239"/>
            <a:ext cx="6096001" cy="32914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10563" y="2421485"/>
            <a:ext cx="3505200" cy="923330"/>
          </a:xfrm>
          <a:prstGeom prst="rect">
            <a:avLst/>
          </a:prstGeom>
          <a:noFill/>
        </p:spPr>
        <p:txBody>
          <a:bodyPr wrap="square" rtlCol="0">
            <a:spAutoFit/>
          </a:bodyPr>
          <a:lstStyle/>
          <a:p>
            <a:r>
              <a:rPr lang="en-US" sz="5400" b="1" dirty="0">
                <a:latin typeface="Times New Roman" panose="02020603050405020304" pitchFamily="18" charset="0"/>
                <a:ea typeface="HP001 4H" panose="020B0603050302020204" pitchFamily="34" charset="-127"/>
                <a:cs typeface="Times New Roman" panose="02020603050405020304" pitchFamily="18" charset="0"/>
              </a:rPr>
              <a:t>Hội ƌn</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519" y="3276600"/>
            <a:ext cx="7924800" cy="4868092"/>
          </a:xfrm>
          <a:prstGeom prst="rect">
            <a:avLst/>
          </a:prstGeom>
        </p:spPr>
      </p:pic>
    </p:spTree>
    <p:extLst>
      <p:ext uri="{BB962C8B-B14F-4D97-AF65-F5344CB8AC3E}">
        <p14:creationId xmlns:p14="http://schemas.microsoft.com/office/powerpoint/2010/main" val="29363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595931" y="603150"/>
            <a:ext cx="15084777" cy="7937700"/>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81267" tIns="40623" rIns="81267" bIns="40623" anchor="ctr" anchorCtr="0">
            <a:noAutofit/>
          </a:bodyPr>
          <a:lstStyle/>
          <a:p>
            <a:pPr algn="ctr" defTabSz="812820" eaLnBrk="1" fontAlgn="auto" hangingPunct="1">
              <a:spcBef>
                <a:spcPts val="0"/>
              </a:spcBef>
              <a:spcAft>
                <a:spcPts val="0"/>
              </a:spcAft>
              <a:buClr>
                <a:srgbClr val="000000"/>
              </a:buClr>
              <a:buSzPts val="1800"/>
              <a:defRPr/>
            </a:pPr>
            <a:endParaRPr sz="1600" kern="0">
              <a:solidFill>
                <a:srgbClr val="FFFF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698319" y="405635"/>
            <a:ext cx="8389739" cy="1215567"/>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eaLnBrk="1" fontAlgn="auto" hangingPunct="1">
                  <a:spcBef>
                    <a:spcPts val="0"/>
                  </a:spcBef>
                  <a:spcAft>
                    <a:spcPts val="0"/>
                  </a:spcAft>
                  <a:defRPr/>
                </a:pPr>
                <a:endParaRPr lang="en-US" sz="2400">
                  <a:solidFill>
                    <a:srgbClr val="000000"/>
                  </a:solidFill>
                  <a:latin typeface="Arial"/>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23247"/>
            </a:xfrm>
            <a:prstGeom prst="rect">
              <a:avLst/>
            </a:prstGeom>
            <a:noFill/>
          </p:spPr>
          <p:txBody>
            <a:bodyPr wrap="square" rtlCol="0">
              <a:spAutoFit/>
            </a:bodyPr>
            <a:lstStyle/>
            <a:p>
              <a:pPr defTabSz="1219170" eaLnBrk="1" fontAlgn="auto" hangingPunct="1">
                <a:spcBef>
                  <a:spcPts val="0"/>
                </a:spcBef>
                <a:spcAft>
                  <a:spcPts val="0"/>
                </a:spcAft>
                <a:defRPr/>
              </a:pPr>
              <a:r>
                <a:rPr lang="en-US" sz="4800" b="1" dirty="0">
                  <a:ln w="0"/>
                  <a:solidFill>
                    <a:srgbClr val="FF6438"/>
                  </a:solidFill>
                  <a:latin typeface="Calibri" panose="020F0502020204030204" pitchFamily="34" charset="0"/>
                  <a:cs typeface="Calibri" panose="020F0502020204030204" pitchFamily="34" charset="0"/>
                </a:rPr>
                <a:t>LUYỆN VIẾT CÂU</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10739200" y="151071"/>
            <a:ext cx="4560000" cy="456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54231"/>
            </a:xfrm>
            <a:prstGeom prst="rect">
              <a:avLst/>
            </a:prstGeom>
            <a:noFill/>
          </p:spPr>
          <p:txBody>
            <a:bodyPr wrap="square" rtlCol="0">
              <a:spAutoFit/>
            </a:bodyPr>
            <a:lstStyle/>
            <a:p>
              <a:pPr algn="ctr"/>
              <a:r>
                <a:rPr lang="en-US" sz="4267" b="1" dirty="0"/>
                <a:t>Viết vào vở tập viết</a:t>
              </a:r>
            </a:p>
          </p:txBody>
        </p:sp>
      </p:grpSp>
      <p:pic>
        <p:nvPicPr>
          <p:cNvPr id="13" name="Picture 4" descr="Mẫu giấy luyện viết chữ đẹp - Mẫu giấy 4 ô ly, 5 ô ly, kẻ ngang, ô ly to, ô  ly nhỏ, ô ly nghiêng..."/>
          <p:cNvPicPr>
            <a:picLocks noChangeAspect="1" noChangeArrowheads="1"/>
          </p:cNvPicPr>
          <p:nvPr/>
        </p:nvPicPr>
        <p:blipFill rotWithShape="1">
          <a:blip r:embed="rId5">
            <a:extLst>
              <a:ext uri="{28A0092B-C50C-407E-A947-70E740481C1C}">
                <a14:useLocalDpi xmlns:a14="http://schemas.microsoft.com/office/drawing/2010/main" val="0"/>
              </a:ext>
            </a:extLst>
          </a:blip>
          <a:srcRect t="14906" b="15077"/>
          <a:stretch/>
        </p:blipFill>
        <p:spPr bwMode="auto">
          <a:xfrm>
            <a:off x="1413252" y="4014930"/>
            <a:ext cx="13182600" cy="43348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20742" y="6028908"/>
            <a:ext cx="12270091" cy="738664"/>
          </a:xfrm>
          <a:prstGeom prst="rect">
            <a:avLst/>
          </a:prstGeom>
          <a:noFill/>
        </p:spPr>
        <p:txBody>
          <a:bodyPr wrap="square" rtlCol="0">
            <a:spAutoFit/>
          </a:bodyPr>
          <a:lstStyle/>
          <a:p>
            <a:r>
              <a:rPr lang="en-US" sz="4200" b="1" dirty="0">
                <a:latin typeface="Times New Roman" panose="02020603050405020304" pitchFamily="18" charset="0"/>
                <a:ea typeface="HP001 4H" panose="020B0603050302020204" pitchFamily="34" charset="-127"/>
                <a:cs typeface="Times New Roman" panose="02020603050405020304" pitchFamily="18" charset="0"/>
              </a:rPr>
              <a:t>Thêm yêu, thêm </a:t>
            </a:r>
            <a:r>
              <a:rPr lang="en-US" sz="4200" b="1" dirty="0" err="1">
                <a:latin typeface="Times New Roman" panose="02020603050405020304" pitchFamily="18" charset="0"/>
                <a:ea typeface="HP001 4H" panose="020B0603050302020204" pitchFamily="34" charset="-127"/>
                <a:cs typeface="Times New Roman" panose="02020603050405020304" pitchFamily="18" charset="0"/>
              </a:rPr>
              <a:t>nhớ</a:t>
            </a:r>
            <a:r>
              <a:rPr lang="en-US" sz="4200" b="1" dirty="0">
                <a:latin typeface="Times New Roman" panose="02020603050405020304" pitchFamily="18" charset="0"/>
                <a:ea typeface="HP001 4H" panose="020B0603050302020204" pitchFamily="34" charset="-127"/>
                <a:cs typeface="Times New Roman" panose="02020603050405020304" pitchFamily="18" charset="0"/>
              </a:rPr>
              <a:t> </a:t>
            </a:r>
            <a:r>
              <a:rPr lang="en-US" sz="4200" b="1" dirty="0" err="1">
                <a:latin typeface="Times New Roman" panose="02020603050405020304" pitchFamily="18" charset="0"/>
                <a:ea typeface="HP001 4H" panose="020B0603050302020204" pitchFamily="34" charset="-127"/>
                <a:cs typeface="Times New Roman" panose="02020603050405020304" pitchFamily="18" charset="0"/>
              </a:rPr>
              <a:t>Quảng</a:t>
            </a:r>
            <a:r>
              <a:rPr lang="en-US" sz="4200" b="1" dirty="0">
                <a:latin typeface="Times New Roman" panose="02020603050405020304" pitchFamily="18" charset="0"/>
                <a:ea typeface="HP001 4H" panose="020B0603050302020204" pitchFamily="34" charset="-127"/>
                <a:cs typeface="Times New Roman" panose="02020603050405020304" pitchFamily="18" charset="0"/>
              </a:rPr>
              <a:t> Nam quê mình</a:t>
            </a:r>
          </a:p>
        </p:txBody>
      </p:sp>
      <p:sp>
        <p:nvSpPr>
          <p:cNvPr id="14" name="TextBox 13"/>
          <p:cNvSpPr txBox="1"/>
          <p:nvPr/>
        </p:nvSpPr>
        <p:spPr>
          <a:xfrm>
            <a:off x="2653899" y="5207497"/>
            <a:ext cx="8070220" cy="738664"/>
          </a:xfrm>
          <a:prstGeom prst="rect">
            <a:avLst/>
          </a:prstGeom>
          <a:noFill/>
        </p:spPr>
        <p:txBody>
          <a:bodyPr wrap="square" rtlCol="0">
            <a:spAutoFit/>
          </a:bodyPr>
          <a:lstStyle/>
          <a:p>
            <a:r>
              <a:rPr lang="en-US" sz="4200" b="1" dirty="0">
                <a:latin typeface="Times New Roman" panose="02020603050405020304" pitchFamily="18" charset="0"/>
                <a:ea typeface="HP001 4H" panose="020B0603050302020204" pitchFamily="34" charset="-127"/>
                <a:cs typeface="Times New Roman" panose="02020603050405020304" pitchFamily="18" charset="0"/>
              </a:rPr>
              <a:t>Ai về phố cổ </a:t>
            </a:r>
            <a:r>
              <a:rPr lang="en-US" sz="4200" b="1" dirty="0" err="1">
                <a:latin typeface="Times New Roman" panose="02020603050405020304" pitchFamily="18" charset="0"/>
                <a:ea typeface="HP001 4H" panose="020B0603050302020204" pitchFamily="34" charset="-127"/>
                <a:cs typeface="Times New Roman" panose="02020603050405020304" pitchFamily="18" charset="0"/>
              </a:rPr>
              <a:t>Hội</a:t>
            </a:r>
            <a:r>
              <a:rPr lang="en-US" sz="4200" b="1" dirty="0">
                <a:latin typeface="Times New Roman" panose="02020603050405020304" pitchFamily="18" charset="0"/>
                <a:ea typeface="HP001 4H" panose="020B0603050302020204" pitchFamily="34" charset="-127"/>
                <a:cs typeface="Times New Roman" panose="02020603050405020304" pitchFamily="18" charset="0"/>
              </a:rPr>
              <a:t> An</a:t>
            </a:r>
          </a:p>
        </p:txBody>
      </p:sp>
    </p:spTree>
    <p:extLst>
      <p:ext uri="{BB962C8B-B14F-4D97-AF65-F5344CB8AC3E}">
        <p14:creationId xmlns:p14="http://schemas.microsoft.com/office/powerpoint/2010/main" val="23306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 y="19482"/>
            <a:ext cx="16256000" cy="9074528"/>
          </a:xfrm>
          <a:prstGeom prst="rect">
            <a:avLst/>
          </a:prstGeom>
        </p:spPr>
      </p:pic>
      <p:grpSp>
        <p:nvGrpSpPr>
          <p:cNvPr id="37" name="Google Shape;241;p12">
            <a:extLst>
              <a:ext uri="{FF2B5EF4-FFF2-40B4-BE49-F238E27FC236}">
                <a16:creationId xmlns:a16="http://schemas.microsoft.com/office/drawing/2014/main" id="{1617509B-C63A-1B39-6AB4-B618F4BBB7AE}"/>
              </a:ext>
            </a:extLst>
          </p:cNvPr>
          <p:cNvGrpSpPr/>
          <p:nvPr/>
        </p:nvGrpSpPr>
        <p:grpSpPr>
          <a:xfrm>
            <a:off x="11042522" y="4793237"/>
            <a:ext cx="5223797" cy="4350763"/>
            <a:chOff x="-591423" y="1707337"/>
            <a:chExt cx="7679682" cy="5787085"/>
          </a:xfrm>
        </p:grpSpPr>
        <p:pic>
          <p:nvPicPr>
            <p:cNvPr id="38" name="Google Shape;242;p12">
              <a:extLst>
                <a:ext uri="{FF2B5EF4-FFF2-40B4-BE49-F238E27FC236}">
                  <a16:creationId xmlns:a16="http://schemas.microsoft.com/office/drawing/2014/main" id="{F640C41D-15F8-B12D-DCB2-BBC7D545CBD7}"/>
                </a:ext>
              </a:extLst>
            </p:cNvPr>
            <p:cNvPicPr preferRelativeResize="0"/>
            <p:nvPr/>
          </p:nvPicPr>
          <p:blipFill rotWithShape="1">
            <a:blip r:embed="rId3">
              <a:alphaModFix/>
            </a:blip>
            <a:srcRect l="8007" t="35025" r="59440" b="34782"/>
            <a:stretch/>
          </p:blipFill>
          <p:spPr>
            <a:xfrm>
              <a:off x="-591423" y="1707337"/>
              <a:ext cx="4429760" cy="5492902"/>
            </a:xfrm>
            <a:prstGeom prst="rect">
              <a:avLst/>
            </a:prstGeom>
            <a:noFill/>
            <a:ln>
              <a:noFill/>
            </a:ln>
          </p:spPr>
        </p:pic>
        <p:pic>
          <p:nvPicPr>
            <p:cNvPr id="39" name="Google Shape;243;p12">
              <a:extLst>
                <a:ext uri="{FF2B5EF4-FFF2-40B4-BE49-F238E27FC236}">
                  <a16:creationId xmlns:a16="http://schemas.microsoft.com/office/drawing/2014/main" id="{C0688BE4-FC83-03A4-98C4-130F8004EC1A}"/>
                </a:ext>
              </a:extLst>
            </p:cNvPr>
            <p:cNvPicPr preferRelativeResize="0"/>
            <p:nvPr/>
          </p:nvPicPr>
          <p:blipFill rotWithShape="1">
            <a:blip r:embed="rId3">
              <a:alphaModFix/>
            </a:blip>
            <a:srcRect l="56471" t="36973" r="10977" b="32834"/>
            <a:stretch/>
          </p:blipFill>
          <p:spPr>
            <a:xfrm>
              <a:off x="2621901" y="2001520"/>
              <a:ext cx="4466358" cy="5492902"/>
            </a:xfrm>
            <a:prstGeom prst="rect">
              <a:avLst/>
            </a:prstGeom>
            <a:noFill/>
            <a:ln>
              <a:noFill/>
            </a:ln>
          </p:spPr>
        </p:pic>
      </p:grpSp>
      <p:pic>
        <p:nvPicPr>
          <p:cNvPr id="41" name="55">
            <a:extLst>
              <a:ext uri="{FF2B5EF4-FFF2-40B4-BE49-F238E27FC236}">
                <a16:creationId xmlns:a16="http://schemas.microsoft.com/office/drawing/2014/main" id="{FC2EC994-AB29-FA51-7F8F-4A6C89DB2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 y="4110789"/>
            <a:ext cx="4089400" cy="4478082"/>
          </a:xfrm>
          <a:prstGeom prst="rect">
            <a:avLst/>
          </a:prstGeom>
        </p:spPr>
      </p:pic>
      <p:sp>
        <p:nvSpPr>
          <p:cNvPr id="42" name="TextBox 41">
            <a:extLst>
              <a:ext uri="{FF2B5EF4-FFF2-40B4-BE49-F238E27FC236}">
                <a16:creationId xmlns:a16="http://schemas.microsoft.com/office/drawing/2014/main" id="{A4A6E1D1-2351-EC03-3634-9B679C47959B}"/>
              </a:ext>
            </a:extLst>
          </p:cNvPr>
          <p:cNvSpPr txBox="1"/>
          <p:nvPr/>
        </p:nvSpPr>
        <p:spPr>
          <a:xfrm>
            <a:off x="5776119" y="914400"/>
            <a:ext cx="8456323" cy="1323439"/>
          </a:xfrm>
          <a:prstGeom prst="rect">
            <a:avLst/>
          </a:prstGeom>
          <a:noFill/>
        </p:spPr>
        <p:txBody>
          <a:bodyPr wrap="square" rtlCol="0">
            <a:spAutoFit/>
          </a:bodyPr>
          <a:lstStyle/>
          <a:p>
            <a:r>
              <a:rPr lang="en-US" sz="8000" b="1" dirty="0">
                <a:solidFill>
                  <a:schemeClr val="tx2">
                    <a:lumMod val="10000"/>
                  </a:schemeClr>
                </a:solidFill>
                <a:latin typeface="UTM Avo" panose="02040603050506020204" pitchFamily="18" charset="0"/>
              </a:rPr>
              <a:t>Vận dụng</a:t>
            </a:r>
          </a:p>
        </p:txBody>
      </p:sp>
      <p:sp>
        <p:nvSpPr>
          <p:cNvPr id="2" name="Rounded Rectangle 1"/>
          <p:cNvSpPr/>
          <p:nvPr/>
        </p:nvSpPr>
        <p:spPr>
          <a:xfrm>
            <a:off x="2255734" y="3269237"/>
            <a:ext cx="118110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Kể tên các loại rô – bốt trong nhà em?</a:t>
            </a:r>
          </a:p>
        </p:txBody>
      </p:sp>
    </p:spTree>
    <p:extLst>
      <p:ext uri="{BB962C8B-B14F-4D97-AF65-F5344CB8AC3E}">
        <p14:creationId xmlns:p14="http://schemas.microsoft.com/office/powerpoint/2010/main" val="455873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 y="0"/>
            <a:ext cx="16296073" cy="9188688"/>
          </a:xfrm>
          <a:prstGeom prst="rect">
            <a:avLst/>
          </a:prstGeom>
        </p:spPr>
      </p:pic>
      <p:sp>
        <p:nvSpPr>
          <p:cNvPr id="2" name="TextBox 1"/>
          <p:cNvSpPr txBox="1"/>
          <p:nvPr/>
        </p:nvSpPr>
        <p:spPr>
          <a:xfrm>
            <a:off x="3556675" y="1905000"/>
            <a:ext cx="9143850" cy="1569660"/>
          </a:xfrm>
          <a:prstGeom prst="rect">
            <a:avLst/>
          </a:prstGeom>
          <a:noFill/>
        </p:spPr>
        <p:txBody>
          <a:bodyPr wrap="none" rtlCol="0">
            <a:spAutoFit/>
          </a:bodyPr>
          <a:lstStyle/>
          <a:p>
            <a:r>
              <a:rPr lang="en-US" sz="9600" dirty="0">
                <a:latin typeface="Times New Roman" panose="02020603050405020304" pitchFamily="18" charset="0"/>
                <a:cs typeface="Times New Roman" panose="02020603050405020304" pitchFamily="18" charset="0"/>
              </a:rPr>
              <a:t>Củng cố – Dặn dò</a:t>
            </a:r>
          </a:p>
        </p:txBody>
      </p:sp>
    </p:spTree>
    <p:extLst>
      <p:ext uri="{BB962C8B-B14F-4D97-AF65-F5344CB8AC3E}">
        <p14:creationId xmlns:p14="http://schemas.microsoft.com/office/powerpoint/2010/main" val="3233873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6444120" cy="9132689"/>
          </a:xfrm>
          <a:prstGeom prst="rect">
            <a:avLst/>
          </a:prstGeom>
        </p:spPr>
      </p:pic>
      <p:sp>
        <p:nvSpPr>
          <p:cNvPr id="18" name="WordArt 3"/>
          <p:cNvSpPr>
            <a:spLocks noChangeArrowheads="1" noChangeShapeType="1" noTextEdit="1"/>
          </p:cNvSpPr>
          <p:nvPr/>
        </p:nvSpPr>
        <p:spPr bwMode="auto">
          <a:xfrm>
            <a:off x="413148" y="25908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865663" y="838200"/>
            <a:ext cx="12954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a:solidFill>
                  <a:srgbClr val="0000CC"/>
                </a:solidFill>
                <a:effectLst>
                  <a:outerShdw blurRad="38100" dist="38100" dir="2700000" algn="tl">
                    <a:srgbClr val="000000">
                      <a:alpha val="43137"/>
                    </a:srgbClr>
                  </a:outerShdw>
                </a:effectLst>
                <a:latin typeface="Times New Roman" pitchFamily="18" charset="0"/>
              </a:rPr>
              <a:t>Cùng bạn trao đổi về công dụng của các đồ vật dưới đây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09" y="2667000"/>
            <a:ext cx="13258800" cy="3985455"/>
          </a:xfrm>
          <a:prstGeom prst="rect">
            <a:avLst/>
          </a:prstGeom>
        </p:spPr>
      </p:pic>
    </p:spTree>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BDAE5-0F69-F3F6-700D-A815FBE815E6}"/>
              </a:ext>
            </a:extLst>
          </p:cNvPr>
          <p:cNvPicPr>
            <a:picLocks noChangeAspect="1"/>
          </p:cNvPicPr>
          <p:nvPr/>
        </p:nvPicPr>
        <p:blipFill>
          <a:blip r:embed="rId2"/>
          <a:stretch>
            <a:fillRect/>
          </a:stretch>
        </p:blipFill>
        <p:spPr>
          <a:xfrm>
            <a:off x="328052" y="381000"/>
            <a:ext cx="15620533" cy="8534400"/>
          </a:xfrm>
          <a:prstGeom prst="rect">
            <a:avLst/>
          </a:prstGeom>
          <a:solidFill>
            <a:srgbClr val="FFFCFA"/>
          </a:solidFill>
        </p:spPr>
      </p:pic>
      <p:sp>
        <p:nvSpPr>
          <p:cNvPr id="2" name="Oval 1">
            <a:extLst>
              <a:ext uri="{FF2B5EF4-FFF2-40B4-BE49-F238E27FC236}">
                <a16:creationId xmlns:a16="http://schemas.microsoft.com/office/drawing/2014/main" id="{D3B76256-D0F7-7C66-2712-F7F4826F84B2}"/>
              </a:ext>
            </a:extLst>
          </p:cNvPr>
          <p:cNvSpPr/>
          <p:nvPr/>
        </p:nvSpPr>
        <p:spPr>
          <a:xfrm>
            <a:off x="11033919" y="304800"/>
            <a:ext cx="4343401" cy="646331"/>
          </a:xfrm>
          <a:prstGeom prst="ellipse">
            <a:avLst/>
          </a:prstGeom>
          <a:solidFill>
            <a:srgbClr val="9DD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CBDE4"/>
              </a:solidFill>
            </a:endParaRPr>
          </a:p>
        </p:txBody>
      </p:sp>
    </p:spTree>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 RÔ –BỐT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r>
              <a:rPr lang="en-US" sz="3800" b="1" dirty="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Rô – bốt còn được tạo ra để giúp chúng ta làm các việc thường ngày: rửa bát, quét nhà, bán hàng, ... Dự báo, không bao lâu nữa, rô – bốt  sẽ được sử dụng rộng rãi trong đời sống.</a:t>
            </a: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1</a:t>
            </a: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57"/>
            <a:ext cx="16276639" cy="9143468"/>
          </a:xfrm>
          <a:prstGeom prst="rect">
            <a:avLst/>
          </a:prstGeom>
        </p:spPr>
      </p:pic>
      <p:sp>
        <p:nvSpPr>
          <p:cNvPr id="2" name="Rectangle 1"/>
          <p:cNvSpPr/>
          <p:nvPr/>
        </p:nvSpPr>
        <p:spPr>
          <a:xfrm>
            <a:off x="2599071" y="3267220"/>
            <a:ext cx="2262981" cy="707886"/>
          </a:xfrm>
          <a:prstGeom prst="rect">
            <a:avLst/>
          </a:prstGeom>
        </p:spPr>
        <p:txBody>
          <a:bodyPr wrap="square">
            <a:spAutoFit/>
          </a:bodyPr>
          <a:lstStyle/>
          <a:p>
            <a:pPr algn="just"/>
            <a:r>
              <a:rPr lang="en-US" sz="4000" b="1" i="1" dirty="0">
                <a:solidFill>
                  <a:srgbClr val="FF0066"/>
                </a:solidFill>
                <a:latin typeface="Times New Roman" panose="02020603050405020304" pitchFamily="18" charset="0"/>
                <a:cs typeface="Times New Roman" panose="02020603050405020304" pitchFamily="18" charset="0"/>
              </a:rPr>
              <a:t>R</a:t>
            </a:r>
            <a:r>
              <a:rPr lang="en-US" sz="4000" b="1" i="1" dirty="0">
                <a:solidFill>
                  <a:srgbClr val="0000CC"/>
                </a:solidFill>
                <a:latin typeface="Times New Roman" panose="02020603050405020304" pitchFamily="18" charset="0"/>
                <a:cs typeface="Times New Roman" panose="02020603050405020304" pitchFamily="18" charset="0"/>
              </a:rPr>
              <a:t>ô-bốt</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6614319" y="3267220"/>
            <a:ext cx="4267200"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kịch </a:t>
            </a:r>
            <a:r>
              <a:rPr lang="en-US" sz="4000" b="1" i="1" dirty="0">
                <a:solidFill>
                  <a:srgbClr val="FF0066"/>
                </a:solidFill>
                <a:latin typeface="Times New Roman" panose="02020603050405020304" pitchFamily="18" charset="0"/>
                <a:cs typeface="Times New Roman" panose="02020603050405020304" pitchFamily="18" charset="0"/>
              </a:rPr>
              <a:t>viễn tưởng</a:t>
            </a:r>
            <a:r>
              <a:rPr lang="en-US" sz="4000" b="1" i="1" dirty="0">
                <a:solidFill>
                  <a:srgbClr val="0000CC"/>
                </a:solidFill>
                <a:latin typeface="Times New Roman" pitchFamily="18" charset="0"/>
                <a:cs typeface="Times New Roman" pitchFamily="18" charset="0"/>
              </a:rPr>
              <a:t> </a:t>
            </a:r>
          </a:p>
        </p:txBody>
      </p:sp>
      <p:sp>
        <p:nvSpPr>
          <p:cNvPr id="22" name="Rectangle 21"/>
          <p:cNvSpPr/>
          <p:nvPr/>
        </p:nvSpPr>
        <p:spPr>
          <a:xfrm>
            <a:off x="11980778" y="3267220"/>
            <a:ext cx="3215867" cy="707886"/>
          </a:xfrm>
          <a:prstGeom prst="rect">
            <a:avLst/>
          </a:prstGeom>
        </p:spPr>
        <p:txBody>
          <a:bodyPr wrap="square">
            <a:spAutoFit/>
          </a:bodyPr>
          <a:lstStyle/>
          <a:p>
            <a:pPr algn="just"/>
            <a:r>
              <a:rPr lang="en-US" sz="4000" b="1" i="1" dirty="0">
                <a:solidFill>
                  <a:srgbClr val="0000CC"/>
                </a:solidFill>
                <a:latin typeface="Times New Roman" panose="02020603050405020304" pitchFamily="18" charset="0"/>
                <a:cs typeface="Times New Roman" panose="02020603050405020304" pitchFamily="18" charset="0"/>
              </a:rPr>
              <a:t>ng</a:t>
            </a:r>
            <a:r>
              <a:rPr lang="en-US" sz="4000" b="1" i="1" dirty="0">
                <a:solidFill>
                  <a:srgbClr val="FF0066"/>
                </a:solidFill>
                <a:latin typeface="Times New Roman" panose="02020603050405020304" pitchFamily="18" charset="0"/>
                <a:cs typeface="Times New Roman" panose="02020603050405020304" pitchFamily="18" charset="0"/>
              </a:rPr>
              <a:t>uy</a:t>
            </a:r>
            <a:r>
              <a:rPr lang="en-US" sz="4000" b="1" i="1" dirty="0">
                <a:solidFill>
                  <a:srgbClr val="0000CC"/>
                </a:solidFill>
                <a:latin typeface="Times New Roman" panose="02020603050405020304" pitchFamily="18" charset="0"/>
                <a:cs typeface="Times New Roman" panose="02020603050405020304" pitchFamily="18" charset="0"/>
              </a:rPr>
              <a:t> hiểm </a:t>
            </a:r>
            <a:endParaRPr lang="en-US" sz="4000" b="1" dirty="0">
              <a:solidFill>
                <a:srgbClr val="0000CC"/>
              </a:solidFill>
              <a:latin typeface="Times New Roman" pitchFamily="18" charset="0"/>
              <a:cs typeface="Times New Roman" pitchFamily="18" charset="0"/>
            </a:endParaRPr>
          </a:p>
        </p:txBody>
      </p:sp>
      <p:sp>
        <p:nvSpPr>
          <p:cNvPr id="10" name="Rectangle 9"/>
          <p:cNvSpPr/>
          <p:nvPr/>
        </p:nvSpPr>
        <p:spPr>
          <a:xfrm>
            <a:off x="632618" y="941457"/>
            <a:ext cx="6781801"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 Luyện đọc từ khó</a:t>
            </a: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 y="10296"/>
            <a:ext cx="16295839" cy="9089939"/>
          </a:xfrm>
          <a:prstGeom prst="rect">
            <a:avLst/>
          </a:prstGeom>
        </p:spPr>
      </p:pic>
      <p:sp>
        <p:nvSpPr>
          <p:cNvPr id="19" name="Text Box 14"/>
          <p:cNvSpPr txBox="1">
            <a:spLocks noChangeArrowheads="1"/>
          </p:cNvSpPr>
          <p:nvPr/>
        </p:nvSpPr>
        <p:spPr bwMode="auto">
          <a:xfrm>
            <a:off x="4480719" y="228600"/>
            <a:ext cx="7162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26 : RÔ –BỐT Ở QUANH TA</a:t>
            </a:r>
          </a:p>
        </p:txBody>
      </p:sp>
      <p:sp>
        <p:nvSpPr>
          <p:cNvPr id="3" name="Rectangle 2"/>
          <p:cNvSpPr/>
          <p:nvPr/>
        </p:nvSpPr>
        <p:spPr>
          <a:xfrm>
            <a:off x="518319" y="1066800"/>
            <a:ext cx="15392400" cy="7811369"/>
          </a:xfrm>
          <a:prstGeom prst="rect">
            <a:avLst/>
          </a:prstGeom>
        </p:spPr>
        <p:txBody>
          <a:bodyPr wrap="square">
            <a:spAutoFit/>
          </a:bodyPr>
          <a:lstStyle/>
          <a:p>
            <a:pPr algn="just">
              <a:lnSpc>
                <a:spcPct val="120000"/>
              </a:lnSpc>
            </a:pPr>
            <a:r>
              <a:rPr lang="en-US" sz="3800" b="1" dirty="0">
                <a:solidFill>
                  <a:srgbClr val="0000CC"/>
                </a:solidFill>
                <a:latin typeface="Times New Roman" pitchFamily="18" charset="0"/>
                <a:cs typeface="Times New Roman" pitchFamily="18" charset="0"/>
              </a:rPr>
              <a:t>	</a:t>
            </a:r>
            <a:r>
              <a:rPr lang="en-US" sz="3800" b="1" dirty="0">
                <a:latin typeface="Times New Roman" pitchFamily="18" charset="0"/>
                <a:cs typeface="Times New Roman" pitchFamily="18" charset="0"/>
              </a:rPr>
              <a:t>Năm 1920, rô – bốt xuất hiện lần đầu tiên trong vai nhân vật của một vở kịch viễn tưởng. Đó là nhân vật người máy, biết làm theo mệnh lệnh của con người. “Tuyệt quá! Nếu giao hết việc nặng nhọc, nguy hiểm cho rô – bốt thì chúng ta nhàn nhã bao nhiêu!” Ai xem kịch cũng nghĩ thế. Rồi người ta bắt đầu nghiên cứu, chế tạo rô – bốt thật, thường có hình dạng như người, làm việc chẳng biết mệt mỏi, chẳng sợ nguy hiểm. Giờ đây, rô – bốt đã có thể di chuyển vật nặng, có thể chữa cháy, cứu nạn, thăm dò vũ trụ, khám phá đại dương ...</a:t>
            </a:r>
          </a:p>
          <a:p>
            <a:pPr algn="just">
              <a:lnSpc>
                <a:spcPct val="120000"/>
              </a:lnSpc>
            </a:pPr>
            <a:r>
              <a:rPr lang="en-US" sz="3800" b="1" dirty="0">
                <a:latin typeface="Times New Roman" pitchFamily="18" charset="0"/>
                <a:cs typeface="Times New Roman" pitchFamily="18" charset="0"/>
              </a:rPr>
              <a:t>	Rô – bốt còn được tạo ra để giúp chúng ta làm các việc thường ngày: rửa bát, quét nhà, bán hàng, ... Dự báo, không bao lâu nữa, rô – bốt  sẽ được sử dụng rộng rãi trong đời sống.</a:t>
            </a:r>
          </a:p>
        </p:txBody>
      </p:sp>
      <p:sp>
        <p:nvSpPr>
          <p:cNvPr id="4" name="Oval 3"/>
          <p:cNvSpPr/>
          <p:nvPr/>
        </p:nvSpPr>
        <p:spPr>
          <a:xfrm>
            <a:off x="670719" y="866134"/>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1</a:t>
            </a:r>
          </a:p>
        </p:txBody>
      </p:sp>
      <p:sp>
        <p:nvSpPr>
          <p:cNvPr id="25" name="Oval 24"/>
          <p:cNvSpPr/>
          <p:nvPr/>
        </p:nvSpPr>
        <p:spPr>
          <a:xfrm>
            <a:off x="663876" y="6553200"/>
            <a:ext cx="838200" cy="96266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85221691"/>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 y="-56955"/>
            <a:ext cx="16276639" cy="9163944"/>
          </a:xfrm>
          <a:prstGeom prst="rect">
            <a:avLst/>
          </a:prstGeom>
        </p:spPr>
      </p:pic>
      <p:sp>
        <p:nvSpPr>
          <p:cNvPr id="2" name="Title 1"/>
          <p:cNvSpPr>
            <a:spLocks noGrp="1"/>
          </p:cNvSpPr>
          <p:nvPr>
            <p:ph type="title"/>
          </p:nvPr>
        </p:nvSpPr>
        <p:spPr>
          <a:xfrm>
            <a:off x="899319" y="2744537"/>
            <a:ext cx="14038600" cy="1767417"/>
          </a:xfrm>
        </p:spPr>
        <p:txBody>
          <a:bodyPr>
            <a:normAutofit/>
          </a:bodyPr>
          <a:lstStyle/>
          <a:p>
            <a:pPr algn="ctr"/>
            <a:r>
              <a:rPr lang="en-US" sz="8000" b="1" dirty="0">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46688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311"/>
            <a:ext cx="16276639" cy="9132689"/>
          </a:xfrm>
        </p:spPr>
      </p:pic>
      <p:sp>
        <p:nvSpPr>
          <p:cNvPr id="2" name="Title 1"/>
          <p:cNvSpPr>
            <a:spLocks noGrp="1"/>
          </p:cNvSpPr>
          <p:nvPr>
            <p:ph type="title"/>
          </p:nvPr>
        </p:nvSpPr>
        <p:spPr>
          <a:xfrm>
            <a:off x="1432719" y="1066800"/>
            <a:ext cx="13335000" cy="1767417"/>
          </a:xfrm>
        </p:spPr>
        <p:txBody>
          <a:bodyPr>
            <a:normAutofit/>
          </a:bodyPr>
          <a:lstStyle/>
          <a:p>
            <a:r>
              <a:rPr lang="en-US" sz="4000" b="1" dirty="0">
                <a:solidFill>
                  <a:srgbClr val="FF0000"/>
                </a:solidFill>
                <a:latin typeface="Times New Roman" panose="02020603050405020304" pitchFamily="18" charset="0"/>
                <a:cs typeface="Times New Roman" panose="02020603050405020304" pitchFamily="18" charset="0"/>
              </a:rPr>
              <a:t>Câu 1: Nhân vật người máy (rô-bốt) xuất hiện lần đầu tiên khi nào?</a:t>
            </a:r>
            <a:br>
              <a:rPr lang="en-US" sz="4000" b="1" dirty="0">
                <a:solidFill>
                  <a:srgbClr val="FF0000"/>
                </a:solidFill>
                <a:latin typeface="Times New Roman" panose="02020603050405020304" pitchFamily="18" charset="0"/>
                <a:cs typeface="Times New Roman" panose="02020603050405020304" pitchFamily="18" charset="0"/>
              </a:rPr>
            </a:br>
            <a:endParaRPr lang="en-US" sz="4000" dirty="0"/>
          </a:p>
        </p:txBody>
      </p:sp>
      <p:sp>
        <p:nvSpPr>
          <p:cNvPr id="4" name="Rounded Rectangular Callout 3"/>
          <p:cNvSpPr/>
          <p:nvPr/>
        </p:nvSpPr>
        <p:spPr>
          <a:xfrm>
            <a:off x="2575719" y="3505200"/>
            <a:ext cx="12581900" cy="2438400"/>
          </a:xfrm>
          <a:prstGeom prst="wedgeRoundRectCallout">
            <a:avLst>
              <a:gd name="adj1" fmla="val -43985"/>
              <a:gd name="adj2" fmla="val -92321"/>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r>
              <a:rPr lang="nl-NL" sz="4000" b="1" dirty="0">
                <a:solidFill>
                  <a:srgbClr val="0000CC"/>
                </a:solidFill>
                <a:latin typeface="Times New Roman" panose="02020603050405020304" pitchFamily="18" charset="0"/>
                <a:cs typeface="Times New Roman" panose="02020603050405020304" pitchFamily="18" charset="0"/>
              </a:rPr>
              <a:t>Nhân vật người máy (rô-bốt) xuất hiện lần đầu tiên vào năm 1920</a:t>
            </a:r>
            <a:r>
              <a:rPr lang="nl-NL" b="1" dirty="0">
                <a:solidFill>
                  <a:srgbClr val="0000CC"/>
                </a:solidFill>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6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9575</TotalTime>
  <Words>1268</Words>
  <Application>Microsoft Office PowerPoint</Application>
  <PresentationFormat>Custom</PresentationFormat>
  <Paragraphs>70</Paragraphs>
  <Slides>27</Slides>
  <Notes>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Câu 1: Nhân vật người máy (rô-bốt) xuất hiện lần đầu tiên khi nào? </vt:lpstr>
      <vt:lpstr>Câu 2: Sự xuất hiện của rô-bốt trong vở kịch đem đến những thay đổi gì trong suy nghĩ và hành động của con người? </vt:lpstr>
      <vt:lpstr>Câu 3: : Bài đọc cho biết rô-bốt được con người chế tạo đã có khả năng làm những việc gì? </vt:lpstr>
      <vt:lpstr>Câu 4: Theo em, vì sao không bao lâu nữa, rô-bốt sẽ được sử dụng rộng rãi trong đời sống? </vt:lpstr>
      <vt:lpstr>Câu 5: Em mong muốn có một con rô-bốt như thế nào cho riêng mình? </vt:lpstr>
      <vt:lpstr>NỘI DUNG</vt:lpstr>
      <vt:lpstr>PowerPoint Presentation</vt:lpstr>
      <vt:lpstr>PowerPoint Presentation</vt:lpstr>
      <vt:lpstr>Ôn chữ hoa A, Ă, Â, 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Windows 11</cp:lastModifiedBy>
  <cp:revision>1006</cp:revision>
  <dcterms:created xsi:type="dcterms:W3CDTF">2008-09-09T22:52:10Z</dcterms:created>
  <dcterms:modified xsi:type="dcterms:W3CDTF">2023-04-19T04:45:27Z</dcterms:modified>
</cp:coreProperties>
</file>