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24"/>
  </p:notesMasterIdLst>
  <p:sldIdLst>
    <p:sldId id="282" r:id="rId4"/>
    <p:sldId id="283" r:id="rId5"/>
    <p:sldId id="323" r:id="rId6"/>
    <p:sldId id="285" r:id="rId7"/>
    <p:sldId id="286" r:id="rId8"/>
    <p:sldId id="308" r:id="rId9"/>
    <p:sldId id="316" r:id="rId10"/>
    <p:sldId id="317" r:id="rId11"/>
    <p:sldId id="318" r:id="rId12"/>
    <p:sldId id="319" r:id="rId13"/>
    <p:sldId id="320" r:id="rId14"/>
    <p:sldId id="321" r:id="rId15"/>
    <p:sldId id="291" r:id="rId16"/>
    <p:sldId id="307" r:id="rId17"/>
    <p:sldId id="258" r:id="rId18"/>
    <p:sldId id="324" r:id="rId19"/>
    <p:sldId id="329" r:id="rId20"/>
    <p:sldId id="328" r:id="rId21"/>
    <p:sldId id="297" r:id="rId22"/>
    <p:sldId id="30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4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F791D-2A39-4616-951F-AB5EA5E21CFD}" type="datetimeFigureOut">
              <a:rPr lang="en-US" smtClean="0"/>
              <a:t>21/04/2023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98EAA-EFEA-42E5-8DD9-32E51EF43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2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9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3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32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35B8FC-413B-4F34-97F8-A84D307A3A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843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0CB0DA-B5D0-44F8-90B7-7677CB06AF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90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3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1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75FB9E-CFCB-4329-A64F-10E5BC21EE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016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157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3961D5-7F54-4043-BAAA-550F3161EC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36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9045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064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957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88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060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789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4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9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17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25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98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422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5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350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6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425003" y="502276"/>
            <a:ext cx="11294772" cy="6078828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59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64" y="174401"/>
            <a:ext cx="5249636" cy="6999515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41982AF-DF2C-41F7-8E30-8CDC7AA09A2B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66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气球&#10;&#10;描述已自动生成">
            <a:extLst>
              <a:ext uri="{FF2B5EF4-FFF2-40B4-BE49-F238E27FC236}">
                <a16:creationId xmlns:a16="http://schemas.microsoft.com/office/drawing/2014/main" xmlns="" id="{289F76EA-906A-4C05-B8F6-16A9FC2E4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5DAD8F9-CC92-4876-8636-B3D5710E361A}"/>
              </a:ext>
            </a:extLst>
          </p:cNvPr>
          <p:cNvGrpSpPr/>
          <p:nvPr userDrawn="1"/>
        </p:nvGrpSpPr>
        <p:grpSpPr>
          <a:xfrm>
            <a:off x="3784208" y="984738"/>
            <a:ext cx="7638757" cy="4532825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806CC86B-DD38-41AE-B7E5-D37BD14DE401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C8405EE5-DD72-47FA-B231-FAE3F43295AC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xmlns="" id="{FE89F858-DCDB-4322-BF13-B7B012E2FAF5}"/>
              </a:ext>
            </a:extLst>
          </p:cNvPr>
          <p:cNvGrpSpPr/>
          <p:nvPr userDrawn="1"/>
        </p:nvGrpSpPr>
        <p:grpSpPr>
          <a:xfrm>
            <a:off x="2662656" y="1735602"/>
            <a:ext cx="1851134" cy="2569399"/>
            <a:chOff x="5407314" y="-1733069"/>
            <a:chExt cx="1851134" cy="256939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BC56245F-AD1D-40D3-A138-2321B05D47FB}"/>
                </a:ext>
              </a:extLst>
            </p:cNvPr>
            <p:cNvSpPr/>
            <p:nvPr userDrawn="1"/>
          </p:nvSpPr>
          <p:spPr>
            <a:xfrm>
              <a:off x="5407314" y="-1733069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E5664F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目</a:t>
              </a: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B2E3172B-BE50-4D52-9064-2109B6192230}"/>
                </a:ext>
              </a:extLst>
            </p:cNvPr>
            <p:cNvSpPr/>
            <p:nvPr userDrawn="1"/>
          </p:nvSpPr>
          <p:spPr>
            <a:xfrm>
              <a:off x="5881077" y="-541041"/>
              <a:ext cx="1377371" cy="1377371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zh-CN" altLang="en-US" sz="8000" dirty="0">
                  <a:solidFill>
                    <a:srgbClr val="FE9903"/>
                  </a:solidFill>
                  <a:latin typeface="字魂27号-布丁体" panose="00000500000000000000" pitchFamily="2" charset="-122"/>
                  <a:ea typeface="字魂27号-布丁体" panose="00000500000000000000" pitchFamily="2" charset="-122"/>
                </a:rPr>
                <a:t>录</a:t>
              </a: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1FA57F03-B572-4638-8614-E681FF8BA7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6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0E616FE-5324-40D6-93DD-86778BEA6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7" y="1880696"/>
            <a:ext cx="5006721" cy="4645026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5821609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06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46314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气球&#10;&#10;描述已自动生成">
            <a:extLst>
              <a:ext uri="{FF2B5EF4-FFF2-40B4-BE49-F238E27FC236}">
                <a16:creationId xmlns:a16="http://schemas.microsoft.com/office/drawing/2014/main" xmlns="" id="{5F11540B-524D-41E2-B324-88FBEE12B1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091DF78E-393F-420E-A11C-D49976E942AE}"/>
              </a:ext>
            </a:extLst>
          </p:cNvPr>
          <p:cNvGrpSpPr/>
          <p:nvPr userDrawn="1"/>
        </p:nvGrpSpPr>
        <p:grpSpPr>
          <a:xfrm>
            <a:off x="1653021" y="1102660"/>
            <a:ext cx="4183862" cy="4183862"/>
            <a:chOff x="1161424" y="1002082"/>
            <a:chExt cx="3757808" cy="3757808"/>
          </a:xfrm>
          <a:solidFill>
            <a:schemeClr val="bg1"/>
          </a:solidFill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5717A9E-2C8E-44F0-9243-5D3208AB8CF8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grpFill/>
            <a:ln w="101600">
              <a:solidFill>
                <a:schemeClr val="accent6">
                  <a:lumMod val="75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5D0E975A-9C32-4ABA-A3F4-F21BD44BBDD0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grpFill/>
            <a:ln w="25400">
              <a:solidFill>
                <a:schemeClr val="accent6">
                  <a:lumMod val="75000"/>
                </a:schemeClr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CAD9D2-C636-48E5-8342-B91055D48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4" t="51178" b="7254"/>
          <a:stretch/>
        </p:blipFill>
        <p:spPr>
          <a:xfrm>
            <a:off x="5317825" y="3153508"/>
            <a:ext cx="5762551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59676FF4-D2C6-4EE9-9129-333CB82D941D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25B15B4-15A4-4E10-AA03-9FF6A726662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C2699CE9-5022-4DE4-9EE0-85A62912863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632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xmlns="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554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A5292E2-A43D-4A43-BB7F-E0D694EA6838}"/>
              </a:ext>
            </a:extLst>
          </p:cNvPr>
          <p:cNvGrpSpPr/>
          <p:nvPr userDrawn="1"/>
        </p:nvGrpSpPr>
        <p:grpSpPr>
          <a:xfrm>
            <a:off x="1513110" y="4425042"/>
            <a:ext cx="9459694" cy="1941269"/>
            <a:chOff x="6308273" y="1073150"/>
            <a:chExt cx="4800600" cy="4711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91B6C983-BD42-49B4-A900-093118B857E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EEEB21FB-1549-41F5-B6AE-85E279A7A907}"/>
                </a:ext>
              </a:extLst>
            </p:cNvPr>
            <p:cNvSpPr/>
            <p:nvPr userDrawn="1"/>
          </p:nvSpPr>
          <p:spPr>
            <a:xfrm>
              <a:off x="6371521" y="1390195"/>
              <a:ext cx="4679346" cy="4085366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59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气球&#10;&#10;描述已自动生成">
            <a:extLst>
              <a:ext uri="{FF2B5EF4-FFF2-40B4-BE49-F238E27FC236}">
                <a16:creationId xmlns:a16="http://schemas.microsoft.com/office/drawing/2014/main" xmlns="" id="{A36D1B8A-4DCF-410E-A80D-05E3F4BD5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A4C6C8F7-D02C-4EE5-BD23-E4B4EF7B792E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xmlns="" id="{C440382B-8EC8-4136-BA41-883C643AAAAD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75E909D0-B284-4AAF-8356-46A39F3597B8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886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 descr="图片包含 玩具, 玩偶&#10;&#10;描述已自动生成">
            <a:extLst>
              <a:ext uri="{FF2B5EF4-FFF2-40B4-BE49-F238E27FC236}">
                <a16:creationId xmlns:a16="http://schemas.microsoft.com/office/drawing/2014/main" xmlns="" id="{79DD564D-70B3-4920-B6BC-411AA01630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4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气球&#10;&#10;描述已自动生成">
            <a:extLst>
              <a:ext uri="{FF2B5EF4-FFF2-40B4-BE49-F238E27FC236}">
                <a16:creationId xmlns:a16="http://schemas.microsoft.com/office/drawing/2014/main" xmlns="" id="{2F37CC9A-9F1B-49E8-A486-99540263D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图片包含 玩具, 玩偶&#10;&#10;描述已自动生成">
            <a:extLst>
              <a:ext uri="{FF2B5EF4-FFF2-40B4-BE49-F238E27FC236}">
                <a16:creationId xmlns:a16="http://schemas.microsoft.com/office/drawing/2014/main" xmlns="" id="{BFC267EB-F770-449B-8461-CCAC32CAD7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93" y="419100"/>
            <a:ext cx="5249636" cy="6999515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C431A84-16C0-422A-B94B-8DA202A1FAE8}"/>
              </a:ext>
            </a:extLst>
          </p:cNvPr>
          <p:cNvGrpSpPr/>
          <p:nvPr userDrawn="1"/>
        </p:nvGrpSpPr>
        <p:grpSpPr>
          <a:xfrm>
            <a:off x="6308273" y="715108"/>
            <a:ext cx="4800600" cy="5069742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5BDF81D0-FD0F-433E-9869-043FD1B53608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93C7052D-4A8B-4837-923E-F7A457AC232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6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xmlns="" id="{72DC82E7-EDDE-4519-90E1-91F251FB3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62429D3C-0A35-4376-A848-625896476FFC}"/>
              </a:ext>
            </a:extLst>
          </p:cNvPr>
          <p:cNvGrpSpPr/>
          <p:nvPr userDrawn="1"/>
        </p:nvGrpSpPr>
        <p:grpSpPr>
          <a:xfrm>
            <a:off x="1828801" y="622317"/>
            <a:ext cx="9459694" cy="5613366"/>
            <a:chOff x="6308273" y="1073150"/>
            <a:chExt cx="4800600" cy="4711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B3D96065-456F-48D6-A48A-2C47C6370C07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F21FBC9E-B878-44AF-8C1E-BDBC55E20027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16B0132-F138-4F84-B8ED-9C891BFA9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/>
          <a:stretch/>
        </p:blipFill>
        <p:spPr>
          <a:xfrm>
            <a:off x="0" y="765810"/>
            <a:ext cx="12192000" cy="609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气球&#10;&#10;描述已自动生成">
            <a:extLst>
              <a:ext uri="{FF2B5EF4-FFF2-40B4-BE49-F238E27FC236}">
                <a16:creationId xmlns:a16="http://schemas.microsoft.com/office/drawing/2014/main" xmlns="" id="{0EFA8BBC-AC0F-4429-BC16-621B5B41EA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>
            <a:off x="0" y="0"/>
            <a:ext cx="12192000" cy="688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014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78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0120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48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8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61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140B-60F9-4924-AA24-67FB6009DCF0}" type="datetimeFigureOut">
              <a:rPr lang="zh-CN" altLang="en-US" smtClean="0"/>
              <a:pPr/>
              <a:t>2023/4/21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C23A4-BD27-40C1-84E8-F75E566C27F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326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37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82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41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FEF873-ADED-4CD6-8C00-3A96910236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7397" y="-2562373"/>
            <a:ext cx="12086679" cy="9710928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xmlns="" id="{307DE474-ED16-4CA7-9924-1043BA9CA1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94960">
            <a:off x="-520991" y="3804779"/>
            <a:ext cx="2918930" cy="3364762"/>
          </a:xfrm>
          <a:prstGeom prst="rect">
            <a:avLst/>
          </a:prstGeom>
          <a:effectLst>
            <a:glow rad="1016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91445DD1-1D1B-4631-9FC5-B5945B05E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904327">
            <a:off x="9965004" y="3914273"/>
            <a:ext cx="2514136" cy="377356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  <a:alpha val="40000"/>
              </a:schemeClr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BD4F1A9-381F-49DA-ABBE-CB4BD0B094AB}"/>
              </a:ext>
            </a:extLst>
          </p:cNvPr>
          <p:cNvSpPr txBox="1"/>
          <p:nvPr/>
        </p:nvSpPr>
        <p:spPr>
          <a:xfrm>
            <a:off x="2984769" y="3004055"/>
            <a:ext cx="7409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  <a:p>
            <a:pPr algn="ctr" defTabSz="457200">
              <a:lnSpc>
                <a:spcPct val="150000"/>
              </a:lnSpc>
              <a:defRPr/>
            </a:pPr>
            <a:r>
              <a:rPr lang="nl-NL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ĐẤT </a:t>
            </a:r>
            <a:r>
              <a:rPr lang="nl-NL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QUÝ, ĐẤT YÊU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Baloo" panose="030809020403020202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BAFB609-9198-496E-8D3B-D02D315D998E}"/>
              </a:ext>
            </a:extLst>
          </p:cNvPr>
          <p:cNvSpPr txBox="1"/>
          <p:nvPr/>
        </p:nvSpPr>
        <p:spPr>
          <a:xfrm>
            <a:off x="3587181" y="2293091"/>
            <a:ext cx="5953432" cy="186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smtClean="0">
                <a:solidFill>
                  <a:srgbClr val="ED7D31">
                    <a:lumMod val="75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Coiny" panose="02000903060500060000" pitchFamily="2" charset="0"/>
                <a:ea typeface="微软雅黑" panose="020B0503020204020204" pitchFamily="34" charset="-122"/>
                <a:sym typeface="迷你简细行楷" panose="02010609000101010101" charset="-122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9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999" y="1084075"/>
            <a:ext cx="5616303" cy="35039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2362E26-CE29-C1B5-DB4F-A3E634BB35B4}"/>
              </a:ext>
            </a:extLst>
          </p:cNvPr>
          <p:cNvSpPr/>
          <p:nvPr/>
        </p:nvSpPr>
        <p:spPr>
          <a:xfrm>
            <a:off x="1265097" y="4755588"/>
            <a:ext cx="966179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962631" y="5500611"/>
            <a:ext cx="10266735" cy="1077218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Ê-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-ô-pi-a?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490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A445CBF-C502-0F79-936C-85CADA1466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8787" y="1261593"/>
            <a:ext cx="5242937" cy="42390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798E785-CBD2-89E0-584D-18D68752812D}"/>
              </a:ext>
            </a:extLst>
          </p:cNvPr>
          <p:cNvSpPr/>
          <p:nvPr/>
        </p:nvSpPr>
        <p:spPr>
          <a:xfrm>
            <a:off x="962631" y="5471496"/>
            <a:ext cx="10266735" cy="1138773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3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3282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249651" y="2589940"/>
            <a:ext cx="8684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K</a:t>
            </a:r>
            <a:r>
              <a:rPr lang="vi-VN" sz="68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ể lại câu chuyện </a:t>
            </a:r>
            <a:r>
              <a:rPr lang="vi-VN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quý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,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đất</a:t>
            </a:r>
            <a:r>
              <a:rPr lang="en-US" sz="6800" b="1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 </a:t>
            </a:r>
            <a:r>
              <a:rPr lang="en-US" sz="6800" b="1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  <a:ea typeface="微软雅黑"/>
              </a:rPr>
              <a:t>yêu</a:t>
            </a:r>
            <a:endParaRPr kumimoji="0" lang="en-US" sz="68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微软雅黑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52F7DAB-8476-412A-8817-670328E94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06" y="-1"/>
            <a:ext cx="1584925" cy="158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5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xmlns="" id="{76E1D2FF-95E0-4580-BC69-E2D2DCF229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143295" y="1943100"/>
            <a:ext cx="5139765" cy="4914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2DE6AE-8298-40FE-9A10-841C0AC24EF3}"/>
              </a:ext>
            </a:extLst>
          </p:cNvPr>
          <p:cNvSpPr txBox="1"/>
          <p:nvPr/>
        </p:nvSpPr>
        <p:spPr>
          <a:xfrm>
            <a:off x="7673975" y="2521059"/>
            <a:ext cx="382447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86BDF44-8663-42D2-A0C1-17BDE50F468C}"/>
              </a:ext>
            </a:extLst>
          </p:cNvPr>
          <p:cNvSpPr txBox="1"/>
          <p:nvPr/>
        </p:nvSpPr>
        <p:spPr>
          <a:xfrm>
            <a:off x="2858897" y="684624"/>
            <a:ext cx="55199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30" y="1513061"/>
            <a:ext cx="6499445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66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8947358" y="2281078"/>
            <a:ext cx="972843" cy="334448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sp>
        <p:nvSpPr>
          <p:cNvPr id="20" name="椭圆 31">
            <a:extLst>
              <a:ext uri="{FF2B5EF4-FFF2-40B4-BE49-F238E27FC236}">
                <a16:creationId xmlns="" xmlns:a16="http://schemas.microsoft.com/office/drawing/2014/main" id="{AEE11BA6-9281-47C3-85A6-5AD961EE8810}"/>
              </a:ext>
            </a:extLst>
          </p:cNvPr>
          <p:cNvSpPr/>
          <p:nvPr/>
        </p:nvSpPr>
        <p:spPr>
          <a:xfrm rot="16200000">
            <a:off x="5490026" y="1701052"/>
            <a:ext cx="972843" cy="3019684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591" y="connsiteY0-592"/>
              </a:cxn>
              <a:cxn ang="0">
                <a:pos x="connsiteX1-593" y="connsiteY1-594"/>
              </a:cxn>
              <a:cxn ang="0">
                <a:pos x="connsiteX2-595" y="connsiteY2-596"/>
              </a:cxn>
              <a:cxn ang="0">
                <a:pos x="connsiteX3-597" y="connsiteY3-598"/>
              </a:cxn>
              <a:cxn ang="0">
                <a:pos x="connsiteX4-599" y="connsiteY4-60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5400" cap="rnd">
            <a:solidFill>
              <a:schemeClr val="bg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+mj-lt"/>
              <a:ea typeface="华康娃娃体W5" panose="040B0509000000000000" pitchFamily="81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19176"/>
            <a:ext cx="12192000" cy="18388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BC5941A8-50E0-4707-A7AF-25725EFF6C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5EDD23-E6D4-4854-AE1E-C77BCA1E133A}"/>
              </a:ext>
            </a:extLst>
          </p:cNvPr>
          <p:cNvSpPr txBox="1"/>
          <p:nvPr/>
        </p:nvSpPr>
        <p:spPr>
          <a:xfrm>
            <a:off x="3348959" y="166879"/>
            <a:ext cx="60944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9A98AA-A27C-4869-B062-E23D0D5BAC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xmlns="" id="{2B92A6A1-5DDB-4A39-BB05-87812E497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AF03BE3-9EC7-487E-85EE-239C55040B2C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26" name="图片 4">
            <a:extLst>
              <a:ext uri="{FF2B5EF4-FFF2-40B4-BE49-F238E27FC236}">
                <a16:creationId xmlns:a16="http://schemas.microsoft.com/office/drawing/2014/main" xmlns="" id="{188EFD53-6631-4146-9083-414A916B2B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2BF2D0B-4B6F-42A0-9183-7DF936B6CA4F}"/>
              </a:ext>
            </a:extLst>
          </p:cNvPr>
          <p:cNvSpPr txBox="1"/>
          <p:nvPr/>
        </p:nvSpPr>
        <p:spPr>
          <a:xfrm>
            <a:off x="4561201" y="2770287"/>
            <a:ext cx="30695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giọng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4BC81D-9FB3-4CC7-85C7-20BD9C6E6969}"/>
              </a:ext>
            </a:extLst>
          </p:cNvPr>
          <p:cNvSpPr txBox="1"/>
          <p:nvPr/>
        </p:nvSpPr>
        <p:spPr>
          <a:xfrm>
            <a:off x="8022161" y="3473261"/>
            <a:ext cx="278057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8" name="Picture 7">
            <a:extLst>
              <a:ext uri="{FF2B5EF4-FFF2-40B4-BE49-F238E27FC236}">
                <a16:creationId xmlns="" xmlns:a16="http://schemas.microsoft.com/office/drawing/2014/main" id="{C1AC5EB4-08D2-40F9-8759-5B6186C836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956512" y="2482682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  <p:pic>
        <p:nvPicPr>
          <p:cNvPr id="19" name="Picture 7">
            <a:extLst>
              <a:ext uri="{FF2B5EF4-FFF2-40B4-BE49-F238E27FC236}">
                <a16:creationId xmlns="" xmlns:a16="http://schemas.microsoft.com/office/drawing/2014/main" id="{896D025C-1244-4E7F-AB63-587A9D303D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28453" y="3757181"/>
            <a:ext cx="604689" cy="575210"/>
          </a:xfrm>
          <a:prstGeom prst="rect">
            <a:avLst/>
          </a:prstGeom>
          <a:effectLst>
            <a:glow rad="127000">
              <a:schemeClr val="accent2">
                <a:lumMod val="40000"/>
                <a:lumOff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90350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0" grpId="0" animBg="1"/>
      <p:bldP spid="17" grpId="0"/>
      <p:bldP spid="2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05" y="0"/>
            <a:ext cx="1220320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A4B00EF-969E-4356-A308-B3FBD01542D1}"/>
              </a:ext>
            </a:extLst>
          </p:cNvPr>
          <p:cNvSpPr txBox="1"/>
          <p:nvPr/>
        </p:nvSpPr>
        <p:spPr>
          <a:xfrm>
            <a:off x="5234478" y="1061884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02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B07F06-C44C-447B-B203-1CE4CC470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28" y="2642548"/>
            <a:ext cx="5895343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6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280" y="1051816"/>
            <a:ext cx="7383754" cy="515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5EDD23-E6D4-4854-AE1E-C77BCA1E133A}"/>
              </a:ext>
            </a:extLst>
          </p:cNvPr>
          <p:cNvSpPr txBox="1"/>
          <p:nvPr/>
        </p:nvSpPr>
        <p:spPr>
          <a:xfrm>
            <a:off x="1841679" y="372941"/>
            <a:ext cx="8654602" cy="1641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60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609A9449-897E-4849-893A-2E9433BB94BA}"/>
              </a:ext>
            </a:extLst>
          </p:cNvPr>
          <p:cNvSpPr/>
          <p:nvPr/>
        </p:nvSpPr>
        <p:spPr>
          <a:xfrm>
            <a:off x="1398517" y="355415"/>
            <a:ext cx="10534982" cy="1063952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="" xmlns:ask="http://schemas.microsoft.com/office/drawing/2018/sketchyshapes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64E81EC-E785-4E83-8F2E-411802463C18}"/>
              </a:ext>
            </a:extLst>
          </p:cNvPr>
          <p:cNvSpPr/>
          <p:nvPr/>
        </p:nvSpPr>
        <p:spPr>
          <a:xfrm>
            <a:off x="2175756" y="2039507"/>
            <a:ext cx="8504435" cy="3512746"/>
          </a:xfrm>
          <a:custGeom>
            <a:avLst/>
            <a:gdLst>
              <a:gd name="connsiteX0" fmla="*/ 0 w 8504435"/>
              <a:gd name="connsiteY0" fmla="*/ 175356 h 3512746"/>
              <a:gd name="connsiteX1" fmla="*/ 175356 w 8504435"/>
              <a:gd name="connsiteY1" fmla="*/ 0 h 3512746"/>
              <a:gd name="connsiteX2" fmla="*/ 8329079 w 8504435"/>
              <a:gd name="connsiteY2" fmla="*/ 0 h 3512746"/>
              <a:gd name="connsiteX3" fmla="*/ 8504435 w 8504435"/>
              <a:gd name="connsiteY3" fmla="*/ 175356 h 3512746"/>
              <a:gd name="connsiteX4" fmla="*/ 8504435 w 8504435"/>
              <a:gd name="connsiteY4" fmla="*/ 3337390 h 3512746"/>
              <a:gd name="connsiteX5" fmla="*/ 8329079 w 8504435"/>
              <a:gd name="connsiteY5" fmla="*/ 3512746 h 3512746"/>
              <a:gd name="connsiteX6" fmla="*/ 175356 w 8504435"/>
              <a:gd name="connsiteY6" fmla="*/ 3512746 h 3512746"/>
              <a:gd name="connsiteX7" fmla="*/ 0 w 8504435"/>
              <a:gd name="connsiteY7" fmla="*/ 3337390 h 3512746"/>
              <a:gd name="connsiteX8" fmla="*/ 0 w 8504435"/>
              <a:gd name="connsiteY8" fmla="*/ 175356 h 351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04435" h="3512746" fill="none" extrusionOk="0">
                <a:moveTo>
                  <a:pt x="0" y="175356"/>
                </a:moveTo>
                <a:cubicBezTo>
                  <a:pt x="-3773" y="91930"/>
                  <a:pt x="65194" y="6526"/>
                  <a:pt x="175356" y="0"/>
                </a:cubicBezTo>
                <a:cubicBezTo>
                  <a:pt x="3011265" y="46004"/>
                  <a:pt x="6517287" y="-130779"/>
                  <a:pt x="8329079" y="0"/>
                </a:cubicBezTo>
                <a:cubicBezTo>
                  <a:pt x="8438842" y="-4576"/>
                  <a:pt x="8486841" y="85790"/>
                  <a:pt x="8504435" y="175356"/>
                </a:cubicBezTo>
                <a:cubicBezTo>
                  <a:pt x="8374539" y="721267"/>
                  <a:pt x="8430373" y="2233556"/>
                  <a:pt x="8504435" y="3337390"/>
                </a:cubicBezTo>
                <a:cubicBezTo>
                  <a:pt x="8500665" y="3427796"/>
                  <a:pt x="8429735" y="3504513"/>
                  <a:pt x="8329079" y="3512746"/>
                </a:cubicBezTo>
                <a:cubicBezTo>
                  <a:pt x="5484355" y="3369154"/>
                  <a:pt x="3578542" y="3563983"/>
                  <a:pt x="175356" y="3512746"/>
                </a:cubicBezTo>
                <a:cubicBezTo>
                  <a:pt x="71509" y="3504032"/>
                  <a:pt x="18268" y="3433043"/>
                  <a:pt x="0" y="3337390"/>
                </a:cubicBezTo>
                <a:cubicBezTo>
                  <a:pt x="-11777" y="2335884"/>
                  <a:pt x="73841" y="1405337"/>
                  <a:pt x="0" y="175356"/>
                </a:cubicBezTo>
                <a:close/>
              </a:path>
              <a:path w="8504435" h="3512746" stroke="0" extrusionOk="0">
                <a:moveTo>
                  <a:pt x="0" y="175356"/>
                </a:moveTo>
                <a:cubicBezTo>
                  <a:pt x="12794" y="79218"/>
                  <a:pt x="62114" y="-4301"/>
                  <a:pt x="175356" y="0"/>
                </a:cubicBezTo>
                <a:cubicBezTo>
                  <a:pt x="2624608" y="43276"/>
                  <a:pt x="4736249" y="12265"/>
                  <a:pt x="8329079" y="0"/>
                </a:cubicBezTo>
                <a:cubicBezTo>
                  <a:pt x="8437646" y="12410"/>
                  <a:pt x="8510740" y="68983"/>
                  <a:pt x="8504435" y="175356"/>
                </a:cubicBezTo>
                <a:cubicBezTo>
                  <a:pt x="8530980" y="723499"/>
                  <a:pt x="8630063" y="2585639"/>
                  <a:pt x="8504435" y="3337390"/>
                </a:cubicBezTo>
                <a:cubicBezTo>
                  <a:pt x="8504811" y="3438522"/>
                  <a:pt x="8437311" y="3505095"/>
                  <a:pt x="8329079" y="3512746"/>
                </a:cubicBezTo>
                <a:cubicBezTo>
                  <a:pt x="7097327" y="3347861"/>
                  <a:pt x="2982093" y="3610718"/>
                  <a:pt x="175356" y="3512746"/>
                </a:cubicBezTo>
                <a:cubicBezTo>
                  <a:pt x="88810" y="3496455"/>
                  <a:pt x="18367" y="3437481"/>
                  <a:pt x="0" y="3337390"/>
                </a:cubicBezTo>
                <a:cubicBezTo>
                  <a:pt x="-117259" y="2132622"/>
                  <a:pt x="18689" y="860042"/>
                  <a:pt x="0" y="17535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E6D772-6637-4CB1-9AD9-D59BEEE2BD2C}"/>
              </a:ext>
            </a:extLst>
          </p:cNvPr>
          <p:cNvSpPr txBox="1"/>
          <p:nvPr/>
        </p:nvSpPr>
        <p:spPr>
          <a:xfrm>
            <a:off x="2051176" y="456504"/>
            <a:ext cx="93371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5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hape&#10;&#10;Description automatically generated">
            <a:extLst>
              <a:ext uri="{FF2B5EF4-FFF2-40B4-BE49-F238E27FC236}">
                <a16:creationId xmlns="" xmlns:a16="http://schemas.microsoft.com/office/drawing/2014/main" id="{40D81968-4EC0-4965-8772-F2712985E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6D316293-7DCB-4C89-BD0C-EB331E35C0E0}"/>
              </a:ext>
            </a:extLst>
          </p:cNvPr>
          <p:cNvSpPr txBox="1">
            <a:spLocks/>
          </p:cNvSpPr>
          <p:nvPr/>
        </p:nvSpPr>
        <p:spPr>
          <a:xfrm>
            <a:off x="2323806" y="2157633"/>
            <a:ext cx="8109497" cy="32764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Am-thanh-lam-phep-bang-cay-dua-tha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787092F-9162-41FF-A039-BC946DCEF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7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/>
      <p:bldP spid="11" grpId="1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84244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1117387" y="2917317"/>
            <a:ext cx="72732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lang="en-US" sz="8000" b="1" noProof="0" dirty="0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8000" b="1" noProof="0" dirty="0" err="1" smtClean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849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C944B3B-ED0D-4C3F-9BA6-95E3AE9A7BD8}"/>
              </a:ext>
            </a:extLst>
          </p:cNvPr>
          <p:cNvSpPr txBox="1"/>
          <p:nvPr/>
        </p:nvSpPr>
        <p:spPr>
          <a:xfrm>
            <a:off x="3332810" y="496372"/>
            <a:ext cx="251863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+mn-cs"/>
              </a:rPr>
              <a:t>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0" y="3342683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029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029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49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D2349206-EACE-4FFE-8C83-E473694BB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354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xmlns="" id="{7CDB3599-7851-4481-85B3-CB1C1BA4C9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270910" y="0"/>
            <a:ext cx="13674015" cy="7528560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xmlns="" id="{15DD93DF-4108-4781-97F9-D784AD798E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8D46184-D1BB-4EB9-9E53-B7B120A9E063}"/>
              </a:ext>
            </a:extLst>
          </p:cNvPr>
          <p:cNvSpPr txBox="1"/>
          <p:nvPr/>
        </p:nvSpPr>
        <p:spPr>
          <a:xfrm>
            <a:off x="-270910" y="3020810"/>
            <a:ext cx="10036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Xin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hẹn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gặp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FB8C03">
                    <a:lumMod val="40000"/>
                    <a:lumOff val="60000"/>
                  </a:srgb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lại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B8C03"/>
                </a:solidFill>
                <a:prstDash val="solid"/>
              </a:ln>
              <a:solidFill>
                <a:srgbClr val="FB8C03">
                  <a:lumMod val="40000"/>
                  <a:lumOff val="60000"/>
                </a:srgb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13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AD93E62-D2DF-C88C-85B6-7CD8CA5667AA}"/>
              </a:ext>
            </a:extLst>
          </p:cNvPr>
          <p:cNvSpPr txBox="1">
            <a:spLocks/>
          </p:cNvSpPr>
          <p:nvPr/>
        </p:nvSpPr>
        <p:spPr>
          <a:xfrm>
            <a:off x="609600" y="628651"/>
            <a:ext cx="11251231" cy="62293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QUÝ, ĐẤT YÊU</a:t>
            </a:r>
            <a:b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.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-ô-pi-a</a:t>
            </a:r>
            <a:b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–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–ô-pi-a, Mai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420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xmlns="" id="{C062EFCD-084A-41F6-89A5-9266E07626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90" y="1412424"/>
            <a:ext cx="833657" cy="872178"/>
          </a:xfrm>
          <a:prstGeom prst="rect">
            <a:avLst/>
          </a:prstGeom>
        </p:spPr>
      </p:pic>
      <p:pic>
        <p:nvPicPr>
          <p:cNvPr id="2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52C1CE-7692-45E3-9426-4C632600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10" y="1412424"/>
            <a:ext cx="7034231" cy="478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82DE6AE-8298-40FE-9A10-841C0AC24EF3}"/>
              </a:ext>
            </a:extLst>
          </p:cNvPr>
          <p:cNvSpPr txBox="1"/>
          <p:nvPr/>
        </p:nvSpPr>
        <p:spPr>
          <a:xfrm>
            <a:off x="3874217" y="200715"/>
            <a:ext cx="46902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en-US" sz="3200" b="1" i="0" u="none" strike="noStrike" kern="1200" cap="none" spc="0" normalizeH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/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31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10" y="1286315"/>
            <a:ext cx="6141920" cy="3981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6141" y="5267459"/>
            <a:ext cx="6774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-ô-pi-a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FC5D3C-DD8F-0694-4FE3-7CF613B42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592" y="1264381"/>
            <a:ext cx="5539729" cy="3981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357E975-4CB4-30DD-9DCF-71ACC08A095B}"/>
              </a:ext>
            </a:extLst>
          </p:cNvPr>
          <p:cNvSpPr/>
          <p:nvPr/>
        </p:nvSpPr>
        <p:spPr>
          <a:xfrm>
            <a:off x="1227335" y="5374314"/>
            <a:ext cx="987809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-ô-pi-a </a:t>
            </a:r>
            <a:r>
              <a:rPr lang="en-US" sz="2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1436612" y="5267459"/>
            <a:ext cx="8891127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rất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12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4FCC4-C7E2-3D90-C498-E6E3EE19E0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20" r="10827" b="23025"/>
          <a:stretch/>
        </p:blipFill>
        <p:spPr>
          <a:xfrm>
            <a:off x="2971140" y="1426140"/>
            <a:ext cx="5822072" cy="3841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28EDB1-5DD3-A132-556A-07C8BE141462}"/>
              </a:ext>
            </a:extLst>
          </p:cNvPr>
          <p:cNvSpPr/>
          <p:nvPr/>
        </p:nvSpPr>
        <p:spPr>
          <a:xfrm>
            <a:off x="984484" y="5124079"/>
            <a:ext cx="9511798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xmlns="" id="{9330F733-FCF0-4424-921E-E7F1EAE18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20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xmlns="" id="{9F79E357-2389-4C93-86BB-D2BFD2088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9D6E77F-D6DF-4C59-91C1-48808D51E489}"/>
              </a:ext>
            </a:extLst>
          </p:cNvPr>
          <p:cNvSpPr txBox="1"/>
          <p:nvPr/>
        </p:nvSpPr>
        <p:spPr>
          <a:xfrm>
            <a:off x="3398787" y="422465"/>
            <a:ext cx="4624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A4FAD3C-00CE-2CB8-FC8A-F8055584DF1C}"/>
              </a:ext>
            </a:extLst>
          </p:cNvPr>
          <p:cNvSpPr/>
          <p:nvPr/>
        </p:nvSpPr>
        <p:spPr>
          <a:xfrm>
            <a:off x="1180623" y="5371353"/>
            <a:ext cx="9753599" cy="95410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FCFC75-FE0F-3767-3497-8291D7B9D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6910" y="1392250"/>
            <a:ext cx="5761027" cy="38631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77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423</Words>
  <Application>Microsoft Office PowerPoint</Application>
  <PresentationFormat>Widescreen</PresentationFormat>
  <Paragraphs>59</Paragraphs>
  <Slides>20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微软雅黑</vt:lpstr>
      <vt:lpstr>Arial</vt:lpstr>
      <vt:lpstr>Arial-Rounded</vt:lpstr>
      <vt:lpstr>Baloo</vt:lpstr>
      <vt:lpstr>Calibri</vt:lpstr>
      <vt:lpstr>Calibri Light</vt:lpstr>
      <vt:lpstr>Cambria</vt:lpstr>
      <vt:lpstr>Coiny</vt:lpstr>
      <vt:lpstr>Times New Roman</vt:lpstr>
      <vt:lpstr>华康娃娃体W5</vt:lpstr>
      <vt:lpstr>字魂27号-布丁体</vt:lpstr>
      <vt:lpstr>思源黑体 CN Light</vt:lpstr>
      <vt:lpstr>等线</vt:lpstr>
      <vt:lpstr>迷你简细行楷</vt:lpstr>
      <vt:lpstr>1_Office Theme</vt:lpstr>
      <vt:lpstr>千图网海量PPT模板www.58pic.com​​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MrsOanh</cp:lastModifiedBy>
  <cp:revision>31</cp:revision>
  <dcterms:created xsi:type="dcterms:W3CDTF">2022-06-25T00:47:11Z</dcterms:created>
  <dcterms:modified xsi:type="dcterms:W3CDTF">2023-04-21T16:37:23Z</dcterms:modified>
</cp:coreProperties>
</file>