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4.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5" r:id="rId3"/>
    <p:sldMasterId id="2147483687" r:id="rId4"/>
    <p:sldMasterId id="2147483690" r:id="rId5"/>
  </p:sldMasterIdLst>
  <p:notesMasterIdLst>
    <p:notesMasterId r:id="rId26"/>
  </p:notesMasterIdLst>
  <p:sldIdLst>
    <p:sldId id="777" r:id="rId6"/>
    <p:sldId id="823" r:id="rId7"/>
    <p:sldId id="824" r:id="rId8"/>
    <p:sldId id="825" r:id="rId9"/>
    <p:sldId id="826" r:id="rId10"/>
    <p:sldId id="827" r:id="rId11"/>
    <p:sldId id="808" r:id="rId12"/>
    <p:sldId id="297" r:id="rId13"/>
    <p:sldId id="260" r:id="rId14"/>
    <p:sldId id="275" r:id="rId15"/>
    <p:sldId id="812" r:id="rId16"/>
    <p:sldId id="813" r:id="rId17"/>
    <p:sldId id="836" r:id="rId18"/>
    <p:sldId id="837" r:id="rId19"/>
    <p:sldId id="822" r:id="rId20"/>
    <p:sldId id="838" r:id="rId21"/>
    <p:sldId id="839" r:id="rId22"/>
    <p:sldId id="832" r:id="rId23"/>
    <p:sldId id="834" r:id="rId24"/>
    <p:sldId id="262"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3" d="100"/>
          <a:sy n="73" d="100"/>
        </p:scale>
        <p:origin x="84" y="3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37363F-D434-487B-95B3-8C7486CF8199}" type="datetimeFigureOut">
              <a:rPr lang="en-US" smtClean="0"/>
              <a:t>19/4/2023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5CE9F3-C03A-47D3-AABF-5F365C6B07ED}" type="slidenum">
              <a:rPr lang="en-US" smtClean="0"/>
              <a:t>‹#›</a:t>
            </a:fld>
            <a:endParaRPr lang="en-US"/>
          </a:p>
        </p:txBody>
      </p:sp>
    </p:spTree>
    <p:extLst>
      <p:ext uri="{BB962C8B-B14F-4D97-AF65-F5344CB8AC3E}">
        <p14:creationId xmlns:p14="http://schemas.microsoft.com/office/powerpoint/2010/main" val="20603289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ED5ADF-93AE-4238-903C-1AC36264F4B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0925504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EA3EDB-2079-40C4-81D2-61364984FB10}" type="slidenum">
              <a:rPr kumimoji="0" lang="zh-CN" altLang="en-US" sz="1200" b="0" i="0" u="none" strike="noStrike" kern="1200" cap="none" spc="0" normalizeH="0" baseline="0" noProof="0" smtClean="0">
                <a:ln>
                  <a:noFill/>
                </a:ln>
                <a:solidFill>
                  <a:prstClr val="black"/>
                </a:solidFill>
                <a:effectLst/>
                <a:uLnTx/>
                <a:uFillTx/>
                <a:latin typeface="Calibri"/>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a:ea typeface="字魂59号-创粗黑" panose="00000500000000000000" pitchFamily="2" charset="-122"/>
              <a:cs typeface="+mn-cs"/>
            </a:endParaRPr>
          </a:p>
        </p:txBody>
      </p:sp>
    </p:spTree>
    <p:extLst>
      <p:ext uri="{BB962C8B-B14F-4D97-AF65-F5344CB8AC3E}">
        <p14:creationId xmlns:p14="http://schemas.microsoft.com/office/powerpoint/2010/main" val="28183061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EA3EDB-2079-40C4-81D2-61364984FB10}" type="slidenum">
              <a:rPr kumimoji="0" lang="zh-CN" altLang="en-US" sz="1200" b="0" i="0" u="none" strike="noStrike" kern="1200" cap="none" spc="0" normalizeH="0" baseline="0" noProof="0" smtClean="0">
                <a:ln>
                  <a:noFill/>
                </a:ln>
                <a:solidFill>
                  <a:prstClr val="black"/>
                </a:solidFill>
                <a:effectLst/>
                <a:uLnTx/>
                <a:uFillTx/>
                <a:latin typeface="Calibri"/>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字魂59号-创粗黑" panose="00000500000000000000" pitchFamily="2" charset="-122"/>
              <a:cs typeface="+mn-cs"/>
            </a:endParaRPr>
          </a:p>
        </p:txBody>
      </p:sp>
    </p:spTree>
    <p:extLst>
      <p:ext uri="{BB962C8B-B14F-4D97-AF65-F5344CB8AC3E}">
        <p14:creationId xmlns:p14="http://schemas.microsoft.com/office/powerpoint/2010/main" val="38729772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EA3EDB-2079-40C4-81D2-61364984FB10}" type="slidenum">
              <a:rPr kumimoji="0" lang="zh-CN" altLang="en-US" sz="1200" b="0" i="0" u="none" strike="noStrike" kern="1200" cap="none" spc="0" normalizeH="0" baseline="0" noProof="0" smtClean="0">
                <a:ln>
                  <a:noFill/>
                </a:ln>
                <a:solidFill>
                  <a:prstClr val="black"/>
                </a:solidFill>
                <a:effectLst/>
                <a:uLnTx/>
                <a:uFillTx/>
                <a:latin typeface="Calibri"/>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字魂59号-创粗黑" panose="00000500000000000000" pitchFamily="2" charset="-122"/>
              <a:cs typeface="+mn-cs"/>
            </a:endParaRPr>
          </a:p>
        </p:txBody>
      </p:sp>
    </p:spTree>
    <p:extLst>
      <p:ext uri="{BB962C8B-B14F-4D97-AF65-F5344CB8AC3E}">
        <p14:creationId xmlns:p14="http://schemas.microsoft.com/office/powerpoint/2010/main" val="40328717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EA3EDB-2079-40C4-81D2-61364984FB10}" type="slidenum">
              <a:rPr kumimoji="0" lang="zh-CN" altLang="en-US" sz="1200" b="0" i="0" u="none" strike="noStrike" kern="1200" cap="none" spc="0" normalizeH="0" baseline="0" noProof="0" smtClean="0">
                <a:ln>
                  <a:noFill/>
                </a:ln>
                <a:solidFill>
                  <a:prstClr val="black"/>
                </a:solidFill>
                <a:effectLst/>
                <a:uLnTx/>
                <a:uFillTx/>
                <a:latin typeface="Calibri"/>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字魂59号-创粗黑" panose="00000500000000000000" pitchFamily="2" charset="-122"/>
              <a:cs typeface="+mn-cs"/>
            </a:endParaRPr>
          </a:p>
        </p:txBody>
      </p:sp>
    </p:spTree>
    <p:extLst>
      <p:ext uri="{BB962C8B-B14F-4D97-AF65-F5344CB8AC3E}">
        <p14:creationId xmlns:p14="http://schemas.microsoft.com/office/powerpoint/2010/main" val="15239716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EA3EDB-2079-40C4-81D2-61364984FB10}" type="slidenum">
              <a:rPr kumimoji="0" lang="zh-CN" altLang="en-US" sz="1200" b="0" i="0" u="none" strike="noStrike" kern="1200" cap="none" spc="0" normalizeH="0" baseline="0" noProof="0" smtClean="0">
                <a:ln>
                  <a:noFill/>
                </a:ln>
                <a:solidFill>
                  <a:prstClr val="black"/>
                </a:solidFill>
                <a:effectLst/>
                <a:uLnTx/>
                <a:uFillTx/>
                <a:latin typeface="Calibri"/>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字魂59号-创粗黑" panose="00000500000000000000" pitchFamily="2" charset="-122"/>
              <a:cs typeface="+mn-cs"/>
            </a:endParaRPr>
          </a:p>
        </p:txBody>
      </p:sp>
    </p:spTree>
    <p:extLst>
      <p:ext uri="{BB962C8B-B14F-4D97-AF65-F5344CB8AC3E}">
        <p14:creationId xmlns:p14="http://schemas.microsoft.com/office/powerpoint/2010/main" val="9541051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EA3EDB-2079-40C4-81D2-61364984FB10}" type="slidenum">
              <a:rPr kumimoji="0" lang="zh-CN" altLang="en-US" sz="1200" b="0" i="0" u="none" strike="noStrike" kern="1200" cap="none" spc="0" normalizeH="0" baseline="0" noProof="0" smtClean="0">
                <a:ln>
                  <a:noFill/>
                </a:ln>
                <a:solidFill>
                  <a:prstClr val="black"/>
                </a:solidFill>
                <a:effectLst/>
                <a:uLnTx/>
                <a:uFillTx/>
                <a:latin typeface="Calibri"/>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字魂59号-创粗黑" panose="00000500000000000000" pitchFamily="2" charset="-122"/>
              <a:cs typeface="+mn-cs"/>
            </a:endParaRPr>
          </a:p>
        </p:txBody>
      </p:sp>
    </p:spTree>
    <p:extLst>
      <p:ext uri="{BB962C8B-B14F-4D97-AF65-F5344CB8AC3E}">
        <p14:creationId xmlns:p14="http://schemas.microsoft.com/office/powerpoint/2010/main" val="24240394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EA3EDB-2079-40C4-81D2-61364984FB10}" type="slidenum">
              <a:rPr kumimoji="0" lang="zh-CN" altLang="en-US" sz="1200" b="0" i="0" u="none" strike="noStrike" kern="1200" cap="none" spc="0" normalizeH="0" baseline="0" noProof="0" smtClean="0">
                <a:ln>
                  <a:noFill/>
                </a:ln>
                <a:solidFill>
                  <a:prstClr val="black"/>
                </a:solidFill>
                <a:effectLst/>
                <a:uLnTx/>
                <a:uFillTx/>
                <a:latin typeface="Calibri"/>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字魂59号-创粗黑" panose="00000500000000000000" pitchFamily="2" charset="-122"/>
              <a:cs typeface="+mn-cs"/>
            </a:endParaRPr>
          </a:p>
        </p:txBody>
      </p:sp>
    </p:spTree>
    <p:extLst>
      <p:ext uri="{BB962C8B-B14F-4D97-AF65-F5344CB8AC3E}">
        <p14:creationId xmlns:p14="http://schemas.microsoft.com/office/powerpoint/2010/main" val="13106155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EA3EDB-2079-40C4-81D2-61364984FB10}" type="slidenum">
              <a:rPr kumimoji="0" lang="zh-CN" altLang="en-US" sz="1200" b="0" i="0" u="none" strike="noStrike" kern="1200" cap="none" spc="0" normalizeH="0" baseline="0" noProof="0" smtClean="0">
                <a:ln>
                  <a:noFill/>
                </a:ln>
                <a:solidFill>
                  <a:prstClr val="black"/>
                </a:solidFill>
                <a:effectLst/>
                <a:uLnTx/>
                <a:uFillTx/>
                <a:latin typeface="Calibri"/>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a:ea typeface="字魂59号-创粗黑" panose="00000500000000000000" pitchFamily="2" charset="-122"/>
              <a:cs typeface="+mn-cs"/>
            </a:endParaRPr>
          </a:p>
        </p:txBody>
      </p:sp>
    </p:spTree>
    <p:extLst>
      <p:ext uri="{BB962C8B-B14F-4D97-AF65-F5344CB8AC3E}">
        <p14:creationId xmlns:p14="http://schemas.microsoft.com/office/powerpoint/2010/main" val="6571665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EA3EDB-2079-40C4-81D2-61364984FB10}" type="slidenum">
              <a:rPr kumimoji="0" lang="zh-CN" altLang="en-US" sz="1200" b="0" i="0" u="none" strike="noStrike" kern="1200" cap="none" spc="0" normalizeH="0" baseline="0" noProof="0" smtClean="0">
                <a:ln>
                  <a:noFill/>
                </a:ln>
                <a:solidFill>
                  <a:prstClr val="black"/>
                </a:solidFill>
                <a:effectLst/>
                <a:uLnTx/>
                <a:uFillTx/>
                <a:latin typeface="Calibri"/>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a:ea typeface="字魂59号-创粗黑" panose="00000500000000000000" pitchFamily="2" charset="-122"/>
              <a:cs typeface="+mn-cs"/>
            </a:endParaRPr>
          </a:p>
        </p:txBody>
      </p:sp>
    </p:spTree>
    <p:extLst>
      <p:ext uri="{BB962C8B-B14F-4D97-AF65-F5344CB8AC3E}">
        <p14:creationId xmlns:p14="http://schemas.microsoft.com/office/powerpoint/2010/main" val="30882258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jpg"/><Relationship Id="rId1" Type="http://schemas.openxmlformats.org/officeDocument/2006/relationships/slideMaster" Target="../slideMasters/slideMaster5.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5.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image" Target="../media/image12.jpeg"/><Relationship Id="rId1" Type="http://schemas.openxmlformats.org/officeDocument/2006/relationships/slideMaster" Target="../slideMasters/slideMaster5.xml"/><Relationship Id="rId6" Type="http://schemas.openxmlformats.org/officeDocument/2006/relationships/image" Target="../media/image15.svg"/><Relationship Id="rId5" Type="http://schemas.openxmlformats.org/officeDocument/2006/relationships/image" Target="../media/image14.png"/><Relationship Id="rId10" Type="http://schemas.openxmlformats.org/officeDocument/2006/relationships/image" Target="../media/image19.svg"/><Relationship Id="rId4" Type="http://schemas.microsoft.com/office/2007/relationships/hdphoto" Target="../media/hdphoto1.wdp"/><Relationship Id="rId9" Type="http://schemas.openxmlformats.org/officeDocument/2006/relationships/image" Target="../media/image18.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1" y="1122363"/>
            <a:ext cx="9144000" cy="2387600"/>
          </a:xfrm>
          <a:prstGeom prst="rect">
            <a:avLst/>
          </a:prstGeom>
        </p:spPr>
        <p:txBody>
          <a:bodyPr anchor="b"/>
          <a:lstStyle>
            <a:lvl1pPr algn="ctr">
              <a:defRPr sz="5999">
                <a:latin typeface="方正姚体" panose="02010601030101010101" pitchFamily="2" charset="-122"/>
                <a:ea typeface="方正姚体" panose="02010601030101010101" pitchFamily="2" charset="-122"/>
              </a:defRPr>
            </a:lvl1pPr>
          </a:lstStyle>
          <a:p>
            <a:r>
              <a:rPr lang="zh-CN" altLang="en-US" dirty="0"/>
              <a:t>单击此处编辑母版标题样式</a:t>
            </a:r>
          </a:p>
        </p:txBody>
      </p:sp>
      <p:sp>
        <p:nvSpPr>
          <p:cNvPr id="3" name="副标题 2"/>
          <p:cNvSpPr>
            <a:spLocks noGrp="1"/>
          </p:cNvSpPr>
          <p:nvPr>
            <p:ph type="subTitle" idx="1"/>
          </p:nvPr>
        </p:nvSpPr>
        <p:spPr>
          <a:xfrm>
            <a:off x="1524001" y="3602037"/>
            <a:ext cx="9144000" cy="1655763"/>
          </a:xfrm>
          <a:prstGeom prst="rect">
            <a:avLst/>
          </a:prstGeom>
        </p:spPr>
        <p:txBody>
          <a:bodyPr/>
          <a:lstStyle>
            <a:lvl1pPr marL="0" indent="0" algn="ctr">
              <a:buNone/>
              <a:defRPr sz="2399">
                <a:latin typeface="方正姚体" panose="02010601030101010101" pitchFamily="2" charset="-122"/>
                <a:ea typeface="方正姚体" panose="02010601030101010101" pitchFamily="2" charset="-122"/>
              </a:defRPr>
            </a:lvl1pPr>
            <a:lvl2pPr marL="457051" indent="0" algn="ctr">
              <a:buNone/>
              <a:defRPr sz="1999"/>
            </a:lvl2pPr>
            <a:lvl3pPr marL="914104" indent="0" algn="ctr">
              <a:buNone/>
              <a:defRPr sz="1799"/>
            </a:lvl3pPr>
            <a:lvl4pPr marL="1371155" indent="0" algn="ctr">
              <a:buNone/>
              <a:defRPr sz="1600"/>
            </a:lvl4pPr>
            <a:lvl5pPr marL="1828205" indent="0" algn="ctr">
              <a:buNone/>
              <a:defRPr sz="1600"/>
            </a:lvl5pPr>
            <a:lvl6pPr marL="2285258" indent="0" algn="ctr">
              <a:buNone/>
              <a:defRPr sz="1600"/>
            </a:lvl6pPr>
            <a:lvl7pPr marL="2742309" indent="0" algn="ctr">
              <a:buNone/>
              <a:defRPr sz="1600"/>
            </a:lvl7pPr>
            <a:lvl8pPr marL="3199360" indent="0" algn="ctr">
              <a:buNone/>
              <a:defRPr sz="1600"/>
            </a:lvl8pPr>
            <a:lvl9pPr marL="3656411"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a:xfrm>
            <a:off x="838200" y="6356352"/>
            <a:ext cx="2743200" cy="365125"/>
          </a:xfrm>
          <a:prstGeom prst="rect">
            <a:avLst/>
          </a:prstGeom>
        </p:spPr>
        <p:txBody>
          <a:bodyPr/>
          <a:lstStyle/>
          <a:p>
            <a:fld id="{652CDF8A-D63E-4C76-907D-14E0621C443D}" type="datetimeFigureOut">
              <a:rPr lang="zh-CN" altLang="en-US" smtClean="0">
                <a:solidFill>
                  <a:prstClr val="black">
                    <a:tint val="75000"/>
                  </a:prstClr>
                </a:solidFill>
              </a:rPr>
              <a:pPr/>
              <a:t>2023/4/19</a:t>
            </a:fld>
            <a:endParaRPr lang="zh-CN" altLang="en-US">
              <a:solidFill>
                <a:prstClr val="black">
                  <a:tint val="75000"/>
                </a:prstClr>
              </a:solidFill>
            </a:endParaRPr>
          </a:p>
        </p:txBody>
      </p:sp>
      <p:sp>
        <p:nvSpPr>
          <p:cNvPr id="5" name="页脚占位符 4"/>
          <p:cNvSpPr>
            <a:spLocks noGrp="1"/>
          </p:cNvSpPr>
          <p:nvPr>
            <p:ph type="ftr" sz="quarter" idx="11"/>
          </p:nvPr>
        </p:nvSpPr>
        <p:spPr>
          <a:xfrm>
            <a:off x="4038601" y="6356352"/>
            <a:ext cx="4114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610600" y="6356352"/>
            <a:ext cx="2743200" cy="365125"/>
          </a:xfrm>
          <a:prstGeom prst="rect">
            <a:avLst/>
          </a:prstGeom>
        </p:spPr>
        <p:txBody>
          <a:bodyPr/>
          <a:lstStyle/>
          <a:p>
            <a:fld id="{0566EBE7-A632-4266-8BA8-D06C247E5B2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972781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1" y="365129"/>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1" y="1825625"/>
            <a:ext cx="10515600" cy="43513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2"/>
            <a:ext cx="2743200" cy="365125"/>
          </a:xfrm>
          <a:prstGeom prst="rect">
            <a:avLst/>
          </a:prstGeom>
        </p:spPr>
        <p:txBody>
          <a:bodyPr/>
          <a:lstStyle/>
          <a:p>
            <a:fld id="{652CDF8A-D63E-4C76-907D-14E0621C443D}" type="datetimeFigureOut">
              <a:rPr lang="zh-CN" altLang="en-US" smtClean="0">
                <a:solidFill>
                  <a:prstClr val="black">
                    <a:tint val="75000"/>
                  </a:prstClr>
                </a:solidFill>
              </a:rPr>
              <a:pPr/>
              <a:t>2023/4/19</a:t>
            </a:fld>
            <a:endParaRPr lang="zh-CN" altLang="en-US">
              <a:solidFill>
                <a:prstClr val="black">
                  <a:tint val="75000"/>
                </a:prstClr>
              </a:solidFill>
            </a:endParaRPr>
          </a:p>
        </p:txBody>
      </p:sp>
      <p:sp>
        <p:nvSpPr>
          <p:cNvPr id="5" name="页脚占位符 4"/>
          <p:cNvSpPr>
            <a:spLocks noGrp="1"/>
          </p:cNvSpPr>
          <p:nvPr>
            <p:ph type="ftr" sz="quarter" idx="11"/>
          </p:nvPr>
        </p:nvSpPr>
        <p:spPr>
          <a:xfrm>
            <a:off x="4038601" y="6356352"/>
            <a:ext cx="4114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610600" y="6356352"/>
            <a:ext cx="2743200" cy="365125"/>
          </a:xfrm>
          <a:prstGeom prst="rect">
            <a:avLst/>
          </a:prstGeom>
        </p:spPr>
        <p:txBody>
          <a:bodyPr/>
          <a:lstStyle/>
          <a:p>
            <a:fld id="{0566EBE7-A632-4266-8BA8-D06C247E5B2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161277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2" y="365133"/>
            <a:ext cx="2628900" cy="5811839"/>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14" y="365133"/>
            <a:ext cx="7734300" cy="58118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2"/>
            <a:ext cx="2743200" cy="365125"/>
          </a:xfrm>
          <a:prstGeom prst="rect">
            <a:avLst/>
          </a:prstGeom>
        </p:spPr>
        <p:txBody>
          <a:bodyPr/>
          <a:lstStyle/>
          <a:p>
            <a:fld id="{652CDF8A-D63E-4C76-907D-14E0621C443D}" type="datetimeFigureOut">
              <a:rPr lang="zh-CN" altLang="en-US" smtClean="0">
                <a:solidFill>
                  <a:prstClr val="black">
                    <a:tint val="75000"/>
                  </a:prstClr>
                </a:solidFill>
              </a:rPr>
              <a:pPr/>
              <a:t>2023/4/19</a:t>
            </a:fld>
            <a:endParaRPr lang="zh-CN" altLang="en-US">
              <a:solidFill>
                <a:prstClr val="black">
                  <a:tint val="75000"/>
                </a:prstClr>
              </a:solidFill>
            </a:endParaRPr>
          </a:p>
        </p:txBody>
      </p:sp>
      <p:sp>
        <p:nvSpPr>
          <p:cNvPr id="5" name="页脚占位符 4"/>
          <p:cNvSpPr>
            <a:spLocks noGrp="1"/>
          </p:cNvSpPr>
          <p:nvPr>
            <p:ph type="ftr" sz="quarter" idx="11"/>
          </p:nvPr>
        </p:nvSpPr>
        <p:spPr>
          <a:xfrm>
            <a:off x="4038601" y="6356352"/>
            <a:ext cx="4114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610600" y="6356352"/>
            <a:ext cx="2743200" cy="365125"/>
          </a:xfrm>
          <a:prstGeom prst="rect">
            <a:avLst/>
          </a:prstGeom>
        </p:spPr>
        <p:txBody>
          <a:bodyPr/>
          <a:lstStyle/>
          <a:p>
            <a:fld id="{0566EBE7-A632-4266-8BA8-D06C247E5B2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450599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24" y="2130478"/>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170" indent="0" algn="ctr">
              <a:buNone/>
              <a:defRPr>
                <a:solidFill>
                  <a:schemeClr val="tx1">
                    <a:tint val="75000"/>
                  </a:schemeClr>
                </a:solidFill>
              </a:defRPr>
            </a:lvl2pPr>
            <a:lvl3pPr marL="914346" indent="0" algn="ctr">
              <a:buNone/>
              <a:defRPr>
                <a:solidFill>
                  <a:schemeClr val="tx1">
                    <a:tint val="75000"/>
                  </a:schemeClr>
                </a:solidFill>
              </a:defRPr>
            </a:lvl3pPr>
            <a:lvl4pPr marL="1371519" indent="0" algn="ctr">
              <a:buNone/>
              <a:defRPr>
                <a:solidFill>
                  <a:schemeClr val="tx1">
                    <a:tint val="75000"/>
                  </a:schemeClr>
                </a:solidFill>
              </a:defRPr>
            </a:lvl4pPr>
            <a:lvl5pPr marL="1828694" indent="0" algn="ctr">
              <a:buNone/>
              <a:defRPr>
                <a:solidFill>
                  <a:schemeClr val="tx1">
                    <a:tint val="75000"/>
                  </a:schemeClr>
                </a:solidFill>
              </a:defRPr>
            </a:lvl5pPr>
            <a:lvl6pPr marL="2285864" indent="0" algn="ctr">
              <a:buNone/>
              <a:defRPr>
                <a:solidFill>
                  <a:schemeClr val="tx1">
                    <a:tint val="75000"/>
                  </a:schemeClr>
                </a:solidFill>
              </a:defRPr>
            </a:lvl6pPr>
            <a:lvl7pPr marL="2743041" indent="0" algn="ctr">
              <a:buNone/>
              <a:defRPr>
                <a:solidFill>
                  <a:schemeClr val="tx1">
                    <a:tint val="75000"/>
                  </a:schemeClr>
                </a:solidFill>
              </a:defRPr>
            </a:lvl7pPr>
            <a:lvl8pPr marL="3200213" indent="0" algn="ctr">
              <a:buNone/>
              <a:defRPr>
                <a:solidFill>
                  <a:schemeClr val="tx1">
                    <a:tint val="75000"/>
                  </a:schemeClr>
                </a:solidFill>
              </a:defRPr>
            </a:lvl8pPr>
            <a:lvl9pPr marL="365738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761" y="6356351"/>
            <a:ext cx="2843953" cy="365125"/>
          </a:xfrm>
          <a:prstGeom prst="rect">
            <a:avLst/>
          </a:prstGeom>
        </p:spPr>
        <p:txBody>
          <a:bodyPr/>
          <a:lstStyle>
            <a:lvl1pPr>
              <a:defRPr/>
            </a:lvl1pPr>
          </a:lstStyle>
          <a:p>
            <a:pPr>
              <a:defRPr/>
            </a:pPr>
            <a:fld id="{934C41EE-5F74-443D-BC00-7A79CD39F18E}" type="datetimeFigureOut">
              <a:rPr lang="en-US"/>
              <a:pPr>
                <a:defRPr/>
              </a:pPr>
              <a:t>19/4/2023</a:t>
            </a:fld>
            <a:endParaRPr lang="en-US"/>
          </a:p>
        </p:txBody>
      </p:sp>
      <p:sp>
        <p:nvSpPr>
          <p:cNvPr id="5" name="Footer Placeholder 4"/>
          <p:cNvSpPr>
            <a:spLocks noGrp="1"/>
          </p:cNvSpPr>
          <p:nvPr>
            <p:ph type="ftr" sz="quarter" idx="11"/>
          </p:nvPr>
        </p:nvSpPr>
        <p:spPr>
          <a:xfrm>
            <a:off x="4165098" y="6356351"/>
            <a:ext cx="3861805"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8738289" y="6356351"/>
            <a:ext cx="2843952" cy="365125"/>
          </a:xfrm>
          <a:prstGeom prst="rect">
            <a:avLst/>
          </a:prstGeom>
        </p:spPr>
        <p:txBody>
          <a:bodyPr/>
          <a:lstStyle>
            <a:lvl1pPr>
              <a:defRPr/>
            </a:lvl1pPr>
          </a:lstStyle>
          <a:p>
            <a:pPr>
              <a:defRPr/>
            </a:pPr>
            <a:fld id="{9863097C-C0AC-4606-8E4D-CB5C8092FFE7}" type="slidenum">
              <a:rPr lang="en-US"/>
              <a:pPr>
                <a:defRPr/>
              </a:pPr>
              <a:t>‹#›</a:t>
            </a:fld>
            <a:endParaRPr lang="en-US"/>
          </a:p>
        </p:txBody>
      </p:sp>
    </p:spTree>
    <p:extLst>
      <p:ext uri="{BB962C8B-B14F-4D97-AF65-F5344CB8AC3E}">
        <p14:creationId xmlns:p14="http://schemas.microsoft.com/office/powerpoint/2010/main" val="3573199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74639"/>
            <a:ext cx="10972483"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759" y="1600201"/>
            <a:ext cx="10972483"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761" y="6356351"/>
            <a:ext cx="2843953" cy="365125"/>
          </a:xfrm>
          <a:prstGeom prst="rect">
            <a:avLst/>
          </a:prstGeom>
        </p:spPr>
        <p:txBody>
          <a:bodyPr/>
          <a:lstStyle>
            <a:lvl1pPr>
              <a:defRPr/>
            </a:lvl1pPr>
          </a:lstStyle>
          <a:p>
            <a:pPr>
              <a:defRPr/>
            </a:pPr>
            <a:fld id="{70B2DC0C-250B-4C3C-8E3B-37888E721078}" type="datetimeFigureOut">
              <a:rPr lang="en-US"/>
              <a:pPr>
                <a:defRPr/>
              </a:pPr>
              <a:t>19/4/2023</a:t>
            </a:fld>
            <a:endParaRPr lang="en-US"/>
          </a:p>
        </p:txBody>
      </p:sp>
      <p:sp>
        <p:nvSpPr>
          <p:cNvPr id="5" name="Footer Placeholder 4"/>
          <p:cNvSpPr>
            <a:spLocks noGrp="1"/>
          </p:cNvSpPr>
          <p:nvPr>
            <p:ph type="ftr" sz="quarter" idx="11"/>
          </p:nvPr>
        </p:nvSpPr>
        <p:spPr>
          <a:xfrm>
            <a:off x="4165098" y="6356351"/>
            <a:ext cx="3861805"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8738289" y="6356351"/>
            <a:ext cx="2843952" cy="365125"/>
          </a:xfrm>
          <a:prstGeom prst="rect">
            <a:avLst/>
          </a:prstGeom>
        </p:spPr>
        <p:txBody>
          <a:bodyPr/>
          <a:lstStyle>
            <a:lvl1pPr>
              <a:defRPr/>
            </a:lvl1pPr>
          </a:lstStyle>
          <a:p>
            <a:pPr>
              <a:defRPr/>
            </a:pPr>
            <a:fld id="{71245D25-6B6D-4817-B3E9-7410FF580EFE}" type="slidenum">
              <a:rPr lang="en-US"/>
              <a:pPr>
                <a:defRPr/>
              </a:pPr>
              <a:t>‹#›</a:t>
            </a:fld>
            <a:endParaRPr lang="en-US"/>
          </a:p>
        </p:txBody>
      </p:sp>
    </p:spTree>
    <p:extLst>
      <p:ext uri="{BB962C8B-B14F-4D97-AF65-F5344CB8AC3E}">
        <p14:creationId xmlns:p14="http://schemas.microsoft.com/office/powerpoint/2010/main" val="41340569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49"/>
            <a:ext cx="103632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170" indent="0">
              <a:buNone/>
              <a:defRPr sz="1867">
                <a:solidFill>
                  <a:schemeClr val="tx1">
                    <a:tint val="75000"/>
                  </a:schemeClr>
                </a:solidFill>
              </a:defRPr>
            </a:lvl2pPr>
            <a:lvl3pPr marL="914346" indent="0">
              <a:buNone/>
              <a:defRPr sz="1600">
                <a:solidFill>
                  <a:schemeClr val="tx1">
                    <a:tint val="75000"/>
                  </a:schemeClr>
                </a:solidFill>
              </a:defRPr>
            </a:lvl3pPr>
            <a:lvl4pPr marL="1371519" indent="0">
              <a:buNone/>
              <a:defRPr sz="1467">
                <a:solidFill>
                  <a:schemeClr val="tx1">
                    <a:tint val="75000"/>
                  </a:schemeClr>
                </a:solidFill>
              </a:defRPr>
            </a:lvl4pPr>
            <a:lvl5pPr marL="1828694" indent="0">
              <a:buNone/>
              <a:defRPr sz="1467">
                <a:solidFill>
                  <a:schemeClr val="tx1">
                    <a:tint val="75000"/>
                  </a:schemeClr>
                </a:solidFill>
              </a:defRPr>
            </a:lvl5pPr>
            <a:lvl6pPr marL="2285864" indent="0">
              <a:buNone/>
              <a:defRPr sz="1467">
                <a:solidFill>
                  <a:schemeClr val="tx1">
                    <a:tint val="75000"/>
                  </a:schemeClr>
                </a:solidFill>
              </a:defRPr>
            </a:lvl6pPr>
            <a:lvl7pPr marL="2743041" indent="0">
              <a:buNone/>
              <a:defRPr sz="1467">
                <a:solidFill>
                  <a:schemeClr val="tx1">
                    <a:tint val="75000"/>
                  </a:schemeClr>
                </a:solidFill>
              </a:defRPr>
            </a:lvl7pPr>
            <a:lvl8pPr marL="3200213" indent="0">
              <a:buNone/>
              <a:defRPr sz="1467">
                <a:solidFill>
                  <a:schemeClr val="tx1">
                    <a:tint val="75000"/>
                  </a:schemeClr>
                </a:solidFill>
              </a:defRPr>
            </a:lvl8pPr>
            <a:lvl9pPr marL="3657389" indent="0">
              <a:buNone/>
              <a:defRPr sz="14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761" y="6356351"/>
            <a:ext cx="2843953" cy="365125"/>
          </a:xfrm>
          <a:prstGeom prst="rect">
            <a:avLst/>
          </a:prstGeom>
        </p:spPr>
        <p:txBody>
          <a:bodyPr/>
          <a:lstStyle>
            <a:lvl1pPr>
              <a:defRPr/>
            </a:lvl1pPr>
          </a:lstStyle>
          <a:p>
            <a:pPr>
              <a:defRPr/>
            </a:pPr>
            <a:fld id="{1FD7FAFA-AFD4-49A0-92D9-8BBEF5E157B5}" type="datetimeFigureOut">
              <a:rPr lang="en-US"/>
              <a:pPr>
                <a:defRPr/>
              </a:pPr>
              <a:t>19/4/2023</a:t>
            </a:fld>
            <a:endParaRPr lang="en-US"/>
          </a:p>
        </p:txBody>
      </p:sp>
      <p:sp>
        <p:nvSpPr>
          <p:cNvPr id="5" name="Footer Placeholder 4"/>
          <p:cNvSpPr>
            <a:spLocks noGrp="1"/>
          </p:cNvSpPr>
          <p:nvPr>
            <p:ph type="ftr" sz="quarter" idx="11"/>
          </p:nvPr>
        </p:nvSpPr>
        <p:spPr>
          <a:xfrm>
            <a:off x="4165098" y="6356351"/>
            <a:ext cx="3861805"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8738289" y="6356351"/>
            <a:ext cx="2843952" cy="365125"/>
          </a:xfrm>
          <a:prstGeom prst="rect">
            <a:avLst/>
          </a:prstGeom>
        </p:spPr>
        <p:txBody>
          <a:bodyPr/>
          <a:lstStyle>
            <a:lvl1pPr>
              <a:defRPr/>
            </a:lvl1pPr>
          </a:lstStyle>
          <a:p>
            <a:pPr>
              <a:defRPr/>
            </a:pPr>
            <a:fld id="{0B8392E7-C4AB-4B56-AB69-FAAB66427D62}" type="slidenum">
              <a:rPr lang="en-US"/>
              <a:pPr>
                <a:defRPr/>
              </a:pPr>
              <a:t>‹#›</a:t>
            </a:fld>
            <a:endParaRPr lang="en-US"/>
          </a:p>
        </p:txBody>
      </p:sp>
    </p:spTree>
    <p:extLst>
      <p:ext uri="{BB962C8B-B14F-4D97-AF65-F5344CB8AC3E}">
        <p14:creationId xmlns:p14="http://schemas.microsoft.com/office/powerpoint/2010/main" val="7716057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74639"/>
            <a:ext cx="10972483"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12801" y="1600206"/>
            <a:ext cx="7211484" cy="4525963"/>
          </a:xfrm>
          <a:prstGeom prst="rect">
            <a:avLst/>
          </a:prstGeom>
        </p:spPr>
        <p:txBody>
          <a:bodyPr/>
          <a:lstStyle>
            <a:lvl1pPr>
              <a:defRPr sz="2800"/>
            </a:lvl1pPr>
            <a:lvl2pPr>
              <a:defRPr sz="2400"/>
            </a:lvl2pPr>
            <a:lvl3pPr>
              <a:defRPr sz="2000"/>
            </a:lvl3pPr>
            <a:lvl4pPr>
              <a:defRPr sz="1867"/>
            </a:lvl4pPr>
            <a:lvl5pPr>
              <a:defRPr sz="1867"/>
            </a:lvl5pPr>
            <a:lvl6pPr>
              <a:defRPr sz="1867"/>
            </a:lvl6pPr>
            <a:lvl7pPr>
              <a:defRPr sz="1867"/>
            </a:lvl7pPr>
            <a:lvl8pPr>
              <a:defRPr sz="1867"/>
            </a:lvl8pPr>
            <a:lvl9pPr>
              <a:defRPr sz="18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27508" y="1600206"/>
            <a:ext cx="7211483" cy="4525963"/>
          </a:xfrm>
          <a:prstGeom prst="rect">
            <a:avLst/>
          </a:prstGeom>
        </p:spPr>
        <p:txBody>
          <a:bodyPr/>
          <a:lstStyle>
            <a:lvl1pPr>
              <a:defRPr sz="2800"/>
            </a:lvl1pPr>
            <a:lvl2pPr>
              <a:defRPr sz="2400"/>
            </a:lvl2pPr>
            <a:lvl3pPr>
              <a:defRPr sz="2000"/>
            </a:lvl3pPr>
            <a:lvl4pPr>
              <a:defRPr sz="1867"/>
            </a:lvl4pPr>
            <a:lvl5pPr>
              <a:defRPr sz="1867"/>
            </a:lvl5pPr>
            <a:lvl6pPr>
              <a:defRPr sz="1867"/>
            </a:lvl6pPr>
            <a:lvl7pPr>
              <a:defRPr sz="1867"/>
            </a:lvl7pPr>
            <a:lvl8pPr>
              <a:defRPr sz="1867"/>
            </a:lvl8pPr>
            <a:lvl9pPr>
              <a:defRPr sz="18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a:xfrm>
            <a:off x="609761" y="6356351"/>
            <a:ext cx="2843953" cy="365125"/>
          </a:xfrm>
          <a:prstGeom prst="rect">
            <a:avLst/>
          </a:prstGeom>
        </p:spPr>
        <p:txBody>
          <a:bodyPr/>
          <a:lstStyle>
            <a:lvl1pPr>
              <a:defRPr/>
            </a:lvl1pPr>
          </a:lstStyle>
          <a:p>
            <a:pPr>
              <a:defRPr/>
            </a:pPr>
            <a:fld id="{87BC939F-11B7-4E0A-954E-73BEC3458544}" type="datetimeFigureOut">
              <a:rPr lang="en-US"/>
              <a:pPr>
                <a:defRPr/>
              </a:pPr>
              <a:t>19/4/2023</a:t>
            </a:fld>
            <a:endParaRPr lang="en-US"/>
          </a:p>
        </p:txBody>
      </p:sp>
      <p:sp>
        <p:nvSpPr>
          <p:cNvPr id="6" name="Footer Placeholder 4"/>
          <p:cNvSpPr>
            <a:spLocks noGrp="1"/>
          </p:cNvSpPr>
          <p:nvPr>
            <p:ph type="ftr" sz="quarter" idx="11"/>
          </p:nvPr>
        </p:nvSpPr>
        <p:spPr>
          <a:xfrm>
            <a:off x="4165098" y="6356351"/>
            <a:ext cx="3861805" cy="365125"/>
          </a:xfrm>
          <a:prstGeom prst="rect">
            <a:avLst/>
          </a:prstGeom>
        </p:spPr>
        <p:txBody>
          <a:bodyPr/>
          <a:lstStyle>
            <a:lvl1pPr>
              <a:defRPr/>
            </a:lvl1pPr>
          </a:lstStyle>
          <a:p>
            <a:pPr>
              <a:defRPr/>
            </a:pPr>
            <a:endParaRPr lang="en-US"/>
          </a:p>
        </p:txBody>
      </p:sp>
      <p:sp>
        <p:nvSpPr>
          <p:cNvPr id="7" name="Slide Number Placeholder 5"/>
          <p:cNvSpPr>
            <a:spLocks noGrp="1"/>
          </p:cNvSpPr>
          <p:nvPr>
            <p:ph type="sldNum" sz="quarter" idx="12"/>
          </p:nvPr>
        </p:nvSpPr>
        <p:spPr>
          <a:xfrm>
            <a:off x="8738289" y="6356351"/>
            <a:ext cx="2843952" cy="365125"/>
          </a:xfrm>
          <a:prstGeom prst="rect">
            <a:avLst/>
          </a:prstGeom>
        </p:spPr>
        <p:txBody>
          <a:bodyPr/>
          <a:lstStyle>
            <a:lvl1pPr>
              <a:defRPr/>
            </a:lvl1pPr>
          </a:lstStyle>
          <a:p>
            <a:pPr>
              <a:defRPr/>
            </a:pPr>
            <a:fld id="{62E11F9D-B499-4CD6-B19F-8A6F52CB7E5D}" type="slidenum">
              <a:rPr lang="en-US"/>
              <a:pPr>
                <a:defRPr/>
              </a:pPr>
              <a:t>‹#›</a:t>
            </a:fld>
            <a:endParaRPr lang="en-US"/>
          </a:p>
        </p:txBody>
      </p:sp>
    </p:spTree>
    <p:extLst>
      <p:ext uri="{BB962C8B-B14F-4D97-AF65-F5344CB8AC3E}">
        <p14:creationId xmlns:p14="http://schemas.microsoft.com/office/powerpoint/2010/main" val="8986105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24" y="274639"/>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20" y="1535117"/>
            <a:ext cx="5386917" cy="639763"/>
          </a:xfrm>
          <a:prstGeom prst="rect">
            <a:avLst/>
          </a:prstGeom>
        </p:spPr>
        <p:txBody>
          <a:bodyPr anchor="b"/>
          <a:lstStyle>
            <a:lvl1pPr marL="0" indent="0">
              <a:buNone/>
              <a:defRPr sz="2400" b="1"/>
            </a:lvl1pPr>
            <a:lvl2pPr marL="457170" indent="0">
              <a:buNone/>
              <a:defRPr sz="2000" b="1"/>
            </a:lvl2pPr>
            <a:lvl3pPr marL="914346" indent="0">
              <a:buNone/>
              <a:defRPr sz="1867" b="1"/>
            </a:lvl3pPr>
            <a:lvl4pPr marL="1371519" indent="0">
              <a:buNone/>
              <a:defRPr sz="1600" b="1"/>
            </a:lvl4pPr>
            <a:lvl5pPr marL="1828694" indent="0">
              <a:buNone/>
              <a:defRPr sz="1600" b="1"/>
            </a:lvl5pPr>
            <a:lvl6pPr marL="2285864" indent="0">
              <a:buNone/>
              <a:defRPr sz="1600" b="1"/>
            </a:lvl6pPr>
            <a:lvl7pPr marL="2743041" indent="0">
              <a:buNone/>
              <a:defRPr sz="1600" b="1"/>
            </a:lvl7pPr>
            <a:lvl8pPr marL="3200213" indent="0">
              <a:buNone/>
              <a:defRPr sz="1600" b="1"/>
            </a:lvl8pPr>
            <a:lvl9pPr marL="365738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20" y="2174875"/>
            <a:ext cx="5386917" cy="3951288"/>
          </a:xfrm>
          <a:prstGeom prst="rect">
            <a:avLst/>
          </a:prstGeom>
        </p:spPr>
        <p:txBody>
          <a:bodyPr/>
          <a:lstStyle>
            <a:lvl1pPr>
              <a:defRPr sz="2400"/>
            </a:lvl1pPr>
            <a:lvl2pPr>
              <a:defRPr sz="2000"/>
            </a:lvl2pPr>
            <a:lvl3pPr>
              <a:defRPr sz="1867"/>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7"/>
            <a:ext cx="5389033" cy="639763"/>
          </a:xfrm>
          <a:prstGeom prst="rect">
            <a:avLst/>
          </a:prstGeom>
        </p:spPr>
        <p:txBody>
          <a:bodyPr anchor="b"/>
          <a:lstStyle>
            <a:lvl1pPr marL="0" indent="0">
              <a:buNone/>
              <a:defRPr sz="2400" b="1"/>
            </a:lvl1pPr>
            <a:lvl2pPr marL="457170" indent="0">
              <a:buNone/>
              <a:defRPr sz="2000" b="1"/>
            </a:lvl2pPr>
            <a:lvl3pPr marL="914346" indent="0">
              <a:buNone/>
              <a:defRPr sz="1867" b="1"/>
            </a:lvl3pPr>
            <a:lvl4pPr marL="1371519" indent="0">
              <a:buNone/>
              <a:defRPr sz="1600" b="1"/>
            </a:lvl4pPr>
            <a:lvl5pPr marL="1828694" indent="0">
              <a:buNone/>
              <a:defRPr sz="1600" b="1"/>
            </a:lvl5pPr>
            <a:lvl6pPr marL="2285864" indent="0">
              <a:buNone/>
              <a:defRPr sz="1600" b="1"/>
            </a:lvl6pPr>
            <a:lvl7pPr marL="2743041" indent="0">
              <a:buNone/>
              <a:defRPr sz="1600" b="1"/>
            </a:lvl7pPr>
            <a:lvl8pPr marL="3200213" indent="0">
              <a:buNone/>
              <a:defRPr sz="1600" b="1"/>
            </a:lvl8pPr>
            <a:lvl9pPr marL="365738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67"/>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609761" y="6356351"/>
            <a:ext cx="2843953" cy="365125"/>
          </a:xfrm>
          <a:prstGeom prst="rect">
            <a:avLst/>
          </a:prstGeom>
        </p:spPr>
        <p:txBody>
          <a:bodyPr/>
          <a:lstStyle>
            <a:lvl1pPr>
              <a:defRPr/>
            </a:lvl1pPr>
          </a:lstStyle>
          <a:p>
            <a:pPr>
              <a:defRPr/>
            </a:pPr>
            <a:fld id="{7F84ED6D-A851-4716-AA0B-734BF75234E1}" type="datetimeFigureOut">
              <a:rPr lang="en-US"/>
              <a:pPr>
                <a:defRPr/>
              </a:pPr>
              <a:t>19/4/2023</a:t>
            </a:fld>
            <a:endParaRPr lang="en-US"/>
          </a:p>
        </p:txBody>
      </p:sp>
      <p:sp>
        <p:nvSpPr>
          <p:cNvPr id="8" name="Footer Placeholder 4"/>
          <p:cNvSpPr>
            <a:spLocks noGrp="1"/>
          </p:cNvSpPr>
          <p:nvPr>
            <p:ph type="ftr" sz="quarter" idx="11"/>
          </p:nvPr>
        </p:nvSpPr>
        <p:spPr>
          <a:xfrm>
            <a:off x="4165098" y="6356351"/>
            <a:ext cx="3861805" cy="365125"/>
          </a:xfrm>
          <a:prstGeom prst="rect">
            <a:avLst/>
          </a:prstGeom>
        </p:spPr>
        <p:txBody>
          <a:bodyPr/>
          <a:lstStyle>
            <a:lvl1pPr>
              <a:defRPr/>
            </a:lvl1pPr>
          </a:lstStyle>
          <a:p>
            <a:pPr>
              <a:defRPr/>
            </a:pPr>
            <a:endParaRPr lang="en-US"/>
          </a:p>
        </p:txBody>
      </p:sp>
      <p:sp>
        <p:nvSpPr>
          <p:cNvPr id="9" name="Slide Number Placeholder 5"/>
          <p:cNvSpPr>
            <a:spLocks noGrp="1"/>
          </p:cNvSpPr>
          <p:nvPr>
            <p:ph type="sldNum" sz="quarter" idx="12"/>
          </p:nvPr>
        </p:nvSpPr>
        <p:spPr>
          <a:xfrm>
            <a:off x="8738289" y="6356351"/>
            <a:ext cx="2843952" cy="365125"/>
          </a:xfrm>
          <a:prstGeom prst="rect">
            <a:avLst/>
          </a:prstGeom>
        </p:spPr>
        <p:txBody>
          <a:bodyPr/>
          <a:lstStyle>
            <a:lvl1pPr>
              <a:defRPr/>
            </a:lvl1pPr>
          </a:lstStyle>
          <a:p>
            <a:pPr>
              <a:defRPr/>
            </a:pPr>
            <a:fld id="{C52190AA-CA81-4DFC-9257-A3E737480D8F}" type="slidenum">
              <a:rPr lang="en-US"/>
              <a:pPr>
                <a:defRPr/>
              </a:pPr>
              <a:t>‹#›</a:t>
            </a:fld>
            <a:endParaRPr lang="en-US"/>
          </a:p>
        </p:txBody>
      </p:sp>
    </p:spTree>
    <p:extLst>
      <p:ext uri="{BB962C8B-B14F-4D97-AF65-F5344CB8AC3E}">
        <p14:creationId xmlns:p14="http://schemas.microsoft.com/office/powerpoint/2010/main" val="4806144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759" y="274639"/>
            <a:ext cx="10972483" cy="1143000"/>
          </a:xfrm>
          <a:prstGeom prst="rect">
            <a:avLst/>
          </a:prstGeom>
        </p:spPr>
        <p:txBody>
          <a:bodyPr/>
          <a:lstStyle/>
          <a:p>
            <a:r>
              <a:rPr lang="en-US"/>
              <a:t>Click to edit Master title style</a:t>
            </a:r>
          </a:p>
        </p:txBody>
      </p:sp>
      <p:sp>
        <p:nvSpPr>
          <p:cNvPr id="3" name="Date Placeholder 3"/>
          <p:cNvSpPr>
            <a:spLocks noGrp="1"/>
          </p:cNvSpPr>
          <p:nvPr>
            <p:ph type="dt" sz="half" idx="10"/>
          </p:nvPr>
        </p:nvSpPr>
        <p:spPr>
          <a:xfrm>
            <a:off x="609761" y="6356351"/>
            <a:ext cx="2843953" cy="365125"/>
          </a:xfrm>
          <a:prstGeom prst="rect">
            <a:avLst/>
          </a:prstGeom>
        </p:spPr>
        <p:txBody>
          <a:bodyPr/>
          <a:lstStyle>
            <a:lvl1pPr>
              <a:defRPr/>
            </a:lvl1pPr>
          </a:lstStyle>
          <a:p>
            <a:pPr>
              <a:defRPr/>
            </a:pPr>
            <a:fld id="{9E60D285-3EED-4E4C-89C7-B40197222EC4}" type="datetimeFigureOut">
              <a:rPr lang="en-US"/>
              <a:pPr>
                <a:defRPr/>
              </a:pPr>
              <a:t>19/4/2023</a:t>
            </a:fld>
            <a:endParaRPr lang="en-US"/>
          </a:p>
        </p:txBody>
      </p:sp>
      <p:sp>
        <p:nvSpPr>
          <p:cNvPr id="4" name="Footer Placeholder 4"/>
          <p:cNvSpPr>
            <a:spLocks noGrp="1"/>
          </p:cNvSpPr>
          <p:nvPr>
            <p:ph type="ftr" sz="quarter" idx="11"/>
          </p:nvPr>
        </p:nvSpPr>
        <p:spPr>
          <a:xfrm>
            <a:off x="4165098" y="6356351"/>
            <a:ext cx="3861805" cy="365125"/>
          </a:xfrm>
          <a:prstGeom prst="rect">
            <a:avLst/>
          </a:prstGeom>
        </p:spPr>
        <p:txBody>
          <a:bodyPr/>
          <a:lstStyle>
            <a:lvl1pPr>
              <a:defRPr/>
            </a:lvl1pPr>
          </a:lstStyle>
          <a:p>
            <a:pPr>
              <a:defRPr/>
            </a:pPr>
            <a:endParaRPr lang="en-US"/>
          </a:p>
        </p:txBody>
      </p:sp>
      <p:sp>
        <p:nvSpPr>
          <p:cNvPr id="5" name="Slide Number Placeholder 5"/>
          <p:cNvSpPr>
            <a:spLocks noGrp="1"/>
          </p:cNvSpPr>
          <p:nvPr>
            <p:ph type="sldNum" sz="quarter" idx="12"/>
          </p:nvPr>
        </p:nvSpPr>
        <p:spPr>
          <a:xfrm>
            <a:off x="8738289" y="6356351"/>
            <a:ext cx="2843952" cy="365125"/>
          </a:xfrm>
          <a:prstGeom prst="rect">
            <a:avLst/>
          </a:prstGeom>
        </p:spPr>
        <p:txBody>
          <a:bodyPr/>
          <a:lstStyle>
            <a:lvl1pPr>
              <a:defRPr/>
            </a:lvl1pPr>
          </a:lstStyle>
          <a:p>
            <a:pPr>
              <a:defRPr/>
            </a:pPr>
            <a:fld id="{DAC86FFB-87EA-4273-A8DF-240122B4C64F}" type="slidenum">
              <a:rPr lang="en-US"/>
              <a:pPr>
                <a:defRPr/>
              </a:pPr>
              <a:t>‹#›</a:t>
            </a:fld>
            <a:endParaRPr lang="en-US"/>
          </a:p>
        </p:txBody>
      </p:sp>
    </p:spTree>
    <p:extLst>
      <p:ext uri="{BB962C8B-B14F-4D97-AF65-F5344CB8AC3E}">
        <p14:creationId xmlns:p14="http://schemas.microsoft.com/office/powerpoint/2010/main" val="10034693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609761" y="6356351"/>
            <a:ext cx="2843953" cy="365125"/>
          </a:xfrm>
          <a:prstGeom prst="rect">
            <a:avLst/>
          </a:prstGeom>
        </p:spPr>
        <p:txBody>
          <a:bodyPr/>
          <a:lstStyle>
            <a:lvl1pPr>
              <a:defRPr/>
            </a:lvl1pPr>
          </a:lstStyle>
          <a:p>
            <a:pPr>
              <a:defRPr/>
            </a:pPr>
            <a:fld id="{39E58670-DBD4-485A-8CB2-7165AA8C6388}" type="datetimeFigureOut">
              <a:rPr lang="en-US"/>
              <a:pPr>
                <a:defRPr/>
              </a:pPr>
              <a:t>19/4/2023</a:t>
            </a:fld>
            <a:endParaRPr lang="en-US"/>
          </a:p>
        </p:txBody>
      </p:sp>
      <p:sp>
        <p:nvSpPr>
          <p:cNvPr id="3" name="Footer Placeholder 4"/>
          <p:cNvSpPr>
            <a:spLocks noGrp="1"/>
          </p:cNvSpPr>
          <p:nvPr>
            <p:ph type="ftr" sz="quarter" idx="11"/>
          </p:nvPr>
        </p:nvSpPr>
        <p:spPr>
          <a:xfrm>
            <a:off x="4165098" y="6356351"/>
            <a:ext cx="3861805" cy="365125"/>
          </a:xfrm>
          <a:prstGeom prst="rect">
            <a:avLst/>
          </a:prstGeom>
        </p:spPr>
        <p:txBody>
          <a:bodyPr/>
          <a:lstStyle>
            <a:lvl1pPr>
              <a:defRPr/>
            </a:lvl1pPr>
          </a:lstStyle>
          <a:p>
            <a:pPr>
              <a:defRPr/>
            </a:pPr>
            <a:endParaRPr lang="en-US"/>
          </a:p>
        </p:txBody>
      </p:sp>
      <p:sp>
        <p:nvSpPr>
          <p:cNvPr id="4" name="Slide Number Placeholder 5"/>
          <p:cNvSpPr>
            <a:spLocks noGrp="1"/>
          </p:cNvSpPr>
          <p:nvPr>
            <p:ph type="sldNum" sz="quarter" idx="12"/>
          </p:nvPr>
        </p:nvSpPr>
        <p:spPr>
          <a:xfrm>
            <a:off x="8738289" y="6356351"/>
            <a:ext cx="2843952" cy="365125"/>
          </a:xfrm>
          <a:prstGeom prst="rect">
            <a:avLst/>
          </a:prstGeom>
        </p:spPr>
        <p:txBody>
          <a:bodyPr/>
          <a:lstStyle>
            <a:lvl1pPr>
              <a:defRPr/>
            </a:lvl1pPr>
          </a:lstStyle>
          <a:p>
            <a:pPr>
              <a:defRPr/>
            </a:pPr>
            <a:fld id="{9B26FF8D-3460-46F0-A4C3-EDB3CEE2516B}" type="slidenum">
              <a:rPr lang="en-US"/>
              <a:pPr>
                <a:defRPr/>
              </a:pPr>
              <a:t>‹#›</a:t>
            </a:fld>
            <a:endParaRPr lang="en-US"/>
          </a:p>
        </p:txBody>
      </p:sp>
    </p:spTree>
    <p:extLst>
      <p:ext uri="{BB962C8B-B14F-4D97-AF65-F5344CB8AC3E}">
        <p14:creationId xmlns:p14="http://schemas.microsoft.com/office/powerpoint/2010/main" val="15864256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7" y="273097"/>
            <a:ext cx="4011084" cy="1162051"/>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102"/>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7" y="1435104"/>
            <a:ext cx="4011084" cy="4691063"/>
          </a:xfrm>
          <a:prstGeom prst="rect">
            <a:avLst/>
          </a:prstGeom>
        </p:spPr>
        <p:txBody>
          <a:bodyPr/>
          <a:lstStyle>
            <a:lvl1pPr marL="0" indent="0">
              <a:buNone/>
              <a:defRPr sz="1467"/>
            </a:lvl1pPr>
            <a:lvl2pPr marL="457170" indent="0">
              <a:buNone/>
              <a:defRPr sz="1200"/>
            </a:lvl2pPr>
            <a:lvl3pPr marL="914346" indent="0">
              <a:buNone/>
              <a:defRPr sz="1067"/>
            </a:lvl3pPr>
            <a:lvl4pPr marL="1371519" indent="0">
              <a:buNone/>
              <a:defRPr sz="933"/>
            </a:lvl4pPr>
            <a:lvl5pPr marL="1828694" indent="0">
              <a:buNone/>
              <a:defRPr sz="933"/>
            </a:lvl5pPr>
            <a:lvl6pPr marL="2285864" indent="0">
              <a:buNone/>
              <a:defRPr sz="933"/>
            </a:lvl6pPr>
            <a:lvl7pPr marL="2743041" indent="0">
              <a:buNone/>
              <a:defRPr sz="933"/>
            </a:lvl7pPr>
            <a:lvl8pPr marL="3200213" indent="0">
              <a:buNone/>
              <a:defRPr sz="933"/>
            </a:lvl8pPr>
            <a:lvl9pPr marL="3657389" indent="0">
              <a:buNone/>
              <a:defRPr sz="933"/>
            </a:lvl9pPr>
          </a:lstStyle>
          <a:p>
            <a:pPr lvl="0"/>
            <a:r>
              <a:rPr lang="en-US"/>
              <a:t>Click to edit Master text styles</a:t>
            </a:r>
          </a:p>
        </p:txBody>
      </p:sp>
      <p:sp>
        <p:nvSpPr>
          <p:cNvPr id="5" name="Date Placeholder 3"/>
          <p:cNvSpPr>
            <a:spLocks noGrp="1"/>
          </p:cNvSpPr>
          <p:nvPr>
            <p:ph type="dt" sz="half" idx="10"/>
          </p:nvPr>
        </p:nvSpPr>
        <p:spPr>
          <a:xfrm>
            <a:off x="609761" y="6356351"/>
            <a:ext cx="2843953" cy="365125"/>
          </a:xfrm>
          <a:prstGeom prst="rect">
            <a:avLst/>
          </a:prstGeom>
        </p:spPr>
        <p:txBody>
          <a:bodyPr/>
          <a:lstStyle>
            <a:lvl1pPr>
              <a:defRPr/>
            </a:lvl1pPr>
          </a:lstStyle>
          <a:p>
            <a:pPr>
              <a:defRPr/>
            </a:pPr>
            <a:fld id="{6FC9506D-022B-4D45-A7B5-5FEF82E1FE86}" type="datetimeFigureOut">
              <a:rPr lang="en-US"/>
              <a:pPr>
                <a:defRPr/>
              </a:pPr>
              <a:t>19/4/2023</a:t>
            </a:fld>
            <a:endParaRPr lang="en-US"/>
          </a:p>
        </p:txBody>
      </p:sp>
      <p:sp>
        <p:nvSpPr>
          <p:cNvPr id="6" name="Footer Placeholder 4"/>
          <p:cNvSpPr>
            <a:spLocks noGrp="1"/>
          </p:cNvSpPr>
          <p:nvPr>
            <p:ph type="ftr" sz="quarter" idx="11"/>
          </p:nvPr>
        </p:nvSpPr>
        <p:spPr>
          <a:xfrm>
            <a:off x="4165098" y="6356351"/>
            <a:ext cx="3861805" cy="365125"/>
          </a:xfrm>
          <a:prstGeom prst="rect">
            <a:avLst/>
          </a:prstGeom>
        </p:spPr>
        <p:txBody>
          <a:bodyPr/>
          <a:lstStyle>
            <a:lvl1pPr>
              <a:defRPr/>
            </a:lvl1pPr>
          </a:lstStyle>
          <a:p>
            <a:pPr>
              <a:defRPr/>
            </a:pPr>
            <a:endParaRPr lang="en-US"/>
          </a:p>
        </p:txBody>
      </p:sp>
      <p:sp>
        <p:nvSpPr>
          <p:cNvPr id="7" name="Slide Number Placeholder 5"/>
          <p:cNvSpPr>
            <a:spLocks noGrp="1"/>
          </p:cNvSpPr>
          <p:nvPr>
            <p:ph type="sldNum" sz="quarter" idx="12"/>
          </p:nvPr>
        </p:nvSpPr>
        <p:spPr>
          <a:xfrm>
            <a:off x="8738289" y="6356351"/>
            <a:ext cx="2843952" cy="365125"/>
          </a:xfrm>
          <a:prstGeom prst="rect">
            <a:avLst/>
          </a:prstGeom>
        </p:spPr>
        <p:txBody>
          <a:bodyPr/>
          <a:lstStyle>
            <a:lvl1pPr>
              <a:defRPr/>
            </a:lvl1pPr>
          </a:lstStyle>
          <a:p>
            <a:pPr>
              <a:defRPr/>
            </a:pPr>
            <a:fld id="{7DEB2F18-A65C-4596-AFAC-44FE8A81B1B5}" type="slidenum">
              <a:rPr lang="en-US"/>
              <a:pPr>
                <a:defRPr/>
              </a:pPr>
              <a:t>‹#›</a:t>
            </a:fld>
            <a:endParaRPr lang="en-US"/>
          </a:p>
        </p:txBody>
      </p:sp>
    </p:spTree>
    <p:extLst>
      <p:ext uri="{BB962C8B-B14F-4D97-AF65-F5344CB8AC3E}">
        <p14:creationId xmlns:p14="http://schemas.microsoft.com/office/powerpoint/2010/main" val="42144361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1" y="365129"/>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1" y="1825625"/>
            <a:ext cx="10515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2"/>
            <a:ext cx="2743200" cy="365125"/>
          </a:xfrm>
          <a:prstGeom prst="rect">
            <a:avLst/>
          </a:prstGeom>
        </p:spPr>
        <p:txBody>
          <a:bodyPr/>
          <a:lstStyle/>
          <a:p>
            <a:fld id="{652CDF8A-D63E-4C76-907D-14E0621C443D}" type="datetimeFigureOut">
              <a:rPr lang="zh-CN" altLang="en-US" smtClean="0">
                <a:solidFill>
                  <a:prstClr val="black">
                    <a:tint val="75000"/>
                  </a:prstClr>
                </a:solidFill>
              </a:rPr>
              <a:pPr/>
              <a:t>2023/4/19</a:t>
            </a:fld>
            <a:endParaRPr lang="zh-CN" altLang="en-US">
              <a:solidFill>
                <a:prstClr val="black">
                  <a:tint val="75000"/>
                </a:prstClr>
              </a:solidFill>
            </a:endParaRPr>
          </a:p>
        </p:txBody>
      </p:sp>
      <p:sp>
        <p:nvSpPr>
          <p:cNvPr id="5" name="页脚占位符 4"/>
          <p:cNvSpPr>
            <a:spLocks noGrp="1"/>
          </p:cNvSpPr>
          <p:nvPr>
            <p:ph type="ftr" sz="quarter" idx="11"/>
          </p:nvPr>
        </p:nvSpPr>
        <p:spPr>
          <a:xfrm>
            <a:off x="4038601" y="6356352"/>
            <a:ext cx="4114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610600" y="6356352"/>
            <a:ext cx="2743200" cy="365125"/>
          </a:xfrm>
          <a:prstGeom prst="rect">
            <a:avLst/>
          </a:prstGeom>
        </p:spPr>
        <p:txBody>
          <a:bodyPr/>
          <a:lstStyle/>
          <a:p>
            <a:fld id="{0566EBE7-A632-4266-8BA8-D06C247E5B2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777705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41" y="4800648"/>
            <a:ext cx="7315200" cy="566739"/>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41" y="612775"/>
            <a:ext cx="7315200" cy="4114800"/>
          </a:xfrm>
          <a:prstGeom prst="rect">
            <a:avLst/>
          </a:prstGeom>
        </p:spPr>
        <p:txBody>
          <a:bodyPr rtlCol="0">
            <a:normAutofit/>
          </a:bodyPr>
          <a:lstStyle>
            <a:lvl1pPr marL="0" indent="0">
              <a:buNone/>
              <a:defRPr sz="3200"/>
            </a:lvl1pPr>
            <a:lvl2pPr marL="457170" indent="0">
              <a:buNone/>
              <a:defRPr sz="2800"/>
            </a:lvl2pPr>
            <a:lvl3pPr marL="914346" indent="0">
              <a:buNone/>
              <a:defRPr sz="2400"/>
            </a:lvl3pPr>
            <a:lvl4pPr marL="1371519" indent="0">
              <a:buNone/>
              <a:defRPr sz="2000"/>
            </a:lvl4pPr>
            <a:lvl5pPr marL="1828694" indent="0">
              <a:buNone/>
              <a:defRPr sz="2000"/>
            </a:lvl5pPr>
            <a:lvl6pPr marL="2285864" indent="0">
              <a:buNone/>
              <a:defRPr sz="2000"/>
            </a:lvl6pPr>
            <a:lvl7pPr marL="2743041" indent="0">
              <a:buNone/>
              <a:defRPr sz="2000"/>
            </a:lvl7pPr>
            <a:lvl8pPr marL="3200213" indent="0">
              <a:buNone/>
              <a:defRPr sz="2000"/>
            </a:lvl8pPr>
            <a:lvl9pPr marL="3657389" indent="0">
              <a:buNone/>
              <a:defRPr sz="2000"/>
            </a:lvl9pPr>
          </a:lstStyle>
          <a:p>
            <a:pPr lvl="0"/>
            <a:endParaRPr lang="en-US" noProof="0"/>
          </a:p>
        </p:txBody>
      </p:sp>
      <p:sp>
        <p:nvSpPr>
          <p:cNvPr id="4" name="Text Placeholder 3"/>
          <p:cNvSpPr>
            <a:spLocks noGrp="1"/>
          </p:cNvSpPr>
          <p:nvPr>
            <p:ph type="body" sz="half" idx="2"/>
          </p:nvPr>
        </p:nvSpPr>
        <p:spPr>
          <a:xfrm>
            <a:off x="2389741" y="5367387"/>
            <a:ext cx="7315200" cy="804863"/>
          </a:xfrm>
          <a:prstGeom prst="rect">
            <a:avLst/>
          </a:prstGeom>
        </p:spPr>
        <p:txBody>
          <a:bodyPr/>
          <a:lstStyle>
            <a:lvl1pPr marL="0" indent="0">
              <a:buNone/>
              <a:defRPr sz="1467"/>
            </a:lvl1pPr>
            <a:lvl2pPr marL="457170" indent="0">
              <a:buNone/>
              <a:defRPr sz="1200"/>
            </a:lvl2pPr>
            <a:lvl3pPr marL="914346" indent="0">
              <a:buNone/>
              <a:defRPr sz="1067"/>
            </a:lvl3pPr>
            <a:lvl4pPr marL="1371519" indent="0">
              <a:buNone/>
              <a:defRPr sz="933"/>
            </a:lvl4pPr>
            <a:lvl5pPr marL="1828694" indent="0">
              <a:buNone/>
              <a:defRPr sz="933"/>
            </a:lvl5pPr>
            <a:lvl6pPr marL="2285864" indent="0">
              <a:buNone/>
              <a:defRPr sz="933"/>
            </a:lvl6pPr>
            <a:lvl7pPr marL="2743041" indent="0">
              <a:buNone/>
              <a:defRPr sz="933"/>
            </a:lvl7pPr>
            <a:lvl8pPr marL="3200213" indent="0">
              <a:buNone/>
              <a:defRPr sz="933"/>
            </a:lvl8pPr>
            <a:lvl9pPr marL="3657389" indent="0">
              <a:buNone/>
              <a:defRPr sz="933"/>
            </a:lvl9pPr>
          </a:lstStyle>
          <a:p>
            <a:pPr lvl="0"/>
            <a:r>
              <a:rPr lang="en-US"/>
              <a:t>Click to edit Master text styles</a:t>
            </a:r>
          </a:p>
        </p:txBody>
      </p:sp>
      <p:sp>
        <p:nvSpPr>
          <p:cNvPr id="5" name="Date Placeholder 3"/>
          <p:cNvSpPr>
            <a:spLocks noGrp="1"/>
          </p:cNvSpPr>
          <p:nvPr>
            <p:ph type="dt" sz="half" idx="10"/>
          </p:nvPr>
        </p:nvSpPr>
        <p:spPr>
          <a:xfrm>
            <a:off x="609761" y="6356351"/>
            <a:ext cx="2843953" cy="365125"/>
          </a:xfrm>
          <a:prstGeom prst="rect">
            <a:avLst/>
          </a:prstGeom>
        </p:spPr>
        <p:txBody>
          <a:bodyPr/>
          <a:lstStyle>
            <a:lvl1pPr>
              <a:defRPr/>
            </a:lvl1pPr>
          </a:lstStyle>
          <a:p>
            <a:pPr>
              <a:defRPr/>
            </a:pPr>
            <a:fld id="{A102A91D-C12F-4004-A1D1-EA6EB04C59BE}" type="datetimeFigureOut">
              <a:rPr lang="en-US"/>
              <a:pPr>
                <a:defRPr/>
              </a:pPr>
              <a:t>19/4/2023</a:t>
            </a:fld>
            <a:endParaRPr lang="en-US"/>
          </a:p>
        </p:txBody>
      </p:sp>
      <p:sp>
        <p:nvSpPr>
          <p:cNvPr id="6" name="Footer Placeholder 4"/>
          <p:cNvSpPr>
            <a:spLocks noGrp="1"/>
          </p:cNvSpPr>
          <p:nvPr>
            <p:ph type="ftr" sz="quarter" idx="11"/>
          </p:nvPr>
        </p:nvSpPr>
        <p:spPr>
          <a:xfrm>
            <a:off x="4165098" y="6356351"/>
            <a:ext cx="3861805" cy="365125"/>
          </a:xfrm>
          <a:prstGeom prst="rect">
            <a:avLst/>
          </a:prstGeom>
        </p:spPr>
        <p:txBody>
          <a:bodyPr/>
          <a:lstStyle>
            <a:lvl1pPr>
              <a:defRPr/>
            </a:lvl1pPr>
          </a:lstStyle>
          <a:p>
            <a:pPr>
              <a:defRPr/>
            </a:pPr>
            <a:endParaRPr lang="en-US"/>
          </a:p>
        </p:txBody>
      </p:sp>
      <p:sp>
        <p:nvSpPr>
          <p:cNvPr id="7" name="Slide Number Placeholder 5"/>
          <p:cNvSpPr>
            <a:spLocks noGrp="1"/>
          </p:cNvSpPr>
          <p:nvPr>
            <p:ph type="sldNum" sz="quarter" idx="12"/>
          </p:nvPr>
        </p:nvSpPr>
        <p:spPr>
          <a:xfrm>
            <a:off x="8738289" y="6356351"/>
            <a:ext cx="2843952" cy="365125"/>
          </a:xfrm>
          <a:prstGeom prst="rect">
            <a:avLst/>
          </a:prstGeom>
        </p:spPr>
        <p:txBody>
          <a:bodyPr/>
          <a:lstStyle>
            <a:lvl1pPr>
              <a:defRPr/>
            </a:lvl1pPr>
          </a:lstStyle>
          <a:p>
            <a:pPr>
              <a:defRPr/>
            </a:pPr>
            <a:fld id="{828747E9-7FC7-4356-A643-C3D6C1C9F8E8}" type="slidenum">
              <a:rPr lang="en-US"/>
              <a:pPr>
                <a:defRPr/>
              </a:pPr>
              <a:t>‹#›</a:t>
            </a:fld>
            <a:endParaRPr lang="en-US"/>
          </a:p>
        </p:txBody>
      </p:sp>
    </p:spTree>
    <p:extLst>
      <p:ext uri="{BB962C8B-B14F-4D97-AF65-F5344CB8AC3E}">
        <p14:creationId xmlns:p14="http://schemas.microsoft.com/office/powerpoint/2010/main" val="22897692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759" y="274639"/>
            <a:ext cx="10972483"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759" y="1600201"/>
            <a:ext cx="10972483"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761" y="6356351"/>
            <a:ext cx="2843953" cy="365125"/>
          </a:xfrm>
          <a:prstGeom prst="rect">
            <a:avLst/>
          </a:prstGeom>
        </p:spPr>
        <p:txBody>
          <a:bodyPr/>
          <a:lstStyle>
            <a:lvl1pPr>
              <a:defRPr/>
            </a:lvl1pPr>
          </a:lstStyle>
          <a:p>
            <a:pPr>
              <a:defRPr/>
            </a:pPr>
            <a:fld id="{84D9F129-B3E7-4829-A70B-32CD9F02A1EA}" type="datetimeFigureOut">
              <a:rPr lang="en-US"/>
              <a:pPr>
                <a:defRPr/>
              </a:pPr>
              <a:t>19/4/2023</a:t>
            </a:fld>
            <a:endParaRPr lang="en-US"/>
          </a:p>
        </p:txBody>
      </p:sp>
      <p:sp>
        <p:nvSpPr>
          <p:cNvPr id="5" name="Footer Placeholder 4"/>
          <p:cNvSpPr>
            <a:spLocks noGrp="1"/>
          </p:cNvSpPr>
          <p:nvPr>
            <p:ph type="ftr" sz="quarter" idx="11"/>
          </p:nvPr>
        </p:nvSpPr>
        <p:spPr>
          <a:xfrm>
            <a:off x="4165098" y="6356351"/>
            <a:ext cx="3861805"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8738289" y="6356351"/>
            <a:ext cx="2843952" cy="365125"/>
          </a:xfrm>
          <a:prstGeom prst="rect">
            <a:avLst/>
          </a:prstGeom>
        </p:spPr>
        <p:txBody>
          <a:bodyPr/>
          <a:lstStyle>
            <a:lvl1pPr>
              <a:defRPr/>
            </a:lvl1pPr>
          </a:lstStyle>
          <a:p>
            <a:pPr>
              <a:defRPr/>
            </a:pPr>
            <a:fld id="{70DF9389-6C8F-4FCD-9291-B825E982DBB7}" type="slidenum">
              <a:rPr lang="en-US"/>
              <a:pPr>
                <a:defRPr/>
              </a:pPr>
              <a:t>‹#›</a:t>
            </a:fld>
            <a:endParaRPr lang="en-US"/>
          </a:p>
        </p:txBody>
      </p:sp>
    </p:spTree>
    <p:extLst>
      <p:ext uri="{BB962C8B-B14F-4D97-AF65-F5344CB8AC3E}">
        <p14:creationId xmlns:p14="http://schemas.microsoft.com/office/powerpoint/2010/main" val="1173846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3508" y="274688"/>
            <a:ext cx="3655483"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12802" y="274688"/>
            <a:ext cx="10767484"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761" y="6356351"/>
            <a:ext cx="2843953" cy="365125"/>
          </a:xfrm>
          <a:prstGeom prst="rect">
            <a:avLst/>
          </a:prstGeom>
        </p:spPr>
        <p:txBody>
          <a:bodyPr/>
          <a:lstStyle>
            <a:lvl1pPr>
              <a:defRPr/>
            </a:lvl1pPr>
          </a:lstStyle>
          <a:p>
            <a:pPr>
              <a:defRPr/>
            </a:pPr>
            <a:fld id="{2524AEAF-4F24-4997-B850-5BFDB813C82D}" type="datetimeFigureOut">
              <a:rPr lang="en-US"/>
              <a:pPr>
                <a:defRPr/>
              </a:pPr>
              <a:t>19/4/2023</a:t>
            </a:fld>
            <a:endParaRPr lang="en-US"/>
          </a:p>
        </p:txBody>
      </p:sp>
      <p:sp>
        <p:nvSpPr>
          <p:cNvPr id="5" name="Footer Placeholder 4"/>
          <p:cNvSpPr>
            <a:spLocks noGrp="1"/>
          </p:cNvSpPr>
          <p:nvPr>
            <p:ph type="ftr" sz="quarter" idx="11"/>
          </p:nvPr>
        </p:nvSpPr>
        <p:spPr>
          <a:xfrm>
            <a:off x="4165098" y="6356351"/>
            <a:ext cx="3861805"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8738289" y="6356351"/>
            <a:ext cx="2843952" cy="365125"/>
          </a:xfrm>
          <a:prstGeom prst="rect">
            <a:avLst/>
          </a:prstGeom>
        </p:spPr>
        <p:txBody>
          <a:bodyPr/>
          <a:lstStyle>
            <a:lvl1pPr>
              <a:defRPr/>
            </a:lvl1pPr>
          </a:lstStyle>
          <a:p>
            <a:pPr>
              <a:defRPr/>
            </a:pPr>
            <a:fld id="{EE06A14C-FC0A-4CC1-B91E-1B40C78EAF57}" type="slidenum">
              <a:rPr lang="en-US"/>
              <a:pPr>
                <a:defRPr/>
              </a:pPr>
              <a:t>‹#›</a:t>
            </a:fld>
            <a:endParaRPr lang="en-US"/>
          </a:p>
        </p:txBody>
      </p:sp>
    </p:spTree>
    <p:extLst>
      <p:ext uri="{BB962C8B-B14F-4D97-AF65-F5344CB8AC3E}">
        <p14:creationId xmlns:p14="http://schemas.microsoft.com/office/powerpoint/2010/main" val="36237137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kongbai">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36928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2" name="图片 1" descr="图片包含 室内&#10;&#10;已生成高可信度的说明">
            <a:extLst>
              <a:ext uri="{FF2B5EF4-FFF2-40B4-BE49-F238E27FC236}">
                <a16:creationId xmlns:a16="http://schemas.microsoft.com/office/drawing/2014/main" id="{2FB1A12A-647A-4E53-8FE6-834B52DCFC1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sp>
        <p:nvSpPr>
          <p:cNvPr id="3" name="任意多边形: 形状 2">
            <a:extLst>
              <a:ext uri="{FF2B5EF4-FFF2-40B4-BE49-F238E27FC236}">
                <a16:creationId xmlns:a16="http://schemas.microsoft.com/office/drawing/2014/main" id="{9B07EC92-474C-49F8-8D07-F585877D2FF2}"/>
              </a:ext>
            </a:extLst>
          </p:cNvPr>
          <p:cNvSpPr/>
          <p:nvPr userDrawn="1"/>
        </p:nvSpPr>
        <p:spPr>
          <a:xfrm>
            <a:off x="503495" y="261259"/>
            <a:ext cx="11185011" cy="5513112"/>
          </a:xfrm>
          <a:custGeom>
            <a:avLst/>
            <a:gdLst>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 fmla="*/ 249006 w 7816649"/>
              <a:gd name="connsiteY0" fmla="*/ 610524 h 4774669"/>
              <a:gd name="connsiteX1" fmla="*/ 458168 w 7816649"/>
              <a:gd name="connsiteY1" fmla="*/ 248574 h 4774669"/>
              <a:gd name="connsiteX2" fmla="*/ 1563068 w 7816649"/>
              <a:gd name="connsiteY2" fmla="*/ 58074 h 4774669"/>
              <a:gd name="connsiteX3" fmla="*/ 4915868 w 7816649"/>
              <a:gd name="connsiteY3" fmla="*/ 19974 h 4774669"/>
              <a:gd name="connsiteX4" fmla="*/ 6649418 w 7816649"/>
              <a:gd name="connsiteY4" fmla="*/ 343824 h 4774669"/>
              <a:gd name="connsiteX5" fmla="*/ 7506668 w 7816649"/>
              <a:gd name="connsiteY5" fmla="*/ 743874 h 4774669"/>
              <a:gd name="connsiteX6" fmla="*/ 7811468 w 7816649"/>
              <a:gd name="connsiteY6" fmla="*/ 2572674 h 4774669"/>
              <a:gd name="connsiteX7" fmla="*/ 7297118 w 7816649"/>
              <a:gd name="connsiteY7" fmla="*/ 4382424 h 4774669"/>
              <a:gd name="connsiteX8" fmla="*/ 6173168 w 7816649"/>
              <a:gd name="connsiteY8" fmla="*/ 4763424 h 4774669"/>
              <a:gd name="connsiteX9" fmla="*/ 4877768 w 7816649"/>
              <a:gd name="connsiteY9" fmla="*/ 4668174 h 4774669"/>
              <a:gd name="connsiteX10" fmla="*/ 3429968 w 7816649"/>
              <a:gd name="connsiteY10" fmla="*/ 4611024 h 4774669"/>
              <a:gd name="connsiteX11" fmla="*/ 2553668 w 7816649"/>
              <a:gd name="connsiteY11" fmla="*/ 4630074 h 4774669"/>
              <a:gd name="connsiteX12" fmla="*/ 1201118 w 7816649"/>
              <a:gd name="connsiteY12" fmla="*/ 4630074 h 4774669"/>
              <a:gd name="connsiteX13" fmla="*/ 305768 w 7816649"/>
              <a:gd name="connsiteY13" fmla="*/ 4420524 h 4774669"/>
              <a:gd name="connsiteX14" fmla="*/ 968 w 7816649"/>
              <a:gd name="connsiteY14" fmla="*/ 3410874 h 4774669"/>
              <a:gd name="connsiteX15" fmla="*/ 210518 w 7816649"/>
              <a:gd name="connsiteY15" fmla="*/ 2153574 h 4774669"/>
              <a:gd name="connsiteX16" fmla="*/ 249006 w 7816649"/>
              <a:gd name="connsiteY16" fmla="*/ 610524 h 4774669"/>
              <a:gd name="connsiteX0" fmla="*/ 273848 w 7841491"/>
              <a:gd name="connsiteY0" fmla="*/ 610524 h 4774669"/>
              <a:gd name="connsiteX1" fmla="*/ 483010 w 7841491"/>
              <a:gd name="connsiteY1" fmla="*/ 248574 h 4774669"/>
              <a:gd name="connsiteX2" fmla="*/ 1587910 w 7841491"/>
              <a:gd name="connsiteY2" fmla="*/ 58074 h 4774669"/>
              <a:gd name="connsiteX3" fmla="*/ 4940710 w 7841491"/>
              <a:gd name="connsiteY3" fmla="*/ 19974 h 4774669"/>
              <a:gd name="connsiteX4" fmla="*/ 6674260 w 7841491"/>
              <a:gd name="connsiteY4" fmla="*/ 343824 h 4774669"/>
              <a:gd name="connsiteX5" fmla="*/ 7531510 w 7841491"/>
              <a:gd name="connsiteY5" fmla="*/ 743874 h 4774669"/>
              <a:gd name="connsiteX6" fmla="*/ 7836310 w 7841491"/>
              <a:gd name="connsiteY6" fmla="*/ 2572674 h 4774669"/>
              <a:gd name="connsiteX7" fmla="*/ 7321960 w 7841491"/>
              <a:gd name="connsiteY7" fmla="*/ 4382424 h 4774669"/>
              <a:gd name="connsiteX8" fmla="*/ 6198010 w 7841491"/>
              <a:gd name="connsiteY8" fmla="*/ 4763424 h 4774669"/>
              <a:gd name="connsiteX9" fmla="*/ 4902610 w 7841491"/>
              <a:gd name="connsiteY9" fmla="*/ 4668174 h 4774669"/>
              <a:gd name="connsiteX10" fmla="*/ 3454810 w 7841491"/>
              <a:gd name="connsiteY10" fmla="*/ 4611024 h 4774669"/>
              <a:gd name="connsiteX11" fmla="*/ 2578510 w 7841491"/>
              <a:gd name="connsiteY11" fmla="*/ 4630074 h 4774669"/>
              <a:gd name="connsiteX12" fmla="*/ 1225960 w 7841491"/>
              <a:gd name="connsiteY12" fmla="*/ 4630074 h 4774669"/>
              <a:gd name="connsiteX13" fmla="*/ 330610 w 7841491"/>
              <a:gd name="connsiteY13" fmla="*/ 4420524 h 4774669"/>
              <a:gd name="connsiteX14" fmla="*/ 25810 w 7841491"/>
              <a:gd name="connsiteY14" fmla="*/ 3410874 h 4774669"/>
              <a:gd name="connsiteX15" fmla="*/ 20756 w 7841491"/>
              <a:gd name="connsiteY15" fmla="*/ 2106921 h 4774669"/>
              <a:gd name="connsiteX16" fmla="*/ 273848 w 7841491"/>
              <a:gd name="connsiteY16" fmla="*/ 610524 h 4774669"/>
              <a:gd name="connsiteX0" fmla="*/ 273848 w 7841491"/>
              <a:gd name="connsiteY0" fmla="*/ 607372 h 4771517"/>
              <a:gd name="connsiteX1" fmla="*/ 616360 w 7841491"/>
              <a:gd name="connsiteY1" fmla="*/ 131122 h 4771517"/>
              <a:gd name="connsiteX2" fmla="*/ 1587910 w 7841491"/>
              <a:gd name="connsiteY2" fmla="*/ 54922 h 4771517"/>
              <a:gd name="connsiteX3" fmla="*/ 4940710 w 7841491"/>
              <a:gd name="connsiteY3" fmla="*/ 16822 h 4771517"/>
              <a:gd name="connsiteX4" fmla="*/ 6674260 w 7841491"/>
              <a:gd name="connsiteY4" fmla="*/ 340672 h 4771517"/>
              <a:gd name="connsiteX5" fmla="*/ 7531510 w 7841491"/>
              <a:gd name="connsiteY5" fmla="*/ 740722 h 4771517"/>
              <a:gd name="connsiteX6" fmla="*/ 7836310 w 7841491"/>
              <a:gd name="connsiteY6" fmla="*/ 2569522 h 4771517"/>
              <a:gd name="connsiteX7" fmla="*/ 7321960 w 7841491"/>
              <a:gd name="connsiteY7" fmla="*/ 4379272 h 4771517"/>
              <a:gd name="connsiteX8" fmla="*/ 6198010 w 7841491"/>
              <a:gd name="connsiteY8" fmla="*/ 4760272 h 4771517"/>
              <a:gd name="connsiteX9" fmla="*/ 4902610 w 7841491"/>
              <a:gd name="connsiteY9" fmla="*/ 4665022 h 4771517"/>
              <a:gd name="connsiteX10" fmla="*/ 3454810 w 7841491"/>
              <a:gd name="connsiteY10" fmla="*/ 4607872 h 4771517"/>
              <a:gd name="connsiteX11" fmla="*/ 2578510 w 7841491"/>
              <a:gd name="connsiteY11" fmla="*/ 4626922 h 4771517"/>
              <a:gd name="connsiteX12" fmla="*/ 1225960 w 7841491"/>
              <a:gd name="connsiteY12" fmla="*/ 4626922 h 4771517"/>
              <a:gd name="connsiteX13" fmla="*/ 330610 w 7841491"/>
              <a:gd name="connsiteY13" fmla="*/ 4417372 h 4771517"/>
              <a:gd name="connsiteX14" fmla="*/ 25810 w 7841491"/>
              <a:gd name="connsiteY14" fmla="*/ 3407722 h 4771517"/>
              <a:gd name="connsiteX15" fmla="*/ 20756 w 7841491"/>
              <a:gd name="connsiteY15" fmla="*/ 2103769 h 4771517"/>
              <a:gd name="connsiteX16" fmla="*/ 273848 w 7841491"/>
              <a:gd name="connsiteY16" fmla="*/ 607372 h 4771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41491" h="4771517">
                <a:moveTo>
                  <a:pt x="273848" y="607372"/>
                </a:moveTo>
                <a:cubicBezTo>
                  <a:pt x="373115" y="278597"/>
                  <a:pt x="397350" y="223197"/>
                  <a:pt x="616360" y="131122"/>
                </a:cubicBezTo>
                <a:cubicBezTo>
                  <a:pt x="835370" y="39047"/>
                  <a:pt x="867185" y="73972"/>
                  <a:pt x="1587910" y="54922"/>
                </a:cubicBezTo>
                <a:cubicBezTo>
                  <a:pt x="2308635" y="35872"/>
                  <a:pt x="4092985" y="-30803"/>
                  <a:pt x="4940710" y="16822"/>
                </a:cubicBezTo>
                <a:cubicBezTo>
                  <a:pt x="5788435" y="64447"/>
                  <a:pt x="6242460" y="220022"/>
                  <a:pt x="6674260" y="340672"/>
                </a:cubicBezTo>
                <a:cubicBezTo>
                  <a:pt x="7106060" y="461322"/>
                  <a:pt x="7337835" y="369247"/>
                  <a:pt x="7531510" y="740722"/>
                </a:cubicBezTo>
                <a:cubicBezTo>
                  <a:pt x="7725185" y="1112197"/>
                  <a:pt x="7871235" y="1963097"/>
                  <a:pt x="7836310" y="2569522"/>
                </a:cubicBezTo>
                <a:cubicBezTo>
                  <a:pt x="7801385" y="3175947"/>
                  <a:pt x="7595010" y="4014147"/>
                  <a:pt x="7321960" y="4379272"/>
                </a:cubicBezTo>
                <a:cubicBezTo>
                  <a:pt x="7048910" y="4744397"/>
                  <a:pt x="6601235" y="4712647"/>
                  <a:pt x="6198010" y="4760272"/>
                </a:cubicBezTo>
                <a:cubicBezTo>
                  <a:pt x="5794785" y="4807897"/>
                  <a:pt x="5359810" y="4690422"/>
                  <a:pt x="4902610" y="4665022"/>
                </a:cubicBezTo>
                <a:cubicBezTo>
                  <a:pt x="4445410" y="4639622"/>
                  <a:pt x="3842160" y="4614222"/>
                  <a:pt x="3454810" y="4607872"/>
                </a:cubicBezTo>
                <a:lnTo>
                  <a:pt x="2578510" y="4626922"/>
                </a:lnTo>
                <a:cubicBezTo>
                  <a:pt x="2207035" y="4630097"/>
                  <a:pt x="1600610" y="4661847"/>
                  <a:pt x="1225960" y="4626922"/>
                </a:cubicBezTo>
                <a:cubicBezTo>
                  <a:pt x="851310" y="4591997"/>
                  <a:pt x="530635" y="4620572"/>
                  <a:pt x="330610" y="4417372"/>
                </a:cubicBezTo>
                <a:cubicBezTo>
                  <a:pt x="130585" y="4214172"/>
                  <a:pt x="41685" y="3785547"/>
                  <a:pt x="25810" y="3407722"/>
                </a:cubicBezTo>
                <a:cubicBezTo>
                  <a:pt x="9935" y="3029897"/>
                  <a:pt x="-20584" y="2570494"/>
                  <a:pt x="20756" y="2103769"/>
                </a:cubicBezTo>
                <a:cubicBezTo>
                  <a:pt x="62096" y="1637044"/>
                  <a:pt x="174581" y="936147"/>
                  <a:pt x="273848" y="607372"/>
                </a:cubicBezTo>
                <a:close/>
              </a:path>
            </a:pathLst>
          </a:custGeom>
          <a:solidFill>
            <a:schemeClr val="bg1">
              <a:alpha val="91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dirty="0">
              <a:latin typeface="字魂59号-创粗黑" panose="00000500000000000000" pitchFamily="2" charset="-122"/>
              <a:ea typeface="字魂59号-创粗黑" panose="00000500000000000000" pitchFamily="2" charset="-122"/>
            </a:endParaRPr>
          </a:p>
        </p:txBody>
      </p:sp>
      <p:pic>
        <p:nvPicPr>
          <p:cNvPr id="4" name="图片 3" descr="图片包含 围栏, 工具, 烛架&#10;&#10;已生成极高可信度的说明">
            <a:extLst>
              <a:ext uri="{FF2B5EF4-FFF2-40B4-BE49-F238E27FC236}">
                <a16:creationId xmlns:a16="http://schemas.microsoft.com/office/drawing/2014/main" id="{B2204C96-8E4B-4EF6-AF59-A9A56283D15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5559865"/>
            <a:ext cx="2999239" cy="1301499"/>
          </a:xfrm>
          <a:prstGeom prst="rect">
            <a:avLst/>
          </a:prstGeom>
        </p:spPr>
      </p:pic>
      <p:pic>
        <p:nvPicPr>
          <p:cNvPr id="5" name="图片 4" descr="图片包含 围栏, 工具, 烛架&#10;&#10;已生成极高可信度的说明">
            <a:extLst>
              <a:ext uri="{FF2B5EF4-FFF2-40B4-BE49-F238E27FC236}">
                <a16:creationId xmlns:a16="http://schemas.microsoft.com/office/drawing/2014/main" id="{428790F2-7EEA-4D33-BFA3-E5ECDDF7933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86742" y="5559865"/>
            <a:ext cx="2999239" cy="1301499"/>
          </a:xfrm>
          <a:prstGeom prst="rect">
            <a:avLst/>
          </a:prstGeom>
        </p:spPr>
      </p:pic>
      <p:pic>
        <p:nvPicPr>
          <p:cNvPr id="6" name="图片 5" descr="图片包含 围栏, 工具, 烛架&#10;&#10;已生成极高可信度的说明">
            <a:extLst>
              <a:ext uri="{FF2B5EF4-FFF2-40B4-BE49-F238E27FC236}">
                <a16:creationId xmlns:a16="http://schemas.microsoft.com/office/drawing/2014/main" id="{38EE080E-1A7E-4BC7-9BC7-0074B6BE30A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99491" y="5559865"/>
            <a:ext cx="2999239" cy="1301499"/>
          </a:xfrm>
          <a:prstGeom prst="rect">
            <a:avLst/>
          </a:prstGeom>
        </p:spPr>
      </p:pic>
      <p:pic>
        <p:nvPicPr>
          <p:cNvPr id="7" name="图片 6" descr="图片包含 围栏, 工具, 烛架&#10;&#10;已生成极高可信度的说明">
            <a:extLst>
              <a:ext uri="{FF2B5EF4-FFF2-40B4-BE49-F238E27FC236}">
                <a16:creationId xmlns:a16="http://schemas.microsoft.com/office/drawing/2014/main" id="{5AF7C0F5-425A-44B3-B932-37F02C9B172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05641" y="5559865"/>
            <a:ext cx="2999239" cy="1301499"/>
          </a:xfrm>
          <a:prstGeom prst="rect">
            <a:avLst/>
          </a:prstGeom>
        </p:spPr>
      </p:pic>
      <p:pic>
        <p:nvPicPr>
          <p:cNvPr id="8" name="图片 7" descr="图片包含 围栏, 工具, 烛架&#10;&#10;已生成极高可信度的说明">
            <a:extLst>
              <a:ext uri="{FF2B5EF4-FFF2-40B4-BE49-F238E27FC236}">
                <a16:creationId xmlns:a16="http://schemas.microsoft.com/office/drawing/2014/main" id="{C0001C96-7280-4730-AFBE-796E25F1860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405259" y="5559865"/>
            <a:ext cx="2999239" cy="1301499"/>
          </a:xfrm>
          <a:prstGeom prst="rect">
            <a:avLst/>
          </a:prstGeom>
        </p:spPr>
      </p:pic>
      <p:pic>
        <p:nvPicPr>
          <p:cNvPr id="9" name="图片 8">
            <a:extLst>
              <a:ext uri="{FF2B5EF4-FFF2-40B4-BE49-F238E27FC236}">
                <a16:creationId xmlns:a16="http://schemas.microsoft.com/office/drawing/2014/main" id="{F8D97F25-2F4E-4F86-A299-E19B917677D7}"/>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46233"/>
          <a:stretch/>
        </p:blipFill>
        <p:spPr>
          <a:xfrm>
            <a:off x="7707086" y="5070843"/>
            <a:ext cx="4445449" cy="1784424"/>
          </a:xfrm>
          <a:prstGeom prst="rect">
            <a:avLst/>
          </a:prstGeom>
        </p:spPr>
      </p:pic>
      <p:pic>
        <p:nvPicPr>
          <p:cNvPr id="10" name="图片 9">
            <a:extLst>
              <a:ext uri="{FF2B5EF4-FFF2-40B4-BE49-F238E27FC236}">
                <a16:creationId xmlns:a16="http://schemas.microsoft.com/office/drawing/2014/main" id="{6ACA74FD-9023-4A1B-A31C-050EB5568DBE}"/>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46233"/>
          <a:stretch/>
        </p:blipFill>
        <p:spPr>
          <a:xfrm>
            <a:off x="3546185" y="4907433"/>
            <a:ext cx="4852545" cy="1947835"/>
          </a:xfrm>
          <a:prstGeom prst="rect">
            <a:avLst/>
          </a:prstGeom>
        </p:spPr>
      </p:pic>
      <p:pic>
        <p:nvPicPr>
          <p:cNvPr id="11" name="图片 10">
            <a:extLst>
              <a:ext uri="{FF2B5EF4-FFF2-40B4-BE49-F238E27FC236}">
                <a16:creationId xmlns:a16="http://schemas.microsoft.com/office/drawing/2014/main" id="{33AC2C51-1A45-41AB-8210-3C57C2D2F176}"/>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46233"/>
          <a:stretch/>
        </p:blipFill>
        <p:spPr>
          <a:xfrm>
            <a:off x="-343007" y="4907433"/>
            <a:ext cx="4852545" cy="1947835"/>
          </a:xfrm>
          <a:prstGeom prst="rect">
            <a:avLst/>
          </a:prstGeom>
        </p:spPr>
      </p:pic>
    </p:spTree>
    <p:extLst>
      <p:ext uri="{BB962C8B-B14F-4D97-AF65-F5344CB8AC3E}">
        <p14:creationId xmlns:p14="http://schemas.microsoft.com/office/powerpoint/2010/main" val="11152508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2" name="图片 1" descr="图片包含 室内&#10;&#10;已生成高可信度的说明">
            <a:extLst>
              <a:ext uri="{FF2B5EF4-FFF2-40B4-BE49-F238E27FC236}">
                <a16:creationId xmlns:a16="http://schemas.microsoft.com/office/drawing/2014/main" id="{2FB1A12A-647A-4E53-8FE6-834B52DCFC1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pic>
        <p:nvPicPr>
          <p:cNvPr id="4" name="图片 3" descr="图片包含 围栏, 工具, 烛架&#10;&#10;已生成极高可信度的说明">
            <a:extLst>
              <a:ext uri="{FF2B5EF4-FFF2-40B4-BE49-F238E27FC236}">
                <a16:creationId xmlns:a16="http://schemas.microsoft.com/office/drawing/2014/main" id="{B2204C96-8E4B-4EF6-AF59-A9A56283D15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5559865"/>
            <a:ext cx="2999239" cy="1301499"/>
          </a:xfrm>
          <a:prstGeom prst="rect">
            <a:avLst/>
          </a:prstGeom>
        </p:spPr>
      </p:pic>
      <p:pic>
        <p:nvPicPr>
          <p:cNvPr id="5" name="图片 4" descr="图片包含 围栏, 工具, 烛架&#10;&#10;已生成极高可信度的说明">
            <a:extLst>
              <a:ext uri="{FF2B5EF4-FFF2-40B4-BE49-F238E27FC236}">
                <a16:creationId xmlns:a16="http://schemas.microsoft.com/office/drawing/2014/main" id="{428790F2-7EEA-4D33-BFA3-E5ECDDF7933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86742" y="5559865"/>
            <a:ext cx="2999239" cy="1301499"/>
          </a:xfrm>
          <a:prstGeom prst="rect">
            <a:avLst/>
          </a:prstGeom>
        </p:spPr>
      </p:pic>
      <p:pic>
        <p:nvPicPr>
          <p:cNvPr id="6" name="图片 5" descr="图片包含 围栏, 工具, 烛架&#10;&#10;已生成极高可信度的说明">
            <a:extLst>
              <a:ext uri="{FF2B5EF4-FFF2-40B4-BE49-F238E27FC236}">
                <a16:creationId xmlns:a16="http://schemas.microsoft.com/office/drawing/2014/main" id="{38EE080E-1A7E-4BC7-9BC7-0074B6BE30A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99491" y="5559865"/>
            <a:ext cx="2999239" cy="1301499"/>
          </a:xfrm>
          <a:prstGeom prst="rect">
            <a:avLst/>
          </a:prstGeom>
        </p:spPr>
      </p:pic>
      <p:pic>
        <p:nvPicPr>
          <p:cNvPr id="7" name="图片 6" descr="图片包含 围栏, 工具, 烛架&#10;&#10;已生成极高可信度的说明">
            <a:extLst>
              <a:ext uri="{FF2B5EF4-FFF2-40B4-BE49-F238E27FC236}">
                <a16:creationId xmlns:a16="http://schemas.microsoft.com/office/drawing/2014/main" id="{5AF7C0F5-425A-44B3-B932-37F02C9B172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05641" y="5559865"/>
            <a:ext cx="2999239" cy="1301499"/>
          </a:xfrm>
          <a:prstGeom prst="rect">
            <a:avLst/>
          </a:prstGeom>
        </p:spPr>
      </p:pic>
      <p:pic>
        <p:nvPicPr>
          <p:cNvPr id="8" name="图片 7" descr="图片包含 围栏, 工具, 烛架&#10;&#10;已生成极高可信度的说明">
            <a:extLst>
              <a:ext uri="{FF2B5EF4-FFF2-40B4-BE49-F238E27FC236}">
                <a16:creationId xmlns:a16="http://schemas.microsoft.com/office/drawing/2014/main" id="{C0001C96-7280-4730-AFBE-796E25F1860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405259" y="5559865"/>
            <a:ext cx="2999239" cy="1301499"/>
          </a:xfrm>
          <a:prstGeom prst="rect">
            <a:avLst/>
          </a:prstGeom>
        </p:spPr>
      </p:pic>
      <p:pic>
        <p:nvPicPr>
          <p:cNvPr id="9" name="图片 8">
            <a:extLst>
              <a:ext uri="{FF2B5EF4-FFF2-40B4-BE49-F238E27FC236}">
                <a16:creationId xmlns:a16="http://schemas.microsoft.com/office/drawing/2014/main" id="{F8D97F25-2F4E-4F86-A299-E19B917677D7}"/>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46233"/>
          <a:stretch/>
        </p:blipFill>
        <p:spPr>
          <a:xfrm>
            <a:off x="7707086" y="5070843"/>
            <a:ext cx="4445449" cy="1784424"/>
          </a:xfrm>
          <a:prstGeom prst="rect">
            <a:avLst/>
          </a:prstGeom>
        </p:spPr>
      </p:pic>
      <p:pic>
        <p:nvPicPr>
          <p:cNvPr id="10" name="图片 9">
            <a:extLst>
              <a:ext uri="{FF2B5EF4-FFF2-40B4-BE49-F238E27FC236}">
                <a16:creationId xmlns:a16="http://schemas.microsoft.com/office/drawing/2014/main" id="{6ACA74FD-9023-4A1B-A31C-050EB5568DBE}"/>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46233"/>
          <a:stretch/>
        </p:blipFill>
        <p:spPr>
          <a:xfrm>
            <a:off x="3546185" y="4907433"/>
            <a:ext cx="4852545" cy="1947835"/>
          </a:xfrm>
          <a:prstGeom prst="rect">
            <a:avLst/>
          </a:prstGeom>
        </p:spPr>
      </p:pic>
      <p:pic>
        <p:nvPicPr>
          <p:cNvPr id="11" name="图片 10">
            <a:extLst>
              <a:ext uri="{FF2B5EF4-FFF2-40B4-BE49-F238E27FC236}">
                <a16:creationId xmlns:a16="http://schemas.microsoft.com/office/drawing/2014/main" id="{33AC2C51-1A45-41AB-8210-3C57C2D2F176}"/>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46233"/>
          <a:stretch/>
        </p:blipFill>
        <p:spPr>
          <a:xfrm>
            <a:off x="-343007" y="4907433"/>
            <a:ext cx="4852545" cy="1947835"/>
          </a:xfrm>
          <a:prstGeom prst="rect">
            <a:avLst/>
          </a:prstGeom>
        </p:spPr>
      </p:pic>
      <p:sp>
        <p:nvSpPr>
          <p:cNvPr id="12" name="Rectangle: Rounded Corners 11">
            <a:extLst>
              <a:ext uri="{FF2B5EF4-FFF2-40B4-BE49-F238E27FC236}">
                <a16:creationId xmlns:a16="http://schemas.microsoft.com/office/drawing/2014/main" id="{8DA866BD-EA38-E1F3-D467-DB20034DE9C5}"/>
              </a:ext>
            </a:extLst>
          </p:cNvPr>
          <p:cNvSpPr/>
          <p:nvPr userDrawn="1"/>
        </p:nvSpPr>
        <p:spPr>
          <a:xfrm>
            <a:off x="389467" y="295275"/>
            <a:ext cx="11260667" cy="6229350"/>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25466606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459015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9" name="Picture 28" descr="Pine trees covered in snow">
            <a:extLst>
              <a:ext uri="{FF2B5EF4-FFF2-40B4-BE49-F238E27FC236}">
                <a16:creationId xmlns:a16="http://schemas.microsoft.com/office/drawing/2014/main" id="{45955824-5643-4361-9F61-797753CC6E53}"/>
              </a:ext>
            </a:extLst>
          </p:cNvPr>
          <p:cNvPicPr>
            <a:picLocks noChangeAspect="1"/>
          </p:cNvPicPr>
          <p:nvPr userDrawn="1"/>
        </p:nvPicPr>
        <p:blipFill>
          <a:blip r:embed="rId2"/>
          <a:stretch>
            <a:fillRect/>
          </a:stretch>
        </p:blipFill>
        <p:spPr>
          <a:xfrm>
            <a:off x="3" y="0"/>
            <a:ext cx="12191997" cy="6858000"/>
          </a:xfrm>
          <a:prstGeom prst="rect">
            <a:avLst/>
          </a:prstGeom>
        </p:spPr>
      </p:pic>
      <p:grpSp>
        <p:nvGrpSpPr>
          <p:cNvPr id="30" name="组合 19">
            <a:extLst>
              <a:ext uri="{FF2B5EF4-FFF2-40B4-BE49-F238E27FC236}">
                <a16:creationId xmlns:a16="http://schemas.microsoft.com/office/drawing/2014/main" id="{994ACEEE-2715-4E42-B044-794694B408E0}"/>
              </a:ext>
            </a:extLst>
          </p:cNvPr>
          <p:cNvGrpSpPr/>
          <p:nvPr userDrawn="1"/>
        </p:nvGrpSpPr>
        <p:grpSpPr>
          <a:xfrm>
            <a:off x="0" y="3597437"/>
            <a:ext cx="12192000" cy="3260563"/>
            <a:chOff x="-23447" y="4479679"/>
            <a:chExt cx="12215448" cy="2387174"/>
          </a:xfrm>
        </p:grpSpPr>
        <p:pic>
          <p:nvPicPr>
            <p:cNvPr id="31" name="图片 21">
              <a:extLst>
                <a:ext uri="{FF2B5EF4-FFF2-40B4-BE49-F238E27FC236}">
                  <a16:creationId xmlns:a16="http://schemas.microsoft.com/office/drawing/2014/main" id="{0C1258DA-9F27-493A-848D-C0CB1BAF259D}"/>
                </a:ext>
              </a:extLst>
            </p:cNvPr>
            <p:cNvPicPr>
              <a:picLocks noChangeAspect="1"/>
            </p:cNvPicPr>
            <p:nvPr/>
          </p:nvPicPr>
          <p:blipFill rotWithShape="1">
            <a:blip r:embed="rId3" cstate="email">
              <a:duotone>
                <a:srgbClr val="8BB6C5">
                  <a:shade val="45000"/>
                  <a:satMod val="135000"/>
                </a:srgbClr>
                <a:prstClr val="white"/>
              </a:duotone>
              <a:extLst>
                <a:ext uri="{28A0092B-C50C-407E-A947-70E740481C1C}">
                  <a14:useLocalDpi xmlns:a14="http://schemas.microsoft.com/office/drawing/2010/main"/>
                </a:ext>
              </a:extLst>
            </a:blip>
            <a:srcRect/>
            <a:stretch/>
          </p:blipFill>
          <p:spPr>
            <a:xfrm>
              <a:off x="5693677" y="5216647"/>
              <a:ext cx="4063658" cy="1594462"/>
            </a:xfrm>
            <a:prstGeom prst="rect">
              <a:avLst/>
            </a:prstGeom>
          </p:spPr>
        </p:pic>
        <p:pic>
          <p:nvPicPr>
            <p:cNvPr id="32" name="图片 22">
              <a:extLst>
                <a:ext uri="{FF2B5EF4-FFF2-40B4-BE49-F238E27FC236}">
                  <a16:creationId xmlns:a16="http://schemas.microsoft.com/office/drawing/2014/main" id="{6D9AAF77-DB9F-4D14-AEDF-744CF04350CB}"/>
                </a:ext>
              </a:extLst>
            </p:cNvPr>
            <p:cNvPicPr>
              <a:picLocks noChangeAspect="1"/>
            </p:cNvPicPr>
            <p:nvPr/>
          </p:nvPicPr>
          <p:blipFill>
            <a:blip r:embed="rId4" cstate="email">
              <a:duotone>
                <a:srgbClr val="8BB6C5">
                  <a:shade val="45000"/>
                  <a:satMod val="135000"/>
                </a:srgbClr>
                <a:prstClr val="white"/>
              </a:duotone>
              <a:extLst>
                <a:ext uri="{28A0092B-C50C-407E-A947-70E740481C1C}">
                  <a14:useLocalDpi xmlns:a14="http://schemas.microsoft.com/office/drawing/2010/main"/>
                </a:ext>
              </a:extLst>
            </a:blip>
            <a:stretch>
              <a:fillRect/>
            </a:stretch>
          </p:blipFill>
          <p:spPr>
            <a:xfrm>
              <a:off x="8745414" y="4971764"/>
              <a:ext cx="3311839" cy="1612130"/>
            </a:xfrm>
            <a:prstGeom prst="rect">
              <a:avLst/>
            </a:prstGeom>
          </p:spPr>
        </p:pic>
        <p:pic>
          <p:nvPicPr>
            <p:cNvPr id="33" name="图片 23">
              <a:extLst>
                <a:ext uri="{FF2B5EF4-FFF2-40B4-BE49-F238E27FC236}">
                  <a16:creationId xmlns:a16="http://schemas.microsoft.com/office/drawing/2014/main" id="{458497A5-075F-4BAA-B3CE-655DE19D917B}"/>
                </a:ext>
              </a:extLst>
            </p:cNvPr>
            <p:cNvPicPr>
              <a:picLocks noChangeAspect="1"/>
            </p:cNvPicPr>
            <p:nvPr/>
          </p:nvPicPr>
          <p:blipFill>
            <a:blip r:embed="rId5" cstate="email">
              <a:duotone>
                <a:srgbClr val="8BB6C5">
                  <a:shade val="45000"/>
                  <a:satMod val="135000"/>
                </a:srgbClr>
                <a:prstClr val="white"/>
              </a:duotone>
              <a:extLst>
                <a:ext uri="{28A0092B-C50C-407E-A947-70E740481C1C}">
                  <a14:useLocalDpi xmlns:a14="http://schemas.microsoft.com/office/drawing/2010/main"/>
                </a:ext>
              </a:extLst>
            </a:blip>
            <a:stretch>
              <a:fillRect/>
            </a:stretch>
          </p:blipFill>
          <p:spPr>
            <a:xfrm>
              <a:off x="1" y="5796243"/>
              <a:ext cx="12192000" cy="1070610"/>
            </a:xfrm>
            <a:prstGeom prst="rect">
              <a:avLst/>
            </a:prstGeom>
          </p:spPr>
        </p:pic>
        <p:pic>
          <p:nvPicPr>
            <p:cNvPr id="34" name="图片 24">
              <a:extLst>
                <a:ext uri="{FF2B5EF4-FFF2-40B4-BE49-F238E27FC236}">
                  <a16:creationId xmlns:a16="http://schemas.microsoft.com/office/drawing/2014/main" id="{FACBA81E-F580-47A1-AEB4-17F4B23EDAD4}"/>
                </a:ext>
              </a:extLst>
            </p:cNvPr>
            <p:cNvPicPr>
              <a:picLocks noChangeAspect="1"/>
            </p:cNvPicPr>
            <p:nvPr/>
          </p:nvPicPr>
          <p:blipFill>
            <a:blip r:embed="rId6" cstate="email">
              <a:duotone>
                <a:srgbClr val="8BB6C5">
                  <a:shade val="45000"/>
                  <a:satMod val="135000"/>
                </a:srgbClr>
                <a:prstClr val="white"/>
              </a:duotone>
              <a:extLst>
                <a:ext uri="{28A0092B-C50C-407E-A947-70E740481C1C}">
                  <a14:useLocalDpi xmlns:a14="http://schemas.microsoft.com/office/drawing/2010/main"/>
                </a:ext>
              </a:extLst>
            </a:blip>
            <a:stretch>
              <a:fillRect/>
            </a:stretch>
          </p:blipFill>
          <p:spPr>
            <a:xfrm>
              <a:off x="-23447" y="4479679"/>
              <a:ext cx="12203723" cy="2383540"/>
            </a:xfrm>
            <a:prstGeom prst="rect">
              <a:avLst/>
            </a:prstGeom>
          </p:spPr>
        </p:pic>
      </p:grpSp>
      <p:pic>
        <p:nvPicPr>
          <p:cNvPr id="35" name="图片 18">
            <a:extLst>
              <a:ext uri="{FF2B5EF4-FFF2-40B4-BE49-F238E27FC236}">
                <a16:creationId xmlns:a16="http://schemas.microsoft.com/office/drawing/2014/main" id="{59143527-EFC6-4A90-949B-E5146A0A4B79}"/>
              </a:ext>
            </a:extLst>
          </p:cNvPr>
          <p:cNvPicPr>
            <a:picLocks noChangeAspect="1"/>
          </p:cNvPicPr>
          <p:nvPr userDrawn="1"/>
        </p:nvPicPr>
        <p:blipFill>
          <a:blip r:embed="rId7" cstate="email">
            <a:duotone>
              <a:srgbClr val="8BB6C5">
                <a:shade val="45000"/>
                <a:satMod val="135000"/>
              </a:srgbClr>
              <a:prstClr val="white"/>
            </a:duotone>
            <a:extLst>
              <a:ext uri="{28A0092B-C50C-407E-A947-70E740481C1C}">
                <a14:useLocalDpi xmlns:a14="http://schemas.microsoft.com/office/drawing/2010/main"/>
              </a:ext>
            </a:extLst>
          </a:blip>
          <a:stretch>
            <a:fillRect/>
          </a:stretch>
        </p:blipFill>
        <p:spPr>
          <a:xfrm>
            <a:off x="2" y="2"/>
            <a:ext cx="5684108" cy="2190703"/>
          </a:xfrm>
          <a:prstGeom prst="rect">
            <a:avLst/>
          </a:prstGeom>
        </p:spPr>
      </p:pic>
    </p:spTree>
    <p:extLst>
      <p:ext uri="{BB962C8B-B14F-4D97-AF65-F5344CB8AC3E}">
        <p14:creationId xmlns:p14="http://schemas.microsoft.com/office/powerpoint/2010/main" val="32891738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1000"/>
                                        <p:tgtEl>
                                          <p:spTgt spid="35"/>
                                        </p:tgtEl>
                                      </p:cBhvr>
                                    </p:animEffect>
                                    <p:anim calcmode="lin" valueType="num">
                                      <p:cBhvr>
                                        <p:cTn id="13" dur="1000" fill="hold"/>
                                        <p:tgtEl>
                                          <p:spTgt spid="35"/>
                                        </p:tgtEl>
                                        <p:attrNameLst>
                                          <p:attrName>ppt_x</p:attrName>
                                        </p:attrNameLst>
                                      </p:cBhvr>
                                      <p:tavLst>
                                        <p:tav tm="0">
                                          <p:val>
                                            <p:strVal val="#ppt_x"/>
                                          </p:val>
                                        </p:tav>
                                        <p:tav tm="100000">
                                          <p:val>
                                            <p:strVal val="#ppt_x"/>
                                          </p:val>
                                        </p:tav>
                                      </p:tavLst>
                                    </p:anim>
                                    <p:anim calcmode="lin" valueType="num">
                                      <p:cBhvr>
                                        <p:cTn id="14"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6" name="组合 19">
            <a:extLst>
              <a:ext uri="{FF2B5EF4-FFF2-40B4-BE49-F238E27FC236}">
                <a16:creationId xmlns:a16="http://schemas.microsoft.com/office/drawing/2014/main" id="{EC30AF16-F3EE-4449-929F-608BF081823C}"/>
              </a:ext>
            </a:extLst>
          </p:cNvPr>
          <p:cNvGrpSpPr/>
          <p:nvPr userDrawn="1"/>
        </p:nvGrpSpPr>
        <p:grpSpPr>
          <a:xfrm>
            <a:off x="0" y="3597437"/>
            <a:ext cx="12192000" cy="3260563"/>
            <a:chOff x="-23447" y="4479679"/>
            <a:chExt cx="12215448" cy="2387174"/>
          </a:xfrm>
        </p:grpSpPr>
        <p:pic>
          <p:nvPicPr>
            <p:cNvPr id="7" name="图片 21">
              <a:extLst>
                <a:ext uri="{FF2B5EF4-FFF2-40B4-BE49-F238E27FC236}">
                  <a16:creationId xmlns:a16="http://schemas.microsoft.com/office/drawing/2014/main" id="{FC7862B6-3781-4ACD-BCD4-E7F64AB4DC5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693677" y="5216647"/>
              <a:ext cx="4063658" cy="1594462"/>
            </a:xfrm>
            <a:prstGeom prst="rect">
              <a:avLst/>
            </a:prstGeom>
          </p:spPr>
        </p:pic>
        <p:pic>
          <p:nvPicPr>
            <p:cNvPr id="12" name="图片 22">
              <a:extLst>
                <a:ext uri="{FF2B5EF4-FFF2-40B4-BE49-F238E27FC236}">
                  <a16:creationId xmlns:a16="http://schemas.microsoft.com/office/drawing/2014/main" id="{12EBA747-4C8B-45AA-8E1B-1C8B5FF0931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745414" y="4971764"/>
              <a:ext cx="3311839" cy="1612130"/>
            </a:xfrm>
            <a:prstGeom prst="rect">
              <a:avLst/>
            </a:prstGeom>
          </p:spPr>
        </p:pic>
        <p:pic>
          <p:nvPicPr>
            <p:cNvPr id="13" name="图片 23">
              <a:extLst>
                <a:ext uri="{FF2B5EF4-FFF2-40B4-BE49-F238E27FC236}">
                  <a16:creationId xmlns:a16="http://schemas.microsoft.com/office/drawing/2014/main" id="{BA78A339-19F3-4943-81D3-CC1B5054DD4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 y="5796243"/>
              <a:ext cx="12192000" cy="1070610"/>
            </a:xfrm>
            <a:prstGeom prst="rect">
              <a:avLst/>
            </a:prstGeom>
          </p:spPr>
        </p:pic>
        <p:pic>
          <p:nvPicPr>
            <p:cNvPr id="14" name="图片 24">
              <a:extLst>
                <a:ext uri="{FF2B5EF4-FFF2-40B4-BE49-F238E27FC236}">
                  <a16:creationId xmlns:a16="http://schemas.microsoft.com/office/drawing/2014/main" id="{2A08A555-4447-4530-9A09-152E2518F54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3447" y="4479679"/>
              <a:ext cx="12203723" cy="2383540"/>
            </a:xfrm>
            <a:prstGeom prst="rect">
              <a:avLst/>
            </a:prstGeom>
          </p:spPr>
        </p:pic>
      </p:grpSp>
      <p:pic>
        <p:nvPicPr>
          <p:cNvPr id="15" name="图片 18">
            <a:extLst>
              <a:ext uri="{FF2B5EF4-FFF2-40B4-BE49-F238E27FC236}">
                <a16:creationId xmlns:a16="http://schemas.microsoft.com/office/drawing/2014/main" id="{642D6B79-C4EC-4468-858C-702BE021F9C4}"/>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2" y="2"/>
            <a:ext cx="5684108" cy="2190703"/>
          </a:xfrm>
          <a:prstGeom prst="rect">
            <a:avLst/>
          </a:prstGeom>
        </p:spPr>
      </p:pic>
      <p:sp>
        <p:nvSpPr>
          <p:cNvPr id="8" name="TextBox 7">
            <a:extLst>
              <a:ext uri="{FF2B5EF4-FFF2-40B4-BE49-F238E27FC236}">
                <a16:creationId xmlns:a16="http://schemas.microsoft.com/office/drawing/2014/main" id="{D75922A6-7FA6-4950-8343-A55E10EB4B7A}"/>
              </a:ext>
            </a:extLst>
          </p:cNvPr>
          <p:cNvSpPr txBox="1"/>
          <p:nvPr userDrawn="1"/>
        </p:nvSpPr>
        <p:spPr>
          <a:xfrm>
            <a:off x="2" y="0"/>
            <a:ext cx="977900" cy="307777"/>
          </a:xfrm>
          <a:prstGeom prst="rect">
            <a:avLst/>
          </a:prstGeom>
          <a:noFill/>
        </p:spPr>
        <p:txBody>
          <a:bodyPr wrap="square" rtlCol="0">
            <a:spAutoFit/>
          </a:bodyPr>
          <a:lstStyle/>
          <a:p>
            <a:r>
              <a:rPr lang="en-US" sz="1400">
                <a:latin typeface="Times New Roman" panose="02020603050405020304" pitchFamily="18" charset="0"/>
                <a:cs typeface="Times New Roman" panose="02020603050405020304" pitchFamily="18" charset="0"/>
              </a:rPr>
              <a:t>EduFive</a:t>
            </a:r>
          </a:p>
        </p:txBody>
      </p:sp>
      <p:sp>
        <p:nvSpPr>
          <p:cNvPr id="9" name="TextBox 8">
            <a:extLst>
              <a:ext uri="{FF2B5EF4-FFF2-40B4-BE49-F238E27FC236}">
                <a16:creationId xmlns:a16="http://schemas.microsoft.com/office/drawing/2014/main" id="{620FA002-F077-4B33-899D-E5397FB07808}"/>
              </a:ext>
            </a:extLst>
          </p:cNvPr>
          <p:cNvSpPr txBox="1"/>
          <p:nvPr userDrawn="1"/>
        </p:nvSpPr>
        <p:spPr>
          <a:xfrm>
            <a:off x="11214102" y="6550223"/>
            <a:ext cx="977900" cy="307777"/>
          </a:xfrm>
          <a:prstGeom prst="rect">
            <a:avLst/>
          </a:prstGeom>
          <a:noFill/>
        </p:spPr>
        <p:txBody>
          <a:bodyPr wrap="square" rtlCol="0">
            <a:spAutoFit/>
          </a:bodyPr>
          <a:lstStyle/>
          <a:p>
            <a:r>
              <a:rPr lang="en-US" sz="1400">
                <a:solidFill>
                  <a:srgbClr val="4B4F61"/>
                </a:solidFill>
                <a:latin typeface="Times New Roman" panose="02020603050405020304" pitchFamily="18" charset="0"/>
                <a:cs typeface="Times New Roman" panose="02020603050405020304" pitchFamily="18" charset="0"/>
              </a:rPr>
              <a:t>EduFive</a:t>
            </a:r>
          </a:p>
        </p:txBody>
      </p:sp>
    </p:spTree>
    <p:extLst>
      <p:ext uri="{BB962C8B-B14F-4D97-AF65-F5344CB8AC3E}">
        <p14:creationId xmlns:p14="http://schemas.microsoft.com/office/powerpoint/2010/main" val="4394731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6" name="Picture 3">
            <a:extLst>
              <a:ext uri="{FF2B5EF4-FFF2-40B4-BE49-F238E27FC236}">
                <a16:creationId xmlns:a16="http://schemas.microsoft.com/office/drawing/2014/main" id="{4A9EE439-B4E8-47E9-9136-04CFD9BE6744}"/>
              </a:ext>
            </a:extLst>
          </p:cNvPr>
          <p:cNvPicPr>
            <a:picLocks noChangeAspect="1"/>
          </p:cNvPicPr>
          <p:nvPr userDrawn="1"/>
        </p:nvPicPr>
        <p:blipFill>
          <a:blip r:embed="rId2"/>
          <a:srcRect/>
          <a:stretch>
            <a:fillRect/>
          </a:stretch>
        </p:blipFill>
        <p:spPr>
          <a:xfrm>
            <a:off x="-1170" y="2151"/>
            <a:ext cx="12194345" cy="6853701"/>
          </a:xfrm>
          <a:prstGeom prst="rect">
            <a:avLst/>
          </a:prstGeom>
        </p:spPr>
      </p:pic>
      <p:pic>
        <p:nvPicPr>
          <p:cNvPr id="7" name="Picture 3">
            <a:extLst>
              <a:ext uri="{FF2B5EF4-FFF2-40B4-BE49-F238E27FC236}">
                <a16:creationId xmlns:a16="http://schemas.microsoft.com/office/drawing/2014/main" id="{A00ACA40-9C88-457F-AEDD-7CE5B3556CD7}"/>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backgroundRemoval t="2574" b="89938" l="1768" r="97712">
                        <a14:foregroundMark x1="8268" y1="14977" x2="8268" y2="14977"/>
                        <a14:foregroundMark x1="3328" y1="7878" x2="58814" y2="6942"/>
                        <a14:foregroundMark x1="58814" y1="6942" x2="91264" y2="6942"/>
                        <a14:foregroundMark x1="12741" y1="22387" x2="39366" y2="13495"/>
                        <a14:foregroundMark x1="5148" y1="29563" x2="10140" y2="21061"/>
                        <a14:foregroundMark x1="1976" y1="25117" x2="1976" y2="25117"/>
                        <a14:foregroundMark x1="1872" y1="3276" x2="14717" y2="2730"/>
                        <a14:foregroundMark x1="63235" y1="18253" x2="72595" y2="25663"/>
                        <a14:foregroundMark x1="93344" y1="12559" x2="91160" y2="21217"/>
                        <a14:foregroundMark x1="97088" y1="5460" x2="97712" y2="26833"/>
                        <a14:backgroundMark x1="8372" y1="50156" x2="13365" y2="47738"/>
                        <a14:backgroundMark x1="31981" y1="37910" x2="26469" y2="54758"/>
                        <a14:backgroundMark x1="16277" y1="38456" x2="10764" y2="39938"/>
                        <a14:backgroundMark x1="54602" y1="34789" x2="63027" y2="50546"/>
                        <a14:backgroundMark x1="89808" y1="41420" x2="94904" y2="57722"/>
                        <a14:backgroundMark x1="76443" y1="59984" x2="57566" y2="68487"/>
                        <a14:backgroundMark x1="57566" y1="68487" x2="57098" y2="68487"/>
                        <a14:backgroundMark x1="45554" y1="68721" x2="32501" y2="61856"/>
                        <a14:backgroundMark x1="46074" y1="43292" x2="52210" y2="64275"/>
                        <a14:backgroundMark x1="48882" y1="26287" x2="37910" y2="51794"/>
                        <a14:backgroundMark x1="83255" y1="40484" x2="84711" y2="41108"/>
                        <a14:backgroundMark x1="93968" y1="39392" x2="92720" y2="39392"/>
                      </a14:backgroundRemoval>
                    </a14:imgEffect>
                  </a14:imgLayer>
                </a14:imgProps>
              </a:ext>
            </a:extLst>
          </a:blip>
          <a:srcRect b="53978"/>
          <a:stretch/>
        </p:blipFill>
        <p:spPr>
          <a:xfrm flipV="1">
            <a:off x="2" y="1112718"/>
            <a:ext cx="12194345" cy="3154239"/>
          </a:xfrm>
          <a:prstGeom prst="rect">
            <a:avLst/>
          </a:prstGeom>
        </p:spPr>
      </p:pic>
      <p:pic>
        <p:nvPicPr>
          <p:cNvPr id="12" name="Picture 3">
            <a:extLst>
              <a:ext uri="{FF2B5EF4-FFF2-40B4-BE49-F238E27FC236}">
                <a16:creationId xmlns:a16="http://schemas.microsoft.com/office/drawing/2014/main" id="{D001FE57-F984-406F-89EF-9565C3BE29F5}"/>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backgroundRemoval t="2574" b="89938" l="1768" r="97712">
                        <a14:foregroundMark x1="8268" y1="14977" x2="8268" y2="14977"/>
                        <a14:foregroundMark x1="3328" y1="7878" x2="58814" y2="6942"/>
                        <a14:foregroundMark x1="58814" y1="6942" x2="91264" y2="6942"/>
                        <a14:foregroundMark x1="12741" y1="22387" x2="39366" y2="13495"/>
                        <a14:foregroundMark x1="5148" y1="29563" x2="10140" y2="21061"/>
                        <a14:foregroundMark x1="1976" y1="25117" x2="1976" y2="25117"/>
                        <a14:foregroundMark x1="1872" y1="3276" x2="14717" y2="2730"/>
                        <a14:foregroundMark x1="63235" y1="18253" x2="72595" y2="25663"/>
                        <a14:foregroundMark x1="93344" y1="12559" x2="91160" y2="21217"/>
                        <a14:foregroundMark x1="97088" y1="5460" x2="97712" y2="26833"/>
                        <a14:backgroundMark x1="8372" y1="50156" x2="13365" y2="47738"/>
                        <a14:backgroundMark x1="31981" y1="37910" x2="26469" y2="54758"/>
                        <a14:backgroundMark x1="16277" y1="38456" x2="10764" y2="39938"/>
                        <a14:backgroundMark x1="54602" y1="34789" x2="63027" y2="50546"/>
                        <a14:backgroundMark x1="89808" y1="41420" x2="94904" y2="57722"/>
                        <a14:backgroundMark x1="76443" y1="59984" x2="57566" y2="68487"/>
                        <a14:backgroundMark x1="57566" y1="68487" x2="57098" y2="68487"/>
                        <a14:backgroundMark x1="45554" y1="68721" x2="32501" y2="61856"/>
                        <a14:backgroundMark x1="46074" y1="43292" x2="52210" y2="64275"/>
                        <a14:backgroundMark x1="48882" y1="26287" x2="37910" y2="51794"/>
                        <a14:backgroundMark x1="83255" y1="40484" x2="84711" y2="41108"/>
                        <a14:backgroundMark x1="93968" y1="39392" x2="92720" y2="39392"/>
                      </a14:backgroundRemoval>
                    </a14:imgEffect>
                  </a14:imgLayer>
                </a14:imgProps>
              </a:ext>
            </a:extLst>
          </a:blip>
          <a:srcRect b="53978"/>
          <a:stretch/>
        </p:blipFill>
        <p:spPr>
          <a:xfrm>
            <a:off x="-1170" y="2"/>
            <a:ext cx="12194345" cy="3154239"/>
          </a:xfrm>
          <a:prstGeom prst="rect">
            <a:avLst/>
          </a:prstGeom>
        </p:spPr>
      </p:pic>
      <p:pic>
        <p:nvPicPr>
          <p:cNvPr id="13" name="Picture 3">
            <a:extLst>
              <a:ext uri="{FF2B5EF4-FFF2-40B4-BE49-F238E27FC236}">
                <a16:creationId xmlns:a16="http://schemas.microsoft.com/office/drawing/2014/main" id="{4E027349-AC24-4F67-855E-D3BAD1EDC093}"/>
              </a:ext>
            </a:extLst>
          </p:cNvPr>
          <p:cNvPicPr>
            <a:picLocks noChangeAspect="1"/>
          </p:cNvPicPr>
          <p:nvPr userDrawn="1"/>
        </p:nvPicPr>
        <p:blipFill>
          <a:blip r:embed="rId5">
            <a:duotone>
              <a:prstClr val="black"/>
              <a:schemeClr val="accent3">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638801" y="221814"/>
            <a:ext cx="6400800" cy="3154239"/>
          </a:xfrm>
          <a:prstGeom prst="rect">
            <a:avLst/>
          </a:prstGeom>
        </p:spPr>
      </p:pic>
      <p:pic>
        <p:nvPicPr>
          <p:cNvPr id="14" name="Picture 4">
            <a:extLst>
              <a:ext uri="{FF2B5EF4-FFF2-40B4-BE49-F238E27FC236}">
                <a16:creationId xmlns:a16="http://schemas.microsoft.com/office/drawing/2014/main" id="{F79F813C-4E64-4557-9B97-CDEE1E6029EA}"/>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0" y="4300"/>
            <a:ext cx="12192000" cy="6853701"/>
          </a:xfrm>
          <a:prstGeom prst="rect">
            <a:avLst/>
          </a:prstGeom>
        </p:spPr>
      </p:pic>
      <p:pic>
        <p:nvPicPr>
          <p:cNvPr id="15" name="Picture 2">
            <a:extLst>
              <a:ext uri="{FF2B5EF4-FFF2-40B4-BE49-F238E27FC236}">
                <a16:creationId xmlns:a16="http://schemas.microsoft.com/office/drawing/2014/main" id="{9407D68E-8B07-4B85-8FE0-C51C352B60A1}"/>
              </a:ext>
            </a:extLst>
          </p:cNvPr>
          <p:cNvPicPr>
            <a:picLocks noChangeAspect="1"/>
          </p:cNvPicPr>
          <p:nvPr userDrawn="1"/>
        </p:nvPicPr>
        <p:blipFill rotWithShape="1">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t="87421"/>
          <a:stretch/>
        </p:blipFill>
        <p:spPr>
          <a:xfrm flipV="1">
            <a:off x="1828802" y="6477000"/>
            <a:ext cx="7880193" cy="508000"/>
          </a:xfrm>
          <a:prstGeom prst="rect">
            <a:avLst/>
          </a:prstGeom>
        </p:spPr>
      </p:pic>
      <p:pic>
        <p:nvPicPr>
          <p:cNvPr id="16" name="Picture 2">
            <a:extLst>
              <a:ext uri="{FF2B5EF4-FFF2-40B4-BE49-F238E27FC236}">
                <a16:creationId xmlns:a16="http://schemas.microsoft.com/office/drawing/2014/main" id="{02A8A351-6ED1-4EAF-B46B-B425D3C4490A}"/>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148173" y="2364226"/>
            <a:ext cx="5212175" cy="4534903"/>
          </a:xfrm>
          <a:prstGeom prst="rect">
            <a:avLst/>
          </a:prstGeom>
        </p:spPr>
      </p:pic>
      <p:pic>
        <p:nvPicPr>
          <p:cNvPr id="17" name="Picture 2">
            <a:extLst>
              <a:ext uri="{FF2B5EF4-FFF2-40B4-BE49-F238E27FC236}">
                <a16:creationId xmlns:a16="http://schemas.microsoft.com/office/drawing/2014/main" id="{C47B1BF8-7922-46CD-A1FC-68B3C4B22BB0}"/>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6750208" y="3502489"/>
            <a:ext cx="7880193" cy="3355512"/>
          </a:xfrm>
          <a:prstGeom prst="rect">
            <a:avLst/>
          </a:prstGeom>
        </p:spPr>
      </p:pic>
    </p:spTree>
    <p:extLst>
      <p:ext uri="{BB962C8B-B14F-4D97-AF65-F5344CB8AC3E}">
        <p14:creationId xmlns:p14="http://schemas.microsoft.com/office/powerpoint/2010/main" val="5017646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8"/>
            <a:ext cx="10515600" cy="2852737"/>
          </a:xfrm>
          <a:prstGeom prst="rect">
            <a:avLst/>
          </a:prstGeom>
        </p:spPr>
        <p:txBody>
          <a:bodyPr anchor="b"/>
          <a:lstStyle>
            <a:lvl1pPr>
              <a:defRPr sz="5999"/>
            </a:lvl1pPr>
          </a:lstStyle>
          <a:p>
            <a:r>
              <a:rPr lang="zh-CN" altLang="en-US"/>
              <a:t>单击此处编辑母版标题样式</a:t>
            </a:r>
          </a:p>
        </p:txBody>
      </p:sp>
      <p:sp>
        <p:nvSpPr>
          <p:cNvPr id="3" name="文本占位符 2"/>
          <p:cNvSpPr>
            <a:spLocks noGrp="1"/>
          </p:cNvSpPr>
          <p:nvPr>
            <p:ph type="body" idx="1"/>
          </p:nvPr>
        </p:nvSpPr>
        <p:spPr>
          <a:xfrm>
            <a:off x="831851" y="4589465"/>
            <a:ext cx="10515600" cy="1500187"/>
          </a:xfrm>
          <a:prstGeom prst="rect">
            <a:avLst/>
          </a:prstGeom>
        </p:spPr>
        <p:txBody>
          <a:bodyPr/>
          <a:lstStyle>
            <a:lvl1pPr marL="0" indent="0">
              <a:buNone/>
              <a:defRPr sz="2399">
                <a:solidFill>
                  <a:schemeClr val="tx1">
                    <a:tint val="75000"/>
                  </a:schemeClr>
                </a:solidFill>
              </a:defRPr>
            </a:lvl1pPr>
            <a:lvl2pPr marL="457051" indent="0">
              <a:buNone/>
              <a:defRPr sz="1999">
                <a:solidFill>
                  <a:schemeClr val="tx1">
                    <a:tint val="75000"/>
                  </a:schemeClr>
                </a:solidFill>
              </a:defRPr>
            </a:lvl2pPr>
            <a:lvl3pPr marL="914104" indent="0">
              <a:buNone/>
              <a:defRPr sz="1799">
                <a:solidFill>
                  <a:schemeClr val="tx1">
                    <a:tint val="75000"/>
                  </a:schemeClr>
                </a:solidFill>
              </a:defRPr>
            </a:lvl3pPr>
            <a:lvl4pPr marL="1371155" indent="0">
              <a:buNone/>
              <a:defRPr sz="1600">
                <a:solidFill>
                  <a:schemeClr val="tx1">
                    <a:tint val="75000"/>
                  </a:schemeClr>
                </a:solidFill>
              </a:defRPr>
            </a:lvl4pPr>
            <a:lvl5pPr marL="1828205" indent="0">
              <a:buNone/>
              <a:defRPr sz="1600">
                <a:solidFill>
                  <a:schemeClr val="tx1">
                    <a:tint val="75000"/>
                  </a:schemeClr>
                </a:solidFill>
              </a:defRPr>
            </a:lvl5pPr>
            <a:lvl6pPr marL="2285258" indent="0">
              <a:buNone/>
              <a:defRPr sz="1600">
                <a:solidFill>
                  <a:schemeClr val="tx1">
                    <a:tint val="75000"/>
                  </a:schemeClr>
                </a:solidFill>
              </a:defRPr>
            </a:lvl6pPr>
            <a:lvl7pPr marL="2742309" indent="0">
              <a:buNone/>
              <a:defRPr sz="1600">
                <a:solidFill>
                  <a:schemeClr val="tx1">
                    <a:tint val="75000"/>
                  </a:schemeClr>
                </a:solidFill>
              </a:defRPr>
            </a:lvl7pPr>
            <a:lvl8pPr marL="3199360" indent="0">
              <a:buNone/>
              <a:defRPr sz="1600">
                <a:solidFill>
                  <a:schemeClr val="tx1">
                    <a:tint val="75000"/>
                  </a:schemeClr>
                </a:solidFill>
              </a:defRPr>
            </a:lvl8pPr>
            <a:lvl9pPr marL="3656411"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2"/>
            <a:ext cx="2743200" cy="365125"/>
          </a:xfrm>
          <a:prstGeom prst="rect">
            <a:avLst/>
          </a:prstGeom>
        </p:spPr>
        <p:txBody>
          <a:bodyPr/>
          <a:lstStyle/>
          <a:p>
            <a:fld id="{652CDF8A-D63E-4C76-907D-14E0621C443D}" type="datetimeFigureOut">
              <a:rPr lang="zh-CN" altLang="en-US" smtClean="0">
                <a:solidFill>
                  <a:prstClr val="black">
                    <a:tint val="75000"/>
                  </a:prstClr>
                </a:solidFill>
              </a:rPr>
              <a:pPr/>
              <a:t>2023/4/19</a:t>
            </a:fld>
            <a:endParaRPr lang="zh-CN" altLang="en-US">
              <a:solidFill>
                <a:prstClr val="black">
                  <a:tint val="75000"/>
                </a:prstClr>
              </a:solidFill>
            </a:endParaRPr>
          </a:p>
        </p:txBody>
      </p:sp>
      <p:sp>
        <p:nvSpPr>
          <p:cNvPr id="5" name="页脚占位符 4"/>
          <p:cNvSpPr>
            <a:spLocks noGrp="1"/>
          </p:cNvSpPr>
          <p:nvPr>
            <p:ph type="ftr" sz="quarter" idx="11"/>
          </p:nvPr>
        </p:nvSpPr>
        <p:spPr>
          <a:xfrm>
            <a:off x="4038601" y="6356352"/>
            <a:ext cx="4114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610600" y="6356352"/>
            <a:ext cx="2743200" cy="365125"/>
          </a:xfrm>
          <a:prstGeom prst="rect">
            <a:avLst/>
          </a:prstGeom>
        </p:spPr>
        <p:txBody>
          <a:bodyPr/>
          <a:lstStyle/>
          <a:p>
            <a:fld id="{0566EBE7-A632-4266-8BA8-D06C247E5B2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50124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94091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2845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39453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0F44C-5CA9-480C-803C-D48790A6107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9E99C7D-1216-462D-80A9-0F224C8C9A30}"/>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57D3F8C-FD38-4935-992A-2C9FB2353231}"/>
              </a:ext>
            </a:extLst>
          </p:cNvPr>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28B961-DE96-4433-9D51-5CB797963214}"/>
              </a:ext>
            </a:extLst>
          </p:cNvPr>
          <p:cNvSpPr>
            <a:spLocks noGrp="1"/>
          </p:cNvSpPr>
          <p:nvPr>
            <p:ph type="body" sz="quarter" idx="3"/>
          </p:nvPr>
        </p:nvSpPr>
        <p:spPr>
          <a:xfrm>
            <a:off x="6172202" y="1681163"/>
            <a:ext cx="5183188" cy="823912"/>
          </a:xfrm>
          <a:prstGeom prst="rect">
            <a:avLst/>
          </a:prstGeo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10C069D-2F69-4788-9352-F0488DB3E253}"/>
              </a:ext>
            </a:extLst>
          </p:cNvPr>
          <p:cNvSpPr>
            <a:spLocks noGrp="1"/>
          </p:cNvSpPr>
          <p:nvPr>
            <p:ph sz="quarter" idx="4"/>
          </p:nvPr>
        </p:nvSpPr>
        <p:spPr>
          <a:xfrm>
            <a:off x="6172202"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66D480D-8EF2-411B-88C6-92061F02D77E}"/>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19/4/2023</a:t>
            </a:fld>
            <a:endParaRPr lang="en-US"/>
          </a:p>
        </p:txBody>
      </p:sp>
      <p:sp>
        <p:nvSpPr>
          <p:cNvPr id="8" name="Footer Placeholder 7">
            <a:extLst>
              <a:ext uri="{FF2B5EF4-FFF2-40B4-BE49-F238E27FC236}">
                <a16:creationId xmlns:a16="http://schemas.microsoft.com/office/drawing/2014/main" id="{DC75CA2A-F7A1-4531-A195-F3FCE6BE33C1}"/>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F6B24EE1-22CF-4851-9A08-F9CDF75FB895}"/>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35002103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E04D1-86A8-461B-A66F-33F0A7BEAC1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104F6A3-2FD8-41C5-819D-3365A0B4AADE}"/>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19/4/2023</a:t>
            </a:fld>
            <a:endParaRPr lang="en-US"/>
          </a:p>
        </p:txBody>
      </p:sp>
      <p:sp>
        <p:nvSpPr>
          <p:cNvPr id="4" name="Footer Placeholder 3">
            <a:extLst>
              <a:ext uri="{FF2B5EF4-FFF2-40B4-BE49-F238E27FC236}">
                <a16:creationId xmlns:a16="http://schemas.microsoft.com/office/drawing/2014/main" id="{DBFE983E-6DB1-4197-9694-69720D2F49D7}"/>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E222475-52DF-426A-BCC5-452DED5705DE}"/>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7587478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A758F7C-BC8A-46CF-98AD-AB3F2B48DA42}"/>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19/4/2023</a:t>
            </a:fld>
            <a:endParaRPr lang="en-US"/>
          </a:p>
        </p:txBody>
      </p:sp>
      <p:sp>
        <p:nvSpPr>
          <p:cNvPr id="3" name="Footer Placeholder 2">
            <a:extLst>
              <a:ext uri="{FF2B5EF4-FFF2-40B4-BE49-F238E27FC236}">
                <a16:creationId xmlns:a16="http://schemas.microsoft.com/office/drawing/2014/main" id="{74F14E40-42C4-41E9-B17E-7D8BF64934D9}"/>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AC236E3-2576-491D-A4E3-00F9E098107F}"/>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28032862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F9A78-D8D1-4B1A-81A3-8FA8A60CF28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B645383-B296-441E-B368-281A36F584B3}"/>
              </a:ext>
            </a:extLst>
          </p:cNvPr>
          <p:cNvSpPr>
            <a:spLocks noGrp="1"/>
          </p:cNvSpPr>
          <p:nvPr>
            <p:ph idx="1"/>
          </p:nvPr>
        </p:nvSpPr>
        <p:spPr>
          <a:xfrm>
            <a:off x="5183188" y="987428"/>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533C049-E46A-4F5B-AC17-C0A40E6C1FE4}"/>
              </a:ext>
            </a:extLst>
          </p:cNvPr>
          <p:cNvSpPr>
            <a:spLocks noGrp="1"/>
          </p:cNvSpPr>
          <p:nvPr>
            <p:ph type="body" sz="half" idx="2"/>
          </p:nvPr>
        </p:nvSpPr>
        <p:spPr>
          <a:xfrm>
            <a:off x="839788" y="2057402"/>
            <a:ext cx="3932237" cy="3811588"/>
          </a:xfrm>
          <a:prstGeom prst="rect">
            <a:avLst/>
          </a:prstGeo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8DB6D6A-E211-4A99-91CB-69C09F7539C6}"/>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19/4/2023</a:t>
            </a:fld>
            <a:endParaRPr lang="en-US"/>
          </a:p>
        </p:txBody>
      </p:sp>
      <p:sp>
        <p:nvSpPr>
          <p:cNvPr id="6" name="Footer Placeholder 5">
            <a:extLst>
              <a:ext uri="{FF2B5EF4-FFF2-40B4-BE49-F238E27FC236}">
                <a16:creationId xmlns:a16="http://schemas.microsoft.com/office/drawing/2014/main" id="{C4816E8E-EE49-40E1-BE3B-0C71818D79CD}"/>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77B7084-7F70-4983-BBBB-FB4A31DA2A0B}"/>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37273414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37FB4-1C4B-4F97-A7C1-5282CF6554F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130D111-65CF-48B6-BDC6-08CE9B888332}"/>
              </a:ext>
            </a:extLst>
          </p:cNvPr>
          <p:cNvSpPr>
            <a:spLocks noGrp="1"/>
          </p:cNvSpPr>
          <p:nvPr>
            <p:ph type="pic" idx="1"/>
          </p:nvPr>
        </p:nvSpPr>
        <p:spPr>
          <a:xfrm>
            <a:off x="5183188" y="987428"/>
            <a:ext cx="6172200" cy="4873625"/>
          </a:xfrm>
          <a:prstGeom prst="rect">
            <a:avLst/>
          </a:prstGeo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endParaRPr lang="en-US"/>
          </a:p>
        </p:txBody>
      </p:sp>
      <p:sp>
        <p:nvSpPr>
          <p:cNvPr id="4" name="Text Placeholder 3">
            <a:extLst>
              <a:ext uri="{FF2B5EF4-FFF2-40B4-BE49-F238E27FC236}">
                <a16:creationId xmlns:a16="http://schemas.microsoft.com/office/drawing/2014/main" id="{EC8C19B5-CCE0-45B2-A299-E233E489CBE0}"/>
              </a:ext>
            </a:extLst>
          </p:cNvPr>
          <p:cNvSpPr>
            <a:spLocks noGrp="1"/>
          </p:cNvSpPr>
          <p:nvPr>
            <p:ph type="body" sz="half" idx="2"/>
          </p:nvPr>
        </p:nvSpPr>
        <p:spPr>
          <a:xfrm>
            <a:off x="839788" y="2057402"/>
            <a:ext cx="3932237" cy="3811588"/>
          </a:xfrm>
          <a:prstGeom prst="rect">
            <a:avLst/>
          </a:prstGeo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CD49BBB-6C8F-4FED-B124-7274B311D60C}"/>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19/4/2023</a:t>
            </a:fld>
            <a:endParaRPr lang="en-US"/>
          </a:p>
        </p:txBody>
      </p:sp>
      <p:sp>
        <p:nvSpPr>
          <p:cNvPr id="6" name="Footer Placeholder 5">
            <a:extLst>
              <a:ext uri="{FF2B5EF4-FFF2-40B4-BE49-F238E27FC236}">
                <a16:creationId xmlns:a16="http://schemas.microsoft.com/office/drawing/2014/main" id="{D4A6F0B6-915D-4DBF-81D8-726393C3130B}"/>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C93405B-8E50-4104-AD4B-60DB60A9FCC4}"/>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27968255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D5B08-9BC7-4ED7-91BE-857A3B9B918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E702560-E793-4AAD-973A-00C888BAAF26}"/>
              </a:ext>
            </a:extLst>
          </p:cNvPr>
          <p:cNvSpPr>
            <a:spLocks noGrp="1"/>
          </p:cNvSpPr>
          <p:nvPr>
            <p:ph type="body" orient="vert" idx="1"/>
          </p:nvPr>
        </p:nvSpPr>
        <p:spPr>
          <a:xfrm>
            <a:off x="838200" y="1825625"/>
            <a:ext cx="10515600" cy="43513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208057-1BF3-436A-90CE-FB0E34D042E1}"/>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19/4/2023</a:t>
            </a:fld>
            <a:endParaRPr lang="en-US"/>
          </a:p>
        </p:txBody>
      </p:sp>
      <p:sp>
        <p:nvSpPr>
          <p:cNvPr id="5" name="Footer Placeholder 4">
            <a:extLst>
              <a:ext uri="{FF2B5EF4-FFF2-40B4-BE49-F238E27FC236}">
                <a16:creationId xmlns:a16="http://schemas.microsoft.com/office/drawing/2014/main" id="{2DC0C90F-A852-41E7-8833-019D50B6E8F3}"/>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0835392-FA14-4114-8948-A3DC5696FE39}"/>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42932509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9380B6-2AE9-49F9-B7D1-AB6A8BEF5E5D}"/>
              </a:ext>
            </a:extLst>
          </p:cNvPr>
          <p:cNvSpPr>
            <a:spLocks noGrp="1"/>
          </p:cNvSpPr>
          <p:nvPr>
            <p:ph type="title" orient="vert"/>
          </p:nvPr>
        </p:nvSpPr>
        <p:spPr>
          <a:xfrm>
            <a:off x="8724902" y="365127"/>
            <a:ext cx="2628900" cy="581183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A37B5F3-20EB-42EF-80E9-1670CD594ADD}"/>
              </a:ext>
            </a:extLst>
          </p:cNvPr>
          <p:cNvSpPr>
            <a:spLocks noGrp="1"/>
          </p:cNvSpPr>
          <p:nvPr>
            <p:ph type="body" orient="vert" idx="1"/>
          </p:nvPr>
        </p:nvSpPr>
        <p:spPr>
          <a:xfrm>
            <a:off x="838202" y="365127"/>
            <a:ext cx="7734300" cy="58118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880874-2361-4586-950C-40AEEEB27F96}"/>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19/4/2023</a:t>
            </a:fld>
            <a:endParaRPr lang="en-US"/>
          </a:p>
        </p:txBody>
      </p:sp>
      <p:sp>
        <p:nvSpPr>
          <p:cNvPr id="5" name="Footer Placeholder 4">
            <a:extLst>
              <a:ext uri="{FF2B5EF4-FFF2-40B4-BE49-F238E27FC236}">
                <a16:creationId xmlns:a16="http://schemas.microsoft.com/office/drawing/2014/main" id="{C1CD7770-A9FB-40DC-951D-8FFB5B3941BB}"/>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391E3BF-3BF2-471D-8816-076A1782ACFF}"/>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14281357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1" y="365129"/>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1"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2"/>
            <a:ext cx="2743200" cy="365125"/>
          </a:xfrm>
          <a:prstGeom prst="rect">
            <a:avLst/>
          </a:prstGeom>
        </p:spPr>
        <p:txBody>
          <a:bodyPr/>
          <a:lstStyle/>
          <a:p>
            <a:fld id="{652CDF8A-D63E-4C76-907D-14E0621C443D}" type="datetimeFigureOut">
              <a:rPr lang="zh-CN" altLang="en-US" smtClean="0">
                <a:solidFill>
                  <a:prstClr val="black">
                    <a:tint val="75000"/>
                  </a:prstClr>
                </a:solidFill>
              </a:rPr>
              <a:pPr/>
              <a:t>2023/4/19</a:t>
            </a:fld>
            <a:endParaRPr lang="zh-CN" altLang="en-US">
              <a:solidFill>
                <a:prstClr val="black">
                  <a:tint val="75000"/>
                </a:prstClr>
              </a:solidFill>
            </a:endParaRPr>
          </a:p>
        </p:txBody>
      </p:sp>
      <p:sp>
        <p:nvSpPr>
          <p:cNvPr id="6" name="页脚占位符 5"/>
          <p:cNvSpPr>
            <a:spLocks noGrp="1"/>
          </p:cNvSpPr>
          <p:nvPr>
            <p:ph type="ftr" sz="quarter" idx="11"/>
          </p:nvPr>
        </p:nvSpPr>
        <p:spPr>
          <a:xfrm>
            <a:off x="4038601" y="6356352"/>
            <a:ext cx="4114800" cy="365125"/>
          </a:xfrm>
          <a:prstGeom prst="rect">
            <a:avLst/>
          </a:prstGeom>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a:xfrm>
            <a:off x="8610600" y="6356352"/>
            <a:ext cx="2743200" cy="365125"/>
          </a:xfrm>
          <a:prstGeom prst="rect">
            <a:avLst/>
          </a:prstGeom>
        </p:spPr>
        <p:txBody>
          <a:bodyPr/>
          <a:lstStyle/>
          <a:p>
            <a:fld id="{0566EBE7-A632-4266-8BA8-D06C247E5B2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224833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9"/>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a:prstGeom prst="rect">
            <a:avLst/>
          </a:prstGeom>
        </p:spPr>
        <p:txBody>
          <a:bodyPr anchor="b"/>
          <a:lstStyle>
            <a:lvl1pPr marL="0" indent="0">
              <a:buNone/>
              <a:defRPr sz="2399" b="1"/>
            </a:lvl1pPr>
            <a:lvl2pPr marL="457051" indent="0">
              <a:buNone/>
              <a:defRPr sz="1999" b="1"/>
            </a:lvl2pPr>
            <a:lvl3pPr marL="914104" indent="0">
              <a:buNone/>
              <a:defRPr sz="1799" b="1"/>
            </a:lvl3pPr>
            <a:lvl4pPr marL="1371155" indent="0">
              <a:buNone/>
              <a:defRPr sz="1600" b="1"/>
            </a:lvl4pPr>
            <a:lvl5pPr marL="1828205" indent="0">
              <a:buNone/>
              <a:defRPr sz="1600" b="1"/>
            </a:lvl5pPr>
            <a:lvl6pPr marL="2285258" indent="0">
              <a:buNone/>
              <a:defRPr sz="1600" b="1"/>
            </a:lvl6pPr>
            <a:lvl7pPr marL="2742309" indent="0">
              <a:buNone/>
              <a:defRPr sz="1600" b="1"/>
            </a:lvl7pPr>
            <a:lvl8pPr marL="3199360" indent="0">
              <a:buNone/>
              <a:defRPr sz="1600" b="1"/>
            </a:lvl8pPr>
            <a:lvl9pPr marL="3656411"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10" y="1681163"/>
            <a:ext cx="5183188" cy="823912"/>
          </a:xfrm>
          <a:prstGeom prst="rect">
            <a:avLst/>
          </a:prstGeom>
        </p:spPr>
        <p:txBody>
          <a:bodyPr anchor="b"/>
          <a:lstStyle>
            <a:lvl1pPr marL="0" indent="0">
              <a:buNone/>
              <a:defRPr sz="2399" b="1"/>
            </a:lvl1pPr>
            <a:lvl2pPr marL="457051" indent="0">
              <a:buNone/>
              <a:defRPr sz="1999" b="1"/>
            </a:lvl2pPr>
            <a:lvl3pPr marL="914104" indent="0">
              <a:buNone/>
              <a:defRPr sz="1799" b="1"/>
            </a:lvl3pPr>
            <a:lvl4pPr marL="1371155" indent="0">
              <a:buNone/>
              <a:defRPr sz="1600" b="1"/>
            </a:lvl4pPr>
            <a:lvl5pPr marL="1828205" indent="0">
              <a:buNone/>
              <a:defRPr sz="1600" b="1"/>
            </a:lvl5pPr>
            <a:lvl6pPr marL="2285258" indent="0">
              <a:buNone/>
              <a:defRPr sz="1600" b="1"/>
            </a:lvl6pPr>
            <a:lvl7pPr marL="2742309" indent="0">
              <a:buNone/>
              <a:defRPr sz="1600" b="1"/>
            </a:lvl7pPr>
            <a:lvl8pPr marL="3199360" indent="0">
              <a:buNone/>
              <a:defRPr sz="1600" b="1"/>
            </a:lvl8pPr>
            <a:lvl9pPr marL="3656411"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1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2"/>
            <a:ext cx="2743200" cy="365125"/>
          </a:xfrm>
          <a:prstGeom prst="rect">
            <a:avLst/>
          </a:prstGeom>
        </p:spPr>
        <p:txBody>
          <a:bodyPr/>
          <a:lstStyle/>
          <a:p>
            <a:fld id="{652CDF8A-D63E-4C76-907D-14E0621C443D}" type="datetimeFigureOut">
              <a:rPr lang="zh-CN" altLang="en-US" smtClean="0">
                <a:solidFill>
                  <a:prstClr val="black">
                    <a:tint val="75000"/>
                  </a:prstClr>
                </a:solidFill>
              </a:rPr>
              <a:pPr/>
              <a:t>2023/4/19</a:t>
            </a:fld>
            <a:endParaRPr lang="zh-CN" altLang="en-US">
              <a:solidFill>
                <a:prstClr val="black">
                  <a:tint val="75000"/>
                </a:prstClr>
              </a:solidFill>
            </a:endParaRPr>
          </a:p>
        </p:txBody>
      </p:sp>
      <p:sp>
        <p:nvSpPr>
          <p:cNvPr id="8" name="页脚占位符 7"/>
          <p:cNvSpPr>
            <a:spLocks noGrp="1"/>
          </p:cNvSpPr>
          <p:nvPr>
            <p:ph type="ftr" sz="quarter" idx="11"/>
          </p:nvPr>
        </p:nvSpPr>
        <p:spPr>
          <a:xfrm>
            <a:off x="4038601" y="6356352"/>
            <a:ext cx="4114800" cy="365125"/>
          </a:xfrm>
          <a:prstGeom prst="rect">
            <a:avLst/>
          </a:prstGeom>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a:xfrm>
            <a:off x="8610600" y="6356352"/>
            <a:ext cx="2743200" cy="365125"/>
          </a:xfrm>
          <a:prstGeom prst="rect">
            <a:avLst/>
          </a:prstGeom>
        </p:spPr>
        <p:txBody>
          <a:bodyPr/>
          <a:lstStyle/>
          <a:p>
            <a:fld id="{0566EBE7-A632-4266-8BA8-D06C247E5B2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85681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1" y="365129"/>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2"/>
            <a:ext cx="2743200" cy="365125"/>
          </a:xfrm>
          <a:prstGeom prst="rect">
            <a:avLst/>
          </a:prstGeom>
        </p:spPr>
        <p:txBody>
          <a:bodyPr/>
          <a:lstStyle/>
          <a:p>
            <a:fld id="{652CDF8A-D63E-4C76-907D-14E0621C443D}" type="datetimeFigureOut">
              <a:rPr lang="zh-CN" altLang="en-US" smtClean="0">
                <a:solidFill>
                  <a:prstClr val="black">
                    <a:tint val="75000"/>
                  </a:prstClr>
                </a:solidFill>
              </a:rPr>
              <a:pPr/>
              <a:t>2023/4/19</a:t>
            </a:fld>
            <a:endParaRPr lang="zh-CN" altLang="en-US">
              <a:solidFill>
                <a:prstClr val="black">
                  <a:tint val="75000"/>
                </a:prstClr>
              </a:solidFill>
            </a:endParaRPr>
          </a:p>
        </p:txBody>
      </p:sp>
      <p:sp>
        <p:nvSpPr>
          <p:cNvPr id="4" name="页脚占位符 3"/>
          <p:cNvSpPr>
            <a:spLocks noGrp="1"/>
          </p:cNvSpPr>
          <p:nvPr>
            <p:ph type="ftr" sz="quarter" idx="11"/>
          </p:nvPr>
        </p:nvSpPr>
        <p:spPr>
          <a:xfrm>
            <a:off x="4038601" y="6356352"/>
            <a:ext cx="4114800" cy="365125"/>
          </a:xfrm>
          <a:prstGeom prst="rect">
            <a:avLst/>
          </a:prstGeom>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fld id="{0566EBE7-A632-4266-8BA8-D06C247E5B2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546955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2"/>
            <a:ext cx="2743200" cy="365125"/>
          </a:xfrm>
          <a:prstGeom prst="rect">
            <a:avLst/>
          </a:prstGeom>
        </p:spPr>
        <p:txBody>
          <a:bodyPr/>
          <a:lstStyle/>
          <a:p>
            <a:fld id="{652CDF8A-D63E-4C76-907D-14E0621C443D}" type="datetimeFigureOut">
              <a:rPr lang="zh-CN" altLang="en-US" smtClean="0">
                <a:solidFill>
                  <a:prstClr val="black">
                    <a:tint val="75000"/>
                  </a:prstClr>
                </a:solidFill>
              </a:rPr>
              <a:pPr/>
              <a:t>2023/4/19</a:t>
            </a:fld>
            <a:endParaRPr lang="zh-CN" altLang="en-US">
              <a:solidFill>
                <a:prstClr val="black">
                  <a:tint val="75000"/>
                </a:prstClr>
              </a:solidFill>
            </a:endParaRPr>
          </a:p>
        </p:txBody>
      </p:sp>
      <p:sp>
        <p:nvSpPr>
          <p:cNvPr id="3" name="页脚占位符 2"/>
          <p:cNvSpPr>
            <a:spLocks noGrp="1"/>
          </p:cNvSpPr>
          <p:nvPr>
            <p:ph type="ftr" sz="quarter" idx="11"/>
          </p:nvPr>
        </p:nvSpPr>
        <p:spPr>
          <a:xfrm>
            <a:off x="4038601" y="6356352"/>
            <a:ext cx="4114800" cy="365125"/>
          </a:xfrm>
          <a:prstGeom prst="rect">
            <a:avLst/>
          </a:prstGeom>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a:xfrm>
            <a:off x="8610600" y="6356352"/>
            <a:ext cx="2743200" cy="365125"/>
          </a:xfrm>
          <a:prstGeom prst="rect">
            <a:avLst/>
          </a:prstGeom>
        </p:spPr>
        <p:txBody>
          <a:bodyPr/>
          <a:lstStyle/>
          <a:p>
            <a:fld id="{0566EBE7-A632-4266-8BA8-D06C247E5B2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421468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90" y="457200"/>
            <a:ext cx="3932237" cy="1600200"/>
          </a:xfrm>
          <a:prstGeom prst="rect">
            <a:avLst/>
          </a:prstGeom>
        </p:spPr>
        <p:txBody>
          <a:bodyPr anchor="b"/>
          <a:lstStyle>
            <a:lvl1pPr>
              <a:defRPr sz="3199"/>
            </a:lvl1pPr>
          </a:lstStyle>
          <a:p>
            <a:r>
              <a:rPr lang="zh-CN" altLang="en-US"/>
              <a:t>单击此处编辑母版标题样式</a:t>
            </a:r>
          </a:p>
        </p:txBody>
      </p:sp>
      <p:sp>
        <p:nvSpPr>
          <p:cNvPr id="3" name="内容占位符 2"/>
          <p:cNvSpPr>
            <a:spLocks noGrp="1"/>
          </p:cNvSpPr>
          <p:nvPr>
            <p:ph idx="1"/>
          </p:nvPr>
        </p:nvSpPr>
        <p:spPr>
          <a:xfrm>
            <a:off x="5183188" y="987436"/>
            <a:ext cx="6172200" cy="4873625"/>
          </a:xfrm>
          <a:prstGeom prst="rect">
            <a:avLst/>
          </a:prstGeo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90" y="2057403"/>
            <a:ext cx="3932237" cy="3811588"/>
          </a:xfrm>
          <a:prstGeom prst="rect">
            <a:avLst/>
          </a:prstGeom>
        </p:spPr>
        <p:txBody>
          <a:bodyPr/>
          <a:lstStyle>
            <a:lvl1pPr marL="0" indent="0">
              <a:buNone/>
              <a:defRPr sz="1600"/>
            </a:lvl1pPr>
            <a:lvl2pPr marL="457051" indent="0">
              <a:buNone/>
              <a:defRPr sz="1400"/>
            </a:lvl2pPr>
            <a:lvl3pPr marL="914104" indent="0">
              <a:buNone/>
              <a:defRPr sz="1200"/>
            </a:lvl3pPr>
            <a:lvl4pPr marL="1371155" indent="0">
              <a:buNone/>
              <a:defRPr sz="1000"/>
            </a:lvl4pPr>
            <a:lvl5pPr marL="1828205" indent="0">
              <a:buNone/>
              <a:defRPr sz="1000"/>
            </a:lvl5pPr>
            <a:lvl6pPr marL="2285258" indent="0">
              <a:buNone/>
              <a:defRPr sz="1000"/>
            </a:lvl6pPr>
            <a:lvl7pPr marL="2742309" indent="0">
              <a:buNone/>
              <a:defRPr sz="1000"/>
            </a:lvl7pPr>
            <a:lvl8pPr marL="3199360" indent="0">
              <a:buNone/>
              <a:defRPr sz="1000"/>
            </a:lvl8pPr>
            <a:lvl9pPr marL="3656411"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2"/>
            <a:ext cx="2743200" cy="365125"/>
          </a:xfrm>
          <a:prstGeom prst="rect">
            <a:avLst/>
          </a:prstGeom>
        </p:spPr>
        <p:txBody>
          <a:bodyPr/>
          <a:lstStyle/>
          <a:p>
            <a:fld id="{652CDF8A-D63E-4C76-907D-14E0621C443D}" type="datetimeFigureOut">
              <a:rPr lang="zh-CN" altLang="en-US" smtClean="0">
                <a:solidFill>
                  <a:prstClr val="black">
                    <a:tint val="75000"/>
                  </a:prstClr>
                </a:solidFill>
              </a:rPr>
              <a:pPr/>
              <a:t>2023/4/19</a:t>
            </a:fld>
            <a:endParaRPr lang="zh-CN" altLang="en-US">
              <a:solidFill>
                <a:prstClr val="black">
                  <a:tint val="75000"/>
                </a:prstClr>
              </a:solidFill>
            </a:endParaRPr>
          </a:p>
        </p:txBody>
      </p:sp>
      <p:sp>
        <p:nvSpPr>
          <p:cNvPr id="6" name="页脚占位符 5"/>
          <p:cNvSpPr>
            <a:spLocks noGrp="1"/>
          </p:cNvSpPr>
          <p:nvPr>
            <p:ph type="ftr" sz="quarter" idx="11"/>
          </p:nvPr>
        </p:nvSpPr>
        <p:spPr>
          <a:xfrm>
            <a:off x="4038601" y="6356352"/>
            <a:ext cx="4114800" cy="365125"/>
          </a:xfrm>
          <a:prstGeom prst="rect">
            <a:avLst/>
          </a:prstGeom>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a:xfrm>
            <a:off x="8610600" y="6356352"/>
            <a:ext cx="2743200" cy="365125"/>
          </a:xfrm>
          <a:prstGeom prst="rect">
            <a:avLst/>
          </a:prstGeom>
        </p:spPr>
        <p:txBody>
          <a:bodyPr/>
          <a:lstStyle/>
          <a:p>
            <a:fld id="{0566EBE7-A632-4266-8BA8-D06C247E5B2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777221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90" y="457200"/>
            <a:ext cx="3932237" cy="1600200"/>
          </a:xfrm>
          <a:prstGeom prst="rect">
            <a:avLst/>
          </a:prstGeom>
        </p:spPr>
        <p:txBody>
          <a:bodyPr anchor="b"/>
          <a:lstStyle>
            <a:lvl1pPr>
              <a:defRPr sz="3199"/>
            </a:lvl1pPr>
          </a:lstStyle>
          <a:p>
            <a:r>
              <a:rPr lang="zh-CN" altLang="en-US"/>
              <a:t>单击此处编辑母版标题样式</a:t>
            </a:r>
          </a:p>
        </p:txBody>
      </p:sp>
      <p:sp>
        <p:nvSpPr>
          <p:cNvPr id="3" name="图片占位符 2"/>
          <p:cNvSpPr>
            <a:spLocks noGrp="1"/>
          </p:cNvSpPr>
          <p:nvPr>
            <p:ph type="pic" idx="1"/>
          </p:nvPr>
        </p:nvSpPr>
        <p:spPr>
          <a:xfrm>
            <a:off x="5183188" y="987436"/>
            <a:ext cx="6172200" cy="4873625"/>
          </a:xfrm>
          <a:prstGeom prst="rect">
            <a:avLst/>
          </a:prstGeom>
        </p:spPr>
        <p:txBody>
          <a:bodyPr/>
          <a:lstStyle>
            <a:lvl1pPr marL="0" indent="0">
              <a:buNone/>
              <a:defRPr sz="3199"/>
            </a:lvl1pPr>
            <a:lvl2pPr marL="457051" indent="0">
              <a:buNone/>
              <a:defRPr sz="2799"/>
            </a:lvl2pPr>
            <a:lvl3pPr marL="914104" indent="0">
              <a:buNone/>
              <a:defRPr sz="2399"/>
            </a:lvl3pPr>
            <a:lvl4pPr marL="1371155" indent="0">
              <a:buNone/>
              <a:defRPr sz="1999"/>
            </a:lvl4pPr>
            <a:lvl5pPr marL="1828205" indent="0">
              <a:buNone/>
              <a:defRPr sz="1999"/>
            </a:lvl5pPr>
            <a:lvl6pPr marL="2285258" indent="0">
              <a:buNone/>
              <a:defRPr sz="1999"/>
            </a:lvl6pPr>
            <a:lvl7pPr marL="2742309" indent="0">
              <a:buNone/>
              <a:defRPr sz="1999"/>
            </a:lvl7pPr>
            <a:lvl8pPr marL="3199360" indent="0">
              <a:buNone/>
              <a:defRPr sz="1999"/>
            </a:lvl8pPr>
            <a:lvl9pPr marL="3656411" indent="0">
              <a:buNone/>
              <a:defRPr sz="1999"/>
            </a:lvl9pPr>
          </a:lstStyle>
          <a:p>
            <a:endParaRPr lang="zh-CN" altLang="en-US"/>
          </a:p>
        </p:txBody>
      </p:sp>
      <p:sp>
        <p:nvSpPr>
          <p:cNvPr id="4" name="文本占位符 3"/>
          <p:cNvSpPr>
            <a:spLocks noGrp="1"/>
          </p:cNvSpPr>
          <p:nvPr>
            <p:ph type="body" sz="half" idx="2"/>
          </p:nvPr>
        </p:nvSpPr>
        <p:spPr>
          <a:xfrm>
            <a:off x="839790" y="2057403"/>
            <a:ext cx="3932237" cy="3811588"/>
          </a:xfrm>
          <a:prstGeom prst="rect">
            <a:avLst/>
          </a:prstGeom>
        </p:spPr>
        <p:txBody>
          <a:bodyPr/>
          <a:lstStyle>
            <a:lvl1pPr marL="0" indent="0">
              <a:buNone/>
              <a:defRPr sz="1600"/>
            </a:lvl1pPr>
            <a:lvl2pPr marL="457051" indent="0">
              <a:buNone/>
              <a:defRPr sz="1400"/>
            </a:lvl2pPr>
            <a:lvl3pPr marL="914104" indent="0">
              <a:buNone/>
              <a:defRPr sz="1200"/>
            </a:lvl3pPr>
            <a:lvl4pPr marL="1371155" indent="0">
              <a:buNone/>
              <a:defRPr sz="1000"/>
            </a:lvl4pPr>
            <a:lvl5pPr marL="1828205" indent="0">
              <a:buNone/>
              <a:defRPr sz="1000"/>
            </a:lvl5pPr>
            <a:lvl6pPr marL="2285258" indent="0">
              <a:buNone/>
              <a:defRPr sz="1000"/>
            </a:lvl6pPr>
            <a:lvl7pPr marL="2742309" indent="0">
              <a:buNone/>
              <a:defRPr sz="1000"/>
            </a:lvl7pPr>
            <a:lvl8pPr marL="3199360" indent="0">
              <a:buNone/>
              <a:defRPr sz="1000"/>
            </a:lvl8pPr>
            <a:lvl9pPr marL="3656411"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2"/>
            <a:ext cx="2743200" cy="365125"/>
          </a:xfrm>
          <a:prstGeom prst="rect">
            <a:avLst/>
          </a:prstGeom>
        </p:spPr>
        <p:txBody>
          <a:bodyPr/>
          <a:lstStyle/>
          <a:p>
            <a:fld id="{652CDF8A-D63E-4C76-907D-14E0621C443D}" type="datetimeFigureOut">
              <a:rPr lang="zh-CN" altLang="en-US" smtClean="0">
                <a:solidFill>
                  <a:prstClr val="black">
                    <a:tint val="75000"/>
                  </a:prstClr>
                </a:solidFill>
              </a:rPr>
              <a:pPr/>
              <a:t>2023/4/19</a:t>
            </a:fld>
            <a:endParaRPr lang="zh-CN" altLang="en-US">
              <a:solidFill>
                <a:prstClr val="black">
                  <a:tint val="75000"/>
                </a:prstClr>
              </a:solidFill>
            </a:endParaRPr>
          </a:p>
        </p:txBody>
      </p:sp>
      <p:sp>
        <p:nvSpPr>
          <p:cNvPr id="6" name="页脚占位符 5"/>
          <p:cNvSpPr>
            <a:spLocks noGrp="1"/>
          </p:cNvSpPr>
          <p:nvPr>
            <p:ph type="ftr" sz="quarter" idx="11"/>
          </p:nvPr>
        </p:nvSpPr>
        <p:spPr>
          <a:xfrm>
            <a:off x="4038601" y="6356352"/>
            <a:ext cx="4114800" cy="365125"/>
          </a:xfrm>
          <a:prstGeom prst="rect">
            <a:avLst/>
          </a:prstGeom>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a:xfrm>
            <a:off x="8610600" y="6356352"/>
            <a:ext cx="2743200" cy="365125"/>
          </a:xfrm>
          <a:prstGeom prst="rect">
            <a:avLst/>
          </a:prstGeom>
        </p:spPr>
        <p:txBody>
          <a:bodyPr/>
          <a:lstStyle/>
          <a:p>
            <a:fld id="{0566EBE7-A632-4266-8BA8-D06C247E5B2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307959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26.xml"/><Relationship Id="rId1" Type="http://schemas.openxmlformats.org/officeDocument/2006/relationships/slideLayout" Target="../slideLayouts/slideLayout2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pic>
        <p:nvPicPr>
          <p:cNvPr id="8" name="图片 7"/>
          <p:cNvPicPr>
            <a:picLocks noChangeAspect="1"/>
          </p:cNvPicPr>
          <p:nvPr userDrawn="1"/>
        </p:nvPicPr>
        <p:blipFill rotWithShape="1">
          <a:blip r:embed="rId14">
            <a:extLst>
              <a:ext uri="{28A0092B-C50C-407E-A947-70E740481C1C}">
                <a14:useLocalDpi xmlns:a14="http://schemas.microsoft.com/office/drawing/2010/main" val="0"/>
              </a:ext>
            </a:extLst>
          </a:blip>
          <a:srcRect t="24761"/>
          <a:stretch/>
        </p:blipFill>
        <p:spPr>
          <a:xfrm>
            <a:off x="1" y="-19051"/>
            <a:ext cx="12192000" cy="6877051"/>
          </a:xfrm>
          <a:prstGeom prst="rect">
            <a:avLst/>
          </a:prstGeom>
        </p:spPr>
      </p:pic>
    </p:spTree>
    <p:extLst>
      <p:ext uri="{BB962C8B-B14F-4D97-AF65-F5344CB8AC3E}">
        <p14:creationId xmlns:p14="http://schemas.microsoft.com/office/powerpoint/2010/main" val="13902327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l" defTabSz="914104"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25" indent="-228525" algn="l" defTabSz="914104"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78" indent="-228525" algn="l" defTabSz="914104"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29" indent="-228525" algn="l" defTabSz="914104"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680" indent="-228525" algn="l" defTabSz="91410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31" indent="-228525" algn="l" defTabSz="91410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784" indent="-228525" algn="l" defTabSz="91410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834" indent="-228525" algn="l" defTabSz="91410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885" indent="-228525" algn="l" defTabSz="91410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938" indent="-228525" algn="l" defTabSz="91410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zh-CN"/>
      </a:defPPr>
      <a:lvl1pPr marL="0" algn="l" defTabSz="914104" rtl="0" eaLnBrk="1" latinLnBrk="0" hangingPunct="1">
        <a:defRPr sz="1799" kern="1200">
          <a:solidFill>
            <a:schemeClr val="tx1"/>
          </a:solidFill>
          <a:latin typeface="+mn-lt"/>
          <a:ea typeface="+mn-ea"/>
          <a:cs typeface="+mn-cs"/>
        </a:defRPr>
      </a:lvl1pPr>
      <a:lvl2pPr marL="457051" algn="l" defTabSz="914104" rtl="0" eaLnBrk="1" latinLnBrk="0" hangingPunct="1">
        <a:defRPr sz="1799" kern="1200">
          <a:solidFill>
            <a:schemeClr val="tx1"/>
          </a:solidFill>
          <a:latin typeface="+mn-lt"/>
          <a:ea typeface="+mn-ea"/>
          <a:cs typeface="+mn-cs"/>
        </a:defRPr>
      </a:lvl2pPr>
      <a:lvl3pPr marL="914104" algn="l" defTabSz="914104" rtl="0" eaLnBrk="1" latinLnBrk="0" hangingPunct="1">
        <a:defRPr sz="1799" kern="1200">
          <a:solidFill>
            <a:schemeClr val="tx1"/>
          </a:solidFill>
          <a:latin typeface="+mn-lt"/>
          <a:ea typeface="+mn-ea"/>
          <a:cs typeface="+mn-cs"/>
        </a:defRPr>
      </a:lvl3pPr>
      <a:lvl4pPr marL="1371155" algn="l" defTabSz="914104" rtl="0" eaLnBrk="1" latinLnBrk="0" hangingPunct="1">
        <a:defRPr sz="1799" kern="1200">
          <a:solidFill>
            <a:schemeClr val="tx1"/>
          </a:solidFill>
          <a:latin typeface="+mn-lt"/>
          <a:ea typeface="+mn-ea"/>
          <a:cs typeface="+mn-cs"/>
        </a:defRPr>
      </a:lvl4pPr>
      <a:lvl5pPr marL="1828205" algn="l" defTabSz="914104" rtl="0" eaLnBrk="1" latinLnBrk="0" hangingPunct="1">
        <a:defRPr sz="1799" kern="1200">
          <a:solidFill>
            <a:schemeClr val="tx1"/>
          </a:solidFill>
          <a:latin typeface="+mn-lt"/>
          <a:ea typeface="+mn-ea"/>
          <a:cs typeface="+mn-cs"/>
        </a:defRPr>
      </a:lvl5pPr>
      <a:lvl6pPr marL="2285258" algn="l" defTabSz="914104" rtl="0" eaLnBrk="1" latinLnBrk="0" hangingPunct="1">
        <a:defRPr sz="1799" kern="1200">
          <a:solidFill>
            <a:schemeClr val="tx1"/>
          </a:solidFill>
          <a:latin typeface="+mn-lt"/>
          <a:ea typeface="+mn-ea"/>
          <a:cs typeface="+mn-cs"/>
        </a:defRPr>
      </a:lvl6pPr>
      <a:lvl7pPr marL="2742309" algn="l" defTabSz="914104" rtl="0" eaLnBrk="1" latinLnBrk="0" hangingPunct="1">
        <a:defRPr sz="1799" kern="1200">
          <a:solidFill>
            <a:schemeClr val="tx1"/>
          </a:solidFill>
          <a:latin typeface="+mn-lt"/>
          <a:ea typeface="+mn-ea"/>
          <a:cs typeface="+mn-cs"/>
        </a:defRPr>
      </a:lvl7pPr>
      <a:lvl8pPr marL="3199360" algn="l" defTabSz="914104" rtl="0" eaLnBrk="1" latinLnBrk="0" hangingPunct="1">
        <a:defRPr sz="1799" kern="1200">
          <a:solidFill>
            <a:schemeClr val="tx1"/>
          </a:solidFill>
          <a:latin typeface="+mn-lt"/>
          <a:ea typeface="+mn-ea"/>
          <a:cs typeface="+mn-cs"/>
        </a:defRPr>
      </a:lvl8pPr>
      <a:lvl9pPr marL="3656411" algn="l" defTabSz="914104" rtl="0" eaLnBrk="1" latinLnBrk="0" hangingPunct="1">
        <a:defRPr sz="1799"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557851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ctr" defTabSz="911324" rtl="0" eaLnBrk="0" fontAlgn="base" hangingPunct="0">
        <a:spcBef>
          <a:spcPct val="0"/>
        </a:spcBef>
        <a:spcAft>
          <a:spcPct val="0"/>
        </a:spcAft>
        <a:defRPr sz="4400" kern="1200">
          <a:solidFill>
            <a:schemeClr val="tx1"/>
          </a:solidFill>
          <a:latin typeface="+mj-lt"/>
          <a:ea typeface="+mj-ea"/>
          <a:cs typeface="+mj-cs"/>
        </a:defRPr>
      </a:lvl1pPr>
      <a:lvl2pPr algn="ctr" defTabSz="911324" rtl="0" eaLnBrk="0" fontAlgn="base" hangingPunct="0">
        <a:spcBef>
          <a:spcPct val="0"/>
        </a:spcBef>
        <a:spcAft>
          <a:spcPct val="0"/>
        </a:spcAft>
        <a:defRPr sz="4400">
          <a:solidFill>
            <a:schemeClr val="tx1"/>
          </a:solidFill>
          <a:latin typeface="Calibri" pitchFamily="34" charset="0"/>
        </a:defRPr>
      </a:lvl2pPr>
      <a:lvl3pPr algn="ctr" defTabSz="911324" rtl="0" eaLnBrk="0" fontAlgn="base" hangingPunct="0">
        <a:spcBef>
          <a:spcPct val="0"/>
        </a:spcBef>
        <a:spcAft>
          <a:spcPct val="0"/>
        </a:spcAft>
        <a:defRPr sz="4400">
          <a:solidFill>
            <a:schemeClr val="tx1"/>
          </a:solidFill>
          <a:latin typeface="Calibri" pitchFamily="34" charset="0"/>
        </a:defRPr>
      </a:lvl3pPr>
      <a:lvl4pPr algn="ctr" defTabSz="911324" rtl="0" eaLnBrk="0" fontAlgn="base" hangingPunct="0">
        <a:spcBef>
          <a:spcPct val="0"/>
        </a:spcBef>
        <a:spcAft>
          <a:spcPct val="0"/>
        </a:spcAft>
        <a:defRPr sz="4400">
          <a:solidFill>
            <a:schemeClr val="tx1"/>
          </a:solidFill>
          <a:latin typeface="Calibri" pitchFamily="34" charset="0"/>
        </a:defRPr>
      </a:lvl4pPr>
      <a:lvl5pPr algn="ctr" defTabSz="911324" rtl="0" eaLnBrk="0" fontAlgn="base" hangingPunct="0">
        <a:spcBef>
          <a:spcPct val="0"/>
        </a:spcBef>
        <a:spcAft>
          <a:spcPct val="0"/>
        </a:spcAft>
        <a:defRPr sz="4400">
          <a:solidFill>
            <a:schemeClr val="tx1"/>
          </a:solidFill>
          <a:latin typeface="Calibri" pitchFamily="34" charset="0"/>
        </a:defRPr>
      </a:lvl5pPr>
      <a:lvl6pPr marL="457230" algn="ctr" defTabSz="912875" rtl="0" fontAlgn="base">
        <a:spcBef>
          <a:spcPct val="0"/>
        </a:spcBef>
        <a:spcAft>
          <a:spcPct val="0"/>
        </a:spcAft>
        <a:defRPr sz="4400">
          <a:solidFill>
            <a:schemeClr val="tx1"/>
          </a:solidFill>
          <a:latin typeface="Calibri" pitchFamily="34" charset="0"/>
        </a:defRPr>
      </a:lvl6pPr>
      <a:lvl7pPr marL="914460" algn="ctr" defTabSz="912875" rtl="0" fontAlgn="base">
        <a:spcBef>
          <a:spcPct val="0"/>
        </a:spcBef>
        <a:spcAft>
          <a:spcPct val="0"/>
        </a:spcAft>
        <a:defRPr sz="4400">
          <a:solidFill>
            <a:schemeClr val="tx1"/>
          </a:solidFill>
          <a:latin typeface="Calibri" pitchFamily="34" charset="0"/>
        </a:defRPr>
      </a:lvl7pPr>
      <a:lvl8pPr marL="1371691" algn="ctr" defTabSz="912875" rtl="0" fontAlgn="base">
        <a:spcBef>
          <a:spcPct val="0"/>
        </a:spcBef>
        <a:spcAft>
          <a:spcPct val="0"/>
        </a:spcAft>
        <a:defRPr sz="4400">
          <a:solidFill>
            <a:schemeClr val="tx1"/>
          </a:solidFill>
          <a:latin typeface="Calibri" pitchFamily="34" charset="0"/>
        </a:defRPr>
      </a:lvl8pPr>
      <a:lvl9pPr marL="1828922" algn="ctr" defTabSz="912875" rtl="0" fontAlgn="base">
        <a:spcBef>
          <a:spcPct val="0"/>
        </a:spcBef>
        <a:spcAft>
          <a:spcPct val="0"/>
        </a:spcAft>
        <a:defRPr sz="4400">
          <a:solidFill>
            <a:schemeClr val="tx1"/>
          </a:solidFill>
          <a:latin typeface="Calibri" pitchFamily="34" charset="0"/>
        </a:defRPr>
      </a:lvl9pPr>
    </p:titleStyle>
    <p:bodyStyle>
      <a:lvl1pPr marL="339762" indent="-339762" algn="l" defTabSz="911324"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39855" indent="-282606" algn="l" defTabSz="911324"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39949" indent="-225449" algn="l" defTabSz="911324"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597197" indent="-225449" algn="l" defTabSz="911324"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4447" indent="-225449" algn="l" defTabSz="911324"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456" indent="-228588" algn="l" defTabSz="91434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26" indent="-228588" algn="l" defTabSz="91434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01" indent="-228588" algn="l" defTabSz="91434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974" indent="-228588" algn="l" defTabSz="91434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46" rtl="0" eaLnBrk="1" latinLnBrk="0" hangingPunct="1">
        <a:defRPr sz="1867" kern="1200">
          <a:solidFill>
            <a:schemeClr val="tx1"/>
          </a:solidFill>
          <a:latin typeface="+mn-lt"/>
          <a:ea typeface="+mn-ea"/>
          <a:cs typeface="+mn-cs"/>
        </a:defRPr>
      </a:lvl1pPr>
      <a:lvl2pPr marL="457170" algn="l" defTabSz="914346" rtl="0" eaLnBrk="1" latinLnBrk="0" hangingPunct="1">
        <a:defRPr sz="1867" kern="1200">
          <a:solidFill>
            <a:schemeClr val="tx1"/>
          </a:solidFill>
          <a:latin typeface="+mn-lt"/>
          <a:ea typeface="+mn-ea"/>
          <a:cs typeface="+mn-cs"/>
        </a:defRPr>
      </a:lvl2pPr>
      <a:lvl3pPr marL="914346" algn="l" defTabSz="914346" rtl="0" eaLnBrk="1" latinLnBrk="0" hangingPunct="1">
        <a:defRPr sz="1867" kern="1200">
          <a:solidFill>
            <a:schemeClr val="tx1"/>
          </a:solidFill>
          <a:latin typeface="+mn-lt"/>
          <a:ea typeface="+mn-ea"/>
          <a:cs typeface="+mn-cs"/>
        </a:defRPr>
      </a:lvl3pPr>
      <a:lvl4pPr marL="1371519" algn="l" defTabSz="914346" rtl="0" eaLnBrk="1" latinLnBrk="0" hangingPunct="1">
        <a:defRPr sz="1867" kern="1200">
          <a:solidFill>
            <a:schemeClr val="tx1"/>
          </a:solidFill>
          <a:latin typeface="+mn-lt"/>
          <a:ea typeface="+mn-ea"/>
          <a:cs typeface="+mn-cs"/>
        </a:defRPr>
      </a:lvl4pPr>
      <a:lvl5pPr marL="1828694" algn="l" defTabSz="914346" rtl="0" eaLnBrk="1" latinLnBrk="0" hangingPunct="1">
        <a:defRPr sz="1867" kern="1200">
          <a:solidFill>
            <a:schemeClr val="tx1"/>
          </a:solidFill>
          <a:latin typeface="+mn-lt"/>
          <a:ea typeface="+mn-ea"/>
          <a:cs typeface="+mn-cs"/>
        </a:defRPr>
      </a:lvl5pPr>
      <a:lvl6pPr marL="2285864" algn="l" defTabSz="914346" rtl="0" eaLnBrk="1" latinLnBrk="0" hangingPunct="1">
        <a:defRPr sz="1867" kern="1200">
          <a:solidFill>
            <a:schemeClr val="tx1"/>
          </a:solidFill>
          <a:latin typeface="+mn-lt"/>
          <a:ea typeface="+mn-ea"/>
          <a:cs typeface="+mn-cs"/>
        </a:defRPr>
      </a:lvl6pPr>
      <a:lvl7pPr marL="2743041" algn="l" defTabSz="914346" rtl="0" eaLnBrk="1" latinLnBrk="0" hangingPunct="1">
        <a:defRPr sz="1867" kern="1200">
          <a:solidFill>
            <a:schemeClr val="tx1"/>
          </a:solidFill>
          <a:latin typeface="+mn-lt"/>
          <a:ea typeface="+mn-ea"/>
          <a:cs typeface="+mn-cs"/>
        </a:defRPr>
      </a:lvl7pPr>
      <a:lvl8pPr marL="3200213" algn="l" defTabSz="914346" rtl="0" eaLnBrk="1" latinLnBrk="0" hangingPunct="1">
        <a:defRPr sz="1867" kern="1200">
          <a:solidFill>
            <a:schemeClr val="tx1"/>
          </a:solidFill>
          <a:latin typeface="+mn-lt"/>
          <a:ea typeface="+mn-ea"/>
          <a:cs typeface="+mn-cs"/>
        </a:defRPr>
      </a:lvl8pPr>
      <a:lvl9pPr marL="3657389" algn="l" defTabSz="914346" rtl="0" eaLnBrk="1" latinLnBrk="0" hangingPunct="1">
        <a:defRPr sz="1867"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9921903"/>
      </p:ext>
    </p:extLst>
  </p:cSld>
  <p:clrMap bg1="lt1" tx1="dk1" bg2="lt2" tx2="dk2" accent1="accent1" accent2="accent2" accent3="accent3" accent4="accent4" accent5="accent5" accent6="accent6" hlink="hlink" folHlink="folHlink"/>
  <p:sldLayoutIdLst>
    <p:sldLayoutId id="2147483686" r:id="rId1"/>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9Slide.vn - 2019">
            <a:extLst>
              <a:ext uri="{FF2B5EF4-FFF2-40B4-BE49-F238E27FC236}">
                <a16:creationId xmlns:a16="http://schemas.microsoft.com/office/drawing/2014/main" id="{B53DCA11-A4FB-4227-B4AD-672C2E01CBD5}"/>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7" name="文本框 6"/>
          <p:cNvSpPr txBox="1"/>
          <p:nvPr userDrawn="1"/>
        </p:nvSpPr>
        <p:spPr>
          <a:xfrm>
            <a:off x="4318000" y="2971801"/>
            <a:ext cx="3556000" cy="230832"/>
          </a:xfrm>
          <a:prstGeom prst="rect">
            <a:avLst/>
          </a:prstGeom>
          <a:noFill/>
        </p:spPr>
        <p:txBody>
          <a:bodyPr wrap="square" rtlCol="0">
            <a:spAutoFit/>
          </a:bodyPr>
          <a:lstStyle/>
          <a:p>
            <a:r>
              <a:rPr lang="zh-CN" altLang="en-US" sz="300" dirty="0">
                <a:solidFill>
                  <a:schemeClr val="bg1"/>
                </a:solidFill>
                <a:latin typeface="字魂59号-创粗黑" panose="00000500000000000000" pitchFamily="2" charset="-122"/>
                <a:ea typeface="字魂59号-创粗黑" panose="00000500000000000000" pitchFamily="2" charset="-122"/>
                <a:sym typeface="+mn-ea"/>
              </a:rPr>
              <a:t>感谢您下载包图网平台上提供的</a:t>
            </a:r>
            <a:r>
              <a:rPr lang="en-US" altLang="zh-CN" sz="300" dirty="0">
                <a:solidFill>
                  <a:schemeClr val="bg1"/>
                </a:solidFill>
                <a:latin typeface="字魂59号-创粗黑" panose="00000500000000000000" pitchFamily="2" charset="-122"/>
                <a:ea typeface="字魂59号-创粗黑" panose="00000500000000000000" pitchFamily="2" charset="-122"/>
                <a:sym typeface="+mn-ea"/>
              </a:rPr>
              <a:t>PPT</a:t>
            </a:r>
            <a:r>
              <a:rPr lang="zh-CN" altLang="en-US" sz="300" dirty="0">
                <a:solidFill>
                  <a:schemeClr val="bg1"/>
                </a:solidFill>
                <a:latin typeface="字魂59号-创粗黑" panose="00000500000000000000" pitchFamily="2" charset="-122"/>
                <a:ea typeface="字魂59号-创粗黑" panose="00000500000000000000" pitchFamily="2"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字魂59号-创粗黑" panose="00000500000000000000" pitchFamily="2" charset="-122"/>
                <a:ea typeface="字魂59号-创粗黑" panose="00000500000000000000" pitchFamily="2" charset="-122"/>
                <a:sym typeface="+mn-ea"/>
              </a:rPr>
              <a:t>ibaotu.com</a:t>
            </a:r>
          </a:p>
        </p:txBody>
      </p:sp>
    </p:spTree>
    <p:extLst>
      <p:ext uri="{BB962C8B-B14F-4D97-AF65-F5344CB8AC3E}">
        <p14:creationId xmlns:p14="http://schemas.microsoft.com/office/powerpoint/2010/main" val="1404129936"/>
      </p:ext>
    </p:extLst>
  </p:cSld>
  <p:clrMap bg1="lt1" tx1="dk1" bg2="lt2" tx2="dk2" accent1="accent1" accent2="accent2" accent3="accent3" accent4="accent4" accent5="accent5" accent6="accent6" hlink="hlink" folHlink="folHlink"/>
  <p:sldLayoutIdLst>
    <p:sldLayoutId id="2147483688" r:id="rId1"/>
    <p:sldLayoutId id="2147483689" r:id="rId2"/>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9Slide.vn - 2019">
            <a:extLst>
              <a:ext uri="{FF2B5EF4-FFF2-40B4-BE49-F238E27FC236}">
                <a16:creationId xmlns:a16="http://schemas.microsoft.com/office/drawing/2014/main" id="{D724A402-4D5D-4FEB-9D22-33D7710C77F3}"/>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643058867"/>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3.png"/><Relationship Id="rId11" Type="http://schemas.openxmlformats.org/officeDocument/2006/relationships/image" Target="../media/image26.png"/><Relationship Id="rId5" Type="http://schemas.openxmlformats.org/officeDocument/2006/relationships/image" Target="../media/image22.png"/><Relationship Id="rId10" Type="http://schemas.microsoft.com/office/2007/relationships/hdphoto" Target="../media/hdphoto3.wdp"/><Relationship Id="rId4" Type="http://schemas.openxmlformats.org/officeDocument/2006/relationships/image" Target="../media/image21.png"/><Relationship Id="rId9" Type="http://schemas.openxmlformats.org/officeDocument/2006/relationships/image" Target="../media/image25.pn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25.xml"/><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5.xml"/><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audio" Target="../media/audio2.wav"/><Relationship Id="rId1" Type="http://schemas.openxmlformats.org/officeDocument/2006/relationships/slideLayout" Target="../slideLayouts/slideLayout25.xml"/><Relationship Id="rId4" Type="http://schemas.openxmlformats.org/officeDocument/2006/relationships/image" Target="../media/image35.emf"/></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5.xml"/><Relationship Id="rId6" Type="http://schemas.openxmlformats.org/officeDocument/2006/relationships/image" Target="../media/image36.png"/><Relationship Id="rId5" Type="http://schemas.openxmlformats.org/officeDocument/2006/relationships/image" Target="../media/image5.pn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6.xml"/><Relationship Id="rId6" Type="http://schemas.openxmlformats.org/officeDocument/2006/relationships/image" Target="../media/image37.png"/><Relationship Id="rId5" Type="http://schemas.openxmlformats.org/officeDocument/2006/relationships/image" Target="../media/image5.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4.xml"/><Relationship Id="rId6" Type="http://schemas.openxmlformats.org/officeDocument/2006/relationships/image" Target="../media/image38.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audio" Target="../media/audio1.wav"/><Relationship Id="rId1" Type="http://schemas.openxmlformats.org/officeDocument/2006/relationships/slideLayout" Target="../slideLayouts/slideLayout18.xml"/><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5.xml"/><Relationship Id="rId6" Type="http://schemas.openxmlformats.org/officeDocument/2006/relationships/image" Target="../media/image31.png"/><Relationship Id="rId5" Type="http://schemas.openxmlformats.org/officeDocument/2006/relationships/image" Target="../media/image5.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370473" y="3788145"/>
            <a:ext cx="6836715" cy="3195833"/>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02" y="3462389"/>
            <a:ext cx="12188825" cy="3552971"/>
          </a:xfrm>
          <a:prstGeom prst="rect">
            <a:avLst/>
          </a:prstGeom>
        </p:spPr>
      </p:pic>
      <p:pic>
        <p:nvPicPr>
          <p:cNvPr id="14" name="图片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67935" y="-1717224"/>
            <a:ext cx="2678801" cy="1672579"/>
          </a:xfrm>
          <a:prstGeom prst="rect">
            <a:avLst/>
          </a:prstGeom>
        </p:spPr>
      </p:pic>
      <p:pic>
        <p:nvPicPr>
          <p:cNvPr id="8" name="图片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84601" y="4497987"/>
            <a:ext cx="1628675" cy="1992732"/>
          </a:xfrm>
          <a:prstGeom prst="rect">
            <a:avLst/>
          </a:prstGeom>
        </p:spPr>
      </p:pic>
      <p:pic>
        <p:nvPicPr>
          <p:cNvPr id="9" name="GAME ĐƯỢC CHIA SẺ MIỄN PHÍ BỞI NK POWERSKILLS">
            <a:extLst>
              <a:ext uri="{FF2B5EF4-FFF2-40B4-BE49-F238E27FC236}">
                <a16:creationId xmlns:a16="http://schemas.microsoft.com/office/drawing/2014/main" id="{51DD034D-DD41-4B52-804B-2EF418A12009}"/>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0" b="98687" l="10000" r="90000"/>
                    </a14:imgEffect>
                  </a14:imgLayer>
                </a14:imgProps>
              </a:ext>
              <a:ext uri="{28A0092B-C50C-407E-A947-70E740481C1C}">
                <a14:useLocalDpi xmlns:a14="http://schemas.microsoft.com/office/drawing/2010/main" val="0"/>
              </a:ext>
            </a:extLst>
          </a:blip>
          <a:stretch>
            <a:fillRect/>
          </a:stretch>
        </p:blipFill>
        <p:spPr>
          <a:xfrm>
            <a:off x="1262095" y="2303631"/>
            <a:ext cx="3745667" cy="4991100"/>
          </a:xfrm>
          <a:prstGeom prst="rect">
            <a:avLst/>
          </a:prstGeom>
        </p:spPr>
      </p:pic>
      <p:pic>
        <p:nvPicPr>
          <p:cNvPr id="10" name="XEM THÊM NHIỀU GAME, TEMP KHÁC TẠI: https://www.facebook.com/nkpowerskills">
            <a:extLst>
              <a:ext uri="{FF2B5EF4-FFF2-40B4-BE49-F238E27FC236}">
                <a16:creationId xmlns:a16="http://schemas.microsoft.com/office/drawing/2014/main" id="{899BAD91-67AB-4BE2-9405-4CA454B59BB1}"/>
              </a:ext>
            </a:extLst>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855984" y="3725992"/>
            <a:ext cx="4236155" cy="4570809"/>
          </a:xfrm>
          <a:prstGeom prst="rect">
            <a:avLst/>
          </a:prstGeom>
        </p:spPr>
      </p:pic>
      <p:pic>
        <p:nvPicPr>
          <p:cNvPr id="12" name="Picture 11">
            <a:extLst>
              <a:ext uri="{FF2B5EF4-FFF2-40B4-BE49-F238E27FC236}">
                <a16:creationId xmlns:a16="http://schemas.microsoft.com/office/drawing/2014/main" id="{EB397BBE-C65A-4F42-994B-F35F934A9D0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640656" y="697049"/>
            <a:ext cx="8716323" cy="2185963"/>
          </a:xfrm>
          <a:prstGeom prst="rect">
            <a:avLst/>
          </a:prstGeom>
        </p:spPr>
      </p:pic>
    </p:spTree>
    <p:extLst>
      <p:ext uri="{BB962C8B-B14F-4D97-AF65-F5344CB8AC3E}">
        <p14:creationId xmlns:p14="http://schemas.microsoft.com/office/powerpoint/2010/main" val="37638819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left)">
                                      <p:cBhvr>
                                        <p:cTn id="13" dur="1000"/>
                                        <p:tgtEl>
                                          <p:spTgt spid="13"/>
                                        </p:tgtEl>
                                      </p:cBhvr>
                                    </p:animEffect>
                                  </p:childTnLst>
                                </p:cTn>
                              </p:par>
                            </p:childTnLst>
                          </p:cTn>
                        </p:par>
                        <p:par>
                          <p:cTn id="14" fill="hold">
                            <p:stCondLst>
                              <p:cond delay="2000"/>
                            </p:stCondLst>
                            <p:childTnLst>
                              <p:par>
                                <p:cTn id="15" presetID="42" presetClass="entr" presetSubtype="0"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2" presetClass="entr" presetSubtype="6"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additive="base">
                                        <p:cTn id="22" dur="6000" fill="hold"/>
                                        <p:tgtEl>
                                          <p:spTgt spid="14"/>
                                        </p:tgtEl>
                                        <p:attrNameLst>
                                          <p:attrName>ppt_x</p:attrName>
                                        </p:attrNameLst>
                                      </p:cBhvr>
                                      <p:tavLst>
                                        <p:tav tm="0">
                                          <p:val>
                                            <p:strVal val="1+#ppt_w/2"/>
                                          </p:val>
                                        </p:tav>
                                        <p:tav tm="100000">
                                          <p:val>
                                            <p:strVal val="#ppt_x"/>
                                          </p:val>
                                        </p:tav>
                                      </p:tavLst>
                                    </p:anim>
                                    <p:anim calcmode="lin" valueType="num">
                                      <p:cBhvr additive="base">
                                        <p:cTn id="23" dur="6000" fill="hold"/>
                                        <p:tgtEl>
                                          <p:spTgt spid="14"/>
                                        </p:tgtEl>
                                        <p:attrNameLst>
                                          <p:attrName>ppt_y</p:attrName>
                                        </p:attrNameLst>
                                      </p:cBhvr>
                                      <p:tavLst>
                                        <p:tav tm="0">
                                          <p:val>
                                            <p:strVal val="1+#ppt_h/2"/>
                                          </p:val>
                                        </p:tav>
                                        <p:tav tm="100000">
                                          <p:val>
                                            <p:strVal val="#ppt_y"/>
                                          </p:val>
                                        </p:tav>
                                      </p:tavLst>
                                    </p:anim>
                                  </p:childTnLst>
                                </p:cTn>
                              </p:par>
                              <p:par>
                                <p:cTn id="24" presetID="32" presetClass="emph" presetSubtype="0" repeatCount="indefinite" fill="hold" nodeType="withEffect">
                                  <p:stCondLst>
                                    <p:cond delay="0"/>
                                  </p:stCondLst>
                                  <p:childTnLst>
                                    <p:animRot by="120000">
                                      <p:cBhvr>
                                        <p:cTn id="25" dur="100" fill="hold">
                                          <p:stCondLst>
                                            <p:cond delay="0"/>
                                          </p:stCondLst>
                                        </p:cTn>
                                        <p:tgtEl>
                                          <p:spTgt spid="9"/>
                                        </p:tgtEl>
                                        <p:attrNameLst>
                                          <p:attrName>r</p:attrName>
                                        </p:attrNameLst>
                                      </p:cBhvr>
                                    </p:animRot>
                                    <p:animRot by="-240000">
                                      <p:cBhvr>
                                        <p:cTn id="26" dur="200" fill="hold">
                                          <p:stCondLst>
                                            <p:cond delay="200"/>
                                          </p:stCondLst>
                                        </p:cTn>
                                        <p:tgtEl>
                                          <p:spTgt spid="9"/>
                                        </p:tgtEl>
                                        <p:attrNameLst>
                                          <p:attrName>r</p:attrName>
                                        </p:attrNameLst>
                                      </p:cBhvr>
                                    </p:animRot>
                                    <p:animRot by="240000">
                                      <p:cBhvr>
                                        <p:cTn id="27" dur="200" fill="hold">
                                          <p:stCondLst>
                                            <p:cond delay="400"/>
                                          </p:stCondLst>
                                        </p:cTn>
                                        <p:tgtEl>
                                          <p:spTgt spid="9"/>
                                        </p:tgtEl>
                                        <p:attrNameLst>
                                          <p:attrName>r</p:attrName>
                                        </p:attrNameLst>
                                      </p:cBhvr>
                                    </p:animRot>
                                    <p:animRot by="-240000">
                                      <p:cBhvr>
                                        <p:cTn id="28" dur="200" fill="hold">
                                          <p:stCondLst>
                                            <p:cond delay="600"/>
                                          </p:stCondLst>
                                        </p:cTn>
                                        <p:tgtEl>
                                          <p:spTgt spid="9"/>
                                        </p:tgtEl>
                                        <p:attrNameLst>
                                          <p:attrName>r</p:attrName>
                                        </p:attrNameLst>
                                      </p:cBhvr>
                                    </p:animRot>
                                    <p:animRot by="120000">
                                      <p:cBhvr>
                                        <p:cTn id="29" dur="200" fill="hold">
                                          <p:stCondLst>
                                            <p:cond delay="800"/>
                                          </p:stCondLst>
                                        </p:cTn>
                                        <p:tgtEl>
                                          <p:spTgt spid="9"/>
                                        </p:tgtEl>
                                        <p:attrNameLst>
                                          <p:attrName>r</p:attrName>
                                        </p:attrNameLst>
                                      </p:cBhvr>
                                    </p:animRot>
                                  </p:childTnLst>
                                </p:cTn>
                              </p:par>
                              <p:par>
                                <p:cTn id="30" presetID="31" presetClass="entr" presetSubtype="0"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1000" fill="hold"/>
                                        <p:tgtEl>
                                          <p:spTgt spid="12"/>
                                        </p:tgtEl>
                                        <p:attrNameLst>
                                          <p:attrName>ppt_w</p:attrName>
                                        </p:attrNameLst>
                                      </p:cBhvr>
                                      <p:tavLst>
                                        <p:tav tm="0">
                                          <p:val>
                                            <p:fltVal val="0"/>
                                          </p:val>
                                        </p:tav>
                                        <p:tav tm="100000">
                                          <p:val>
                                            <p:strVal val="#ppt_w"/>
                                          </p:val>
                                        </p:tav>
                                      </p:tavLst>
                                    </p:anim>
                                    <p:anim calcmode="lin" valueType="num">
                                      <p:cBhvr>
                                        <p:cTn id="33" dur="1000" fill="hold"/>
                                        <p:tgtEl>
                                          <p:spTgt spid="12"/>
                                        </p:tgtEl>
                                        <p:attrNameLst>
                                          <p:attrName>ppt_h</p:attrName>
                                        </p:attrNameLst>
                                      </p:cBhvr>
                                      <p:tavLst>
                                        <p:tav tm="0">
                                          <p:val>
                                            <p:fltVal val="0"/>
                                          </p:val>
                                        </p:tav>
                                        <p:tav tm="100000">
                                          <p:val>
                                            <p:strVal val="#ppt_h"/>
                                          </p:val>
                                        </p:tav>
                                      </p:tavLst>
                                    </p:anim>
                                    <p:anim calcmode="lin" valueType="num">
                                      <p:cBhvr>
                                        <p:cTn id="34" dur="1000" fill="hold"/>
                                        <p:tgtEl>
                                          <p:spTgt spid="12"/>
                                        </p:tgtEl>
                                        <p:attrNameLst>
                                          <p:attrName>style.rotation</p:attrName>
                                        </p:attrNameLst>
                                      </p:cBhvr>
                                      <p:tavLst>
                                        <p:tav tm="0">
                                          <p:val>
                                            <p:fltVal val="90"/>
                                          </p:val>
                                        </p:tav>
                                        <p:tav tm="100000">
                                          <p:val>
                                            <p:fltVal val="0"/>
                                          </p:val>
                                        </p:tav>
                                      </p:tavLst>
                                    </p:anim>
                                    <p:animEffect transition="in" filter="fade">
                                      <p:cBhvr>
                                        <p:cTn id="35" dur="1000"/>
                                        <p:tgtEl>
                                          <p:spTgt spid="12"/>
                                        </p:tgtEl>
                                      </p:cBhvr>
                                    </p:animEffect>
                                  </p:childTnLst>
                                </p:cTn>
                              </p:par>
                            </p:childTnLst>
                          </p:cTn>
                        </p:par>
                        <p:par>
                          <p:cTn id="36" fill="hold">
                            <p:stCondLst>
                              <p:cond delay="8000"/>
                            </p:stCondLst>
                            <p:childTnLst>
                              <p:par>
                                <p:cTn id="37" presetID="32" presetClass="emph" presetSubtype="0" fill="hold" nodeType="afterEffect">
                                  <p:stCondLst>
                                    <p:cond delay="0"/>
                                  </p:stCondLst>
                                  <p:childTnLst>
                                    <p:animRot by="120000">
                                      <p:cBhvr>
                                        <p:cTn id="38" dur="100" fill="hold">
                                          <p:stCondLst>
                                            <p:cond delay="0"/>
                                          </p:stCondLst>
                                        </p:cTn>
                                        <p:tgtEl>
                                          <p:spTgt spid="12"/>
                                        </p:tgtEl>
                                        <p:attrNameLst>
                                          <p:attrName>r</p:attrName>
                                        </p:attrNameLst>
                                      </p:cBhvr>
                                    </p:animRot>
                                    <p:animRot by="-240000">
                                      <p:cBhvr>
                                        <p:cTn id="39" dur="200" fill="hold">
                                          <p:stCondLst>
                                            <p:cond delay="200"/>
                                          </p:stCondLst>
                                        </p:cTn>
                                        <p:tgtEl>
                                          <p:spTgt spid="12"/>
                                        </p:tgtEl>
                                        <p:attrNameLst>
                                          <p:attrName>r</p:attrName>
                                        </p:attrNameLst>
                                      </p:cBhvr>
                                    </p:animRot>
                                    <p:animRot by="240000">
                                      <p:cBhvr>
                                        <p:cTn id="40" dur="200" fill="hold">
                                          <p:stCondLst>
                                            <p:cond delay="400"/>
                                          </p:stCondLst>
                                        </p:cTn>
                                        <p:tgtEl>
                                          <p:spTgt spid="12"/>
                                        </p:tgtEl>
                                        <p:attrNameLst>
                                          <p:attrName>r</p:attrName>
                                        </p:attrNameLst>
                                      </p:cBhvr>
                                    </p:animRot>
                                    <p:animRot by="-240000">
                                      <p:cBhvr>
                                        <p:cTn id="41" dur="200" fill="hold">
                                          <p:stCondLst>
                                            <p:cond delay="600"/>
                                          </p:stCondLst>
                                        </p:cTn>
                                        <p:tgtEl>
                                          <p:spTgt spid="12"/>
                                        </p:tgtEl>
                                        <p:attrNameLst>
                                          <p:attrName>r</p:attrName>
                                        </p:attrNameLst>
                                      </p:cBhvr>
                                    </p:animRot>
                                    <p:animRot by="120000">
                                      <p:cBhvr>
                                        <p:cTn id="42" dur="200" fill="hold">
                                          <p:stCondLst>
                                            <p:cond delay="8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AAB9EA8-CB37-4FD5-862F-3FF7E451F0B6}"/>
              </a:ext>
            </a:extLst>
          </p:cNvPr>
          <p:cNvSpPr txBox="1"/>
          <p:nvPr/>
        </p:nvSpPr>
        <p:spPr>
          <a:xfrm>
            <a:off x="790575" y="763497"/>
            <a:ext cx="10334625" cy="1077218"/>
          </a:xfrm>
          <a:prstGeom prst="rect">
            <a:avLst/>
          </a:prstGeom>
          <a:noFill/>
        </p:spPr>
        <p:txBody>
          <a:bodyPr wrap="square">
            <a:spAutoFit/>
          </a:bodyPr>
          <a:lstStyle/>
          <a:p>
            <a:pPr algn="just" defTabSz="914377" eaLnBrk="0" fontAlgn="base" hangingPunct="0">
              <a:spcBef>
                <a:spcPct val="0"/>
              </a:spcBef>
              <a:spcAft>
                <a:spcPct val="0"/>
              </a:spcAft>
              <a:defRPr/>
            </a:pPr>
            <a:r>
              <a:rPr lang="en-US" altLang="en-US" sz="3200" b="1" dirty="0">
                <a:solidFill>
                  <a:sysClr val="windowText" lastClr="000000"/>
                </a:solidFill>
                <a:latin typeface="Calibri" panose="020F0502020204030204" pitchFamily="34" charset="0"/>
                <a:cs typeface="Calibri" panose="020F0502020204030204" pitchFamily="34" charset="0"/>
              </a:rPr>
              <a:t>1. Trong những câu thơ, câu văn dưới đây, </a:t>
            </a:r>
            <a:r>
              <a:rPr lang="en-US" altLang="en-US" sz="3200" b="1" i="1" dirty="0">
                <a:solidFill>
                  <a:sysClr val="windowText" lastClr="000000"/>
                </a:solidFill>
                <a:latin typeface="Calibri" panose="020F0502020204030204" pitchFamily="34" charset="0"/>
                <a:cs typeface="Calibri" panose="020F0502020204030204" pitchFamily="34" charset="0"/>
              </a:rPr>
              <a:t>dấu hai chấm </a:t>
            </a:r>
            <a:r>
              <a:rPr lang="en-US" altLang="en-US" sz="3200" b="1" dirty="0">
                <a:solidFill>
                  <a:sysClr val="windowText" lastClr="000000"/>
                </a:solidFill>
                <a:latin typeface="Calibri" panose="020F0502020204030204" pitchFamily="34" charset="0"/>
                <a:cs typeface="Calibri" panose="020F0502020204030204" pitchFamily="34" charset="0"/>
              </a:rPr>
              <a:t>dùng để làm gì?</a:t>
            </a:r>
          </a:p>
        </p:txBody>
      </p:sp>
      <p:grpSp>
        <p:nvGrpSpPr>
          <p:cNvPr id="2" name="Group 1">
            <a:extLst>
              <a:ext uri="{FF2B5EF4-FFF2-40B4-BE49-F238E27FC236}">
                <a16:creationId xmlns:a16="http://schemas.microsoft.com/office/drawing/2014/main" id="{76A53365-CAE4-4F8E-9010-7E5361C928B8}"/>
              </a:ext>
            </a:extLst>
          </p:cNvPr>
          <p:cNvGrpSpPr/>
          <p:nvPr/>
        </p:nvGrpSpPr>
        <p:grpSpPr>
          <a:xfrm>
            <a:off x="7846578" y="4485698"/>
            <a:ext cx="3720051" cy="2175806"/>
            <a:chOff x="3575614" y="2750804"/>
            <a:chExt cx="4916462" cy="3244527"/>
          </a:xfrm>
        </p:grpSpPr>
        <p:pic>
          <p:nvPicPr>
            <p:cNvPr id="9" name="Picture 8" descr="Icon&#10;&#10;Description automatically generated">
              <a:extLst>
                <a:ext uri="{FF2B5EF4-FFF2-40B4-BE49-F238E27FC236}">
                  <a16:creationId xmlns:a16="http://schemas.microsoft.com/office/drawing/2014/main" id="{3FCE1DCF-E432-44C5-8D6F-61CA46DA473C}"/>
                </a:ext>
              </a:extLst>
            </p:cNvPr>
            <p:cNvPicPr>
              <a:picLocks noChangeAspect="1"/>
            </p:cNvPicPr>
            <p:nvPr/>
          </p:nvPicPr>
          <p:blipFill rotWithShape="1">
            <a:blip r:embed="rId3">
              <a:extLst>
                <a:ext uri="{28A0092B-C50C-407E-A947-70E740481C1C}">
                  <a14:useLocalDpi xmlns:a14="http://schemas.microsoft.com/office/drawing/2010/main" val="0"/>
                </a:ext>
              </a:extLst>
            </a:blip>
            <a:srcRect l="-472" r="472" b="2650"/>
            <a:stretch/>
          </p:blipFill>
          <p:spPr>
            <a:xfrm>
              <a:off x="6023605" y="2819744"/>
              <a:ext cx="2468471" cy="3165392"/>
            </a:xfrm>
            <a:prstGeom prst="rect">
              <a:avLst/>
            </a:prstGeom>
          </p:spPr>
        </p:pic>
        <p:pic>
          <p:nvPicPr>
            <p:cNvPr id="10" name="Picture 9" descr="Icon&#10;&#10;Description automatically generated with low confidence">
              <a:extLst>
                <a:ext uri="{FF2B5EF4-FFF2-40B4-BE49-F238E27FC236}">
                  <a16:creationId xmlns:a16="http://schemas.microsoft.com/office/drawing/2014/main" id="{4D533940-803E-4181-BE01-EDE64E9CEAE2}"/>
                </a:ext>
              </a:extLst>
            </p:cNvPr>
            <p:cNvPicPr>
              <a:picLocks noChangeAspect="1"/>
            </p:cNvPicPr>
            <p:nvPr/>
          </p:nvPicPr>
          <p:blipFill rotWithShape="1">
            <a:blip r:embed="rId4">
              <a:extLst>
                <a:ext uri="{28A0092B-C50C-407E-A947-70E740481C1C}">
                  <a14:useLocalDpi xmlns:a14="http://schemas.microsoft.com/office/drawing/2010/main" val="0"/>
                </a:ext>
              </a:extLst>
            </a:blip>
            <a:srcRect l="20721" t="3356" r="20505" b="2562"/>
            <a:stretch/>
          </p:blipFill>
          <p:spPr>
            <a:xfrm>
              <a:off x="3575614" y="2750804"/>
              <a:ext cx="2530183" cy="3244527"/>
            </a:xfrm>
            <a:prstGeom prst="rect">
              <a:avLst/>
            </a:prstGeom>
          </p:spPr>
        </p:pic>
      </p:grpSp>
      <p:sp>
        <p:nvSpPr>
          <p:cNvPr id="4" name="Rounded Rectangle 3"/>
          <p:cNvSpPr/>
          <p:nvPr/>
        </p:nvSpPr>
        <p:spPr>
          <a:xfrm>
            <a:off x="1403927" y="2525922"/>
            <a:ext cx="4645891" cy="13208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dirty="0"/>
              <a:t>Báo hiệu bộ phận câu đứng sau là phần giải thích</a:t>
            </a:r>
          </a:p>
        </p:txBody>
      </p:sp>
      <p:sp>
        <p:nvSpPr>
          <p:cNvPr id="12" name="Rounded Rectangle 11"/>
          <p:cNvSpPr/>
          <p:nvPr/>
        </p:nvSpPr>
        <p:spPr>
          <a:xfrm>
            <a:off x="6303817" y="2479691"/>
            <a:ext cx="4526251" cy="13208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dirty="0"/>
              <a:t>Báo hiệu bộ phận câu đứng sau là phần liệt kê</a:t>
            </a:r>
          </a:p>
        </p:txBody>
      </p:sp>
      <p:sp>
        <p:nvSpPr>
          <p:cNvPr id="5" name="Rounded Rectangular Callout 4"/>
          <p:cNvSpPr/>
          <p:nvPr/>
        </p:nvSpPr>
        <p:spPr>
          <a:xfrm>
            <a:off x="3103418" y="4729018"/>
            <a:ext cx="4830618" cy="785091"/>
          </a:xfrm>
          <a:prstGeom prst="wedgeRoundRectCallout">
            <a:avLst>
              <a:gd name="adj1" fmla="val 44750"/>
              <a:gd name="adj2" fmla="val 96618"/>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3200" b="1" dirty="0"/>
              <a:t>Thảo luận nhóm 2</a:t>
            </a:r>
          </a:p>
        </p:txBody>
      </p:sp>
    </p:spTree>
    <p:extLst>
      <p:ext uri="{BB962C8B-B14F-4D97-AF65-F5344CB8AC3E}">
        <p14:creationId xmlns:p14="http://schemas.microsoft.com/office/powerpoint/2010/main" val="39007964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7">
            <a:extLst>
              <a:ext uri="{FF2B5EF4-FFF2-40B4-BE49-F238E27FC236}">
                <a16:creationId xmlns:a16="http://schemas.microsoft.com/office/drawing/2014/main" id="{D7D1E1B1-6FB0-64CC-8EE5-45B638BCC363}"/>
              </a:ext>
            </a:extLst>
          </p:cNvPr>
          <p:cNvSpPr txBox="1">
            <a:spLocks noChangeArrowheads="1"/>
          </p:cNvSpPr>
          <p:nvPr/>
        </p:nvSpPr>
        <p:spPr bwMode="auto">
          <a:xfrm>
            <a:off x="5263079" y="4496434"/>
            <a:ext cx="1083839" cy="62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6" tIns="45708" rIns="91416" bIns="45708"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defTabSz="914377" eaLnBrk="1" hangingPunct="1"/>
            <a:endParaRPr lang="zh-CN" altLang="en-US" sz="1600" b="1" dirty="0">
              <a:solidFill>
                <a:prstClr val="black"/>
              </a:solidFill>
              <a:latin typeface="Cambria" panose="02040503050406030204" pitchFamily="18" charset="0"/>
              <a:ea typeface="方正清刻本悦宋简体" panose="02000000000000000000" pitchFamily="2" charset="-122"/>
            </a:endParaRPr>
          </a:p>
        </p:txBody>
      </p:sp>
      <p:pic>
        <p:nvPicPr>
          <p:cNvPr id="4" name="Picture 3" descr="Icon&#10;&#10;Description automatically generated">
            <a:extLst>
              <a:ext uri="{FF2B5EF4-FFF2-40B4-BE49-F238E27FC236}">
                <a16:creationId xmlns:a16="http://schemas.microsoft.com/office/drawing/2014/main" id="{C401F2BC-6422-171C-9660-91692E9AED91}"/>
              </a:ext>
            </a:extLst>
          </p:cNvPr>
          <p:cNvPicPr>
            <a:picLocks noChangeAspect="1"/>
          </p:cNvPicPr>
          <p:nvPr/>
        </p:nvPicPr>
        <p:blipFill rotWithShape="1">
          <a:blip r:embed="rId2">
            <a:extLst>
              <a:ext uri="{28A0092B-C50C-407E-A947-70E740481C1C}">
                <a14:useLocalDpi xmlns:a14="http://schemas.microsoft.com/office/drawing/2010/main" val="0"/>
              </a:ext>
            </a:extLst>
          </a:blip>
          <a:srcRect l="-472" r="472" b="2650"/>
          <a:stretch/>
        </p:blipFill>
        <p:spPr>
          <a:xfrm>
            <a:off x="6061705" y="2734019"/>
            <a:ext cx="2468471" cy="3165392"/>
          </a:xfrm>
          <a:prstGeom prst="rect">
            <a:avLst/>
          </a:prstGeom>
        </p:spPr>
      </p:pic>
      <p:pic>
        <p:nvPicPr>
          <p:cNvPr id="5" name="Picture 4" descr="Icon&#10;&#10;Description automatically generated with low confidence">
            <a:extLst>
              <a:ext uri="{FF2B5EF4-FFF2-40B4-BE49-F238E27FC236}">
                <a16:creationId xmlns:a16="http://schemas.microsoft.com/office/drawing/2014/main" id="{6AB60B81-AE4A-E9D6-A537-51977DC649BF}"/>
              </a:ext>
            </a:extLst>
          </p:cNvPr>
          <p:cNvPicPr>
            <a:picLocks noChangeAspect="1"/>
          </p:cNvPicPr>
          <p:nvPr/>
        </p:nvPicPr>
        <p:blipFill rotWithShape="1">
          <a:blip r:embed="rId3">
            <a:extLst>
              <a:ext uri="{28A0092B-C50C-407E-A947-70E740481C1C}">
                <a14:useLocalDpi xmlns:a14="http://schemas.microsoft.com/office/drawing/2010/main" val="0"/>
              </a:ext>
            </a:extLst>
          </a:blip>
          <a:srcRect l="20721" t="3356" r="20505" b="2562"/>
          <a:stretch/>
        </p:blipFill>
        <p:spPr>
          <a:xfrm>
            <a:off x="3613714" y="2665079"/>
            <a:ext cx="2530183" cy="3244527"/>
          </a:xfrm>
          <a:prstGeom prst="rect">
            <a:avLst/>
          </a:prstGeom>
        </p:spPr>
      </p:pic>
      <p:grpSp>
        <p:nvGrpSpPr>
          <p:cNvPr id="6" name="Group 5">
            <a:extLst>
              <a:ext uri="{FF2B5EF4-FFF2-40B4-BE49-F238E27FC236}">
                <a16:creationId xmlns:a16="http://schemas.microsoft.com/office/drawing/2014/main" id="{EB81691A-2007-68F0-2369-3E907AC07BDD}"/>
              </a:ext>
            </a:extLst>
          </p:cNvPr>
          <p:cNvGrpSpPr/>
          <p:nvPr/>
        </p:nvGrpSpPr>
        <p:grpSpPr>
          <a:xfrm>
            <a:off x="190959" y="2169106"/>
            <a:ext cx="4208656" cy="2041793"/>
            <a:chOff x="449660" y="1005840"/>
            <a:chExt cx="3609269" cy="2194560"/>
          </a:xfrm>
        </p:grpSpPr>
        <p:pic>
          <p:nvPicPr>
            <p:cNvPr id="7" name="Picture 6" descr="Background pattern&#10;&#10;Description automatically generated">
              <a:extLst>
                <a:ext uri="{FF2B5EF4-FFF2-40B4-BE49-F238E27FC236}">
                  <a16:creationId xmlns:a16="http://schemas.microsoft.com/office/drawing/2014/main" id="{F4D61BAB-5275-70A2-688C-6F38A8CF5CF7}"/>
                </a:ext>
              </a:extLst>
            </p:cNvPr>
            <p:cNvPicPr>
              <a:picLocks noChangeAspect="1"/>
            </p:cNvPicPr>
            <p:nvPr/>
          </p:nvPicPr>
          <p:blipFill rotWithShape="1">
            <a:blip r:embed="rId4">
              <a:extLst>
                <a:ext uri="{28A0092B-C50C-407E-A947-70E740481C1C}">
                  <a14:useLocalDpi xmlns:a14="http://schemas.microsoft.com/office/drawing/2010/main" val="0"/>
                </a:ext>
              </a:extLst>
            </a:blip>
            <a:srcRect l="9255" t="12867" r="51697" b="69373"/>
            <a:stretch/>
          </p:blipFill>
          <p:spPr>
            <a:xfrm>
              <a:off x="449660" y="1005840"/>
              <a:ext cx="3609269" cy="2194560"/>
            </a:xfrm>
            <a:prstGeom prst="rect">
              <a:avLst/>
            </a:prstGeom>
          </p:spPr>
        </p:pic>
        <p:sp>
          <p:nvSpPr>
            <p:cNvPr id="8" name="TextBox 7">
              <a:extLst>
                <a:ext uri="{FF2B5EF4-FFF2-40B4-BE49-F238E27FC236}">
                  <a16:creationId xmlns:a16="http://schemas.microsoft.com/office/drawing/2014/main" id="{8ECFC905-0BE0-589F-4803-7554F34C9A43}"/>
                </a:ext>
              </a:extLst>
            </p:cNvPr>
            <p:cNvSpPr txBox="1"/>
            <p:nvPr/>
          </p:nvSpPr>
          <p:spPr>
            <a:xfrm>
              <a:off x="1040251" y="1738850"/>
              <a:ext cx="2583893" cy="716675"/>
            </a:xfrm>
            <a:prstGeom prst="rect">
              <a:avLst/>
            </a:prstGeom>
            <a:noFill/>
          </p:spPr>
          <p:txBody>
            <a:bodyPr wrap="square" rtlCol="0">
              <a:spAutoFit/>
            </a:bodyPr>
            <a:lstStyle/>
            <a:p>
              <a:pPr defTabSz="1219170"/>
              <a:r>
                <a:rPr lang="en-US" sz="3733" b="1" dirty="0" err="1">
                  <a:solidFill>
                    <a:srgbClr val="F52D6B"/>
                  </a:solidFill>
                  <a:latin typeface="Cambria" panose="02040503050406030204" pitchFamily="18" charset="0"/>
                  <a:ea typeface="Cambria" panose="02040503050406030204" pitchFamily="18" charset="0"/>
                  <a:cs typeface="Pattaya" panose="00000500000000000000" pitchFamily="2" charset="-34"/>
                </a:rPr>
                <a:t>Trình</a:t>
              </a:r>
              <a:r>
                <a:rPr lang="en-US" sz="3733" b="1" dirty="0">
                  <a:solidFill>
                    <a:srgbClr val="F52D6B"/>
                  </a:solidFill>
                  <a:latin typeface="Cambria" panose="02040503050406030204" pitchFamily="18" charset="0"/>
                  <a:ea typeface="Cambria" panose="02040503050406030204" pitchFamily="18" charset="0"/>
                  <a:cs typeface="Pattaya" panose="00000500000000000000" pitchFamily="2" charset="-34"/>
                </a:rPr>
                <a:t> </a:t>
              </a:r>
              <a:r>
                <a:rPr lang="en-US" sz="3733" b="1" dirty="0" err="1">
                  <a:solidFill>
                    <a:srgbClr val="F52D6B"/>
                  </a:solidFill>
                  <a:latin typeface="Cambria" panose="02040503050406030204" pitchFamily="18" charset="0"/>
                  <a:ea typeface="Cambria" panose="02040503050406030204" pitchFamily="18" charset="0"/>
                  <a:cs typeface="Pattaya" panose="00000500000000000000" pitchFamily="2" charset="-34"/>
                </a:rPr>
                <a:t>bày</a:t>
              </a:r>
              <a:endParaRPr lang="en-US" sz="3733" b="1" dirty="0">
                <a:solidFill>
                  <a:srgbClr val="F52D6B"/>
                </a:solidFill>
                <a:latin typeface="Cambria" panose="02040503050406030204" pitchFamily="18" charset="0"/>
                <a:ea typeface="Cambria" panose="02040503050406030204" pitchFamily="18" charset="0"/>
                <a:cs typeface="Pattaya" panose="00000500000000000000" pitchFamily="2" charset="-34"/>
              </a:endParaRPr>
            </a:p>
          </p:txBody>
        </p:sp>
      </p:grpSp>
      <p:grpSp>
        <p:nvGrpSpPr>
          <p:cNvPr id="9" name="Group 8">
            <a:extLst>
              <a:ext uri="{FF2B5EF4-FFF2-40B4-BE49-F238E27FC236}">
                <a16:creationId xmlns:a16="http://schemas.microsoft.com/office/drawing/2014/main" id="{206A4C65-F7CE-CC6C-32AD-131D66FE3B6D}"/>
              </a:ext>
            </a:extLst>
          </p:cNvPr>
          <p:cNvGrpSpPr/>
          <p:nvPr/>
        </p:nvGrpSpPr>
        <p:grpSpPr>
          <a:xfrm>
            <a:off x="7805971" y="1537465"/>
            <a:ext cx="4386029" cy="2356107"/>
            <a:chOff x="8133073" y="822960"/>
            <a:chExt cx="3190991" cy="2560320"/>
          </a:xfrm>
        </p:grpSpPr>
        <p:pic>
          <p:nvPicPr>
            <p:cNvPr id="10" name="Picture 9" descr="Background pattern&#10;&#10;Description automatically generated">
              <a:extLst>
                <a:ext uri="{FF2B5EF4-FFF2-40B4-BE49-F238E27FC236}">
                  <a16:creationId xmlns:a16="http://schemas.microsoft.com/office/drawing/2014/main" id="{2C1D8D1C-268D-223C-EC8F-50367C58D827}"/>
                </a:ext>
              </a:extLst>
            </p:cNvPr>
            <p:cNvPicPr>
              <a:picLocks noChangeAspect="1"/>
            </p:cNvPicPr>
            <p:nvPr/>
          </p:nvPicPr>
          <p:blipFill rotWithShape="1">
            <a:blip r:embed="rId4">
              <a:extLst>
                <a:ext uri="{28A0092B-C50C-407E-A947-70E740481C1C}">
                  <a14:useLocalDpi xmlns:a14="http://schemas.microsoft.com/office/drawing/2010/main" val="0"/>
                </a:ext>
              </a:extLst>
            </a:blip>
            <a:srcRect l="54792" t="10467" r="10758" b="68857"/>
            <a:stretch/>
          </p:blipFill>
          <p:spPr>
            <a:xfrm>
              <a:off x="8133073" y="822960"/>
              <a:ext cx="3190991" cy="2560320"/>
            </a:xfrm>
            <a:prstGeom prst="rect">
              <a:avLst/>
            </a:prstGeom>
          </p:spPr>
        </p:pic>
        <p:sp>
          <p:nvSpPr>
            <p:cNvPr id="11" name="TextBox 10">
              <a:extLst>
                <a:ext uri="{FF2B5EF4-FFF2-40B4-BE49-F238E27FC236}">
                  <a16:creationId xmlns:a16="http://schemas.microsoft.com/office/drawing/2014/main" id="{A3E1B5B7-ACD6-5EA6-5C05-78DA0580376F}"/>
                </a:ext>
              </a:extLst>
            </p:cNvPr>
            <p:cNvSpPr txBox="1"/>
            <p:nvPr/>
          </p:nvSpPr>
          <p:spPr>
            <a:xfrm>
              <a:off x="8722319" y="1590699"/>
              <a:ext cx="2526936" cy="903023"/>
            </a:xfrm>
            <a:prstGeom prst="rect">
              <a:avLst/>
            </a:prstGeom>
            <a:noFill/>
          </p:spPr>
          <p:txBody>
            <a:bodyPr wrap="square" rtlCol="0">
              <a:spAutoFit/>
            </a:bodyPr>
            <a:lstStyle/>
            <a:p>
              <a:pPr defTabSz="1219170"/>
              <a:r>
                <a:rPr lang="en-US" sz="4800" b="1" dirty="0" err="1">
                  <a:solidFill>
                    <a:srgbClr val="7030A0"/>
                  </a:solidFill>
                  <a:latin typeface="Cambria" panose="02040503050406030204" pitchFamily="18" charset="0"/>
                  <a:ea typeface="Cambria" panose="02040503050406030204" pitchFamily="18" charset="0"/>
                  <a:cs typeface="Pattaya" panose="00000500000000000000" pitchFamily="2" charset="-34"/>
                </a:rPr>
                <a:t>Nhận</a:t>
              </a:r>
              <a:r>
                <a:rPr lang="en-US" sz="4800" b="1" dirty="0">
                  <a:solidFill>
                    <a:srgbClr val="7030A0"/>
                  </a:solidFill>
                  <a:latin typeface="Cambria" panose="02040503050406030204" pitchFamily="18" charset="0"/>
                  <a:ea typeface="Cambria" panose="02040503050406030204" pitchFamily="18" charset="0"/>
                  <a:cs typeface="Pattaya" panose="00000500000000000000" pitchFamily="2" charset="-34"/>
                </a:rPr>
                <a:t> </a:t>
              </a:r>
              <a:r>
                <a:rPr lang="en-US" sz="4800" b="1" dirty="0" err="1">
                  <a:solidFill>
                    <a:srgbClr val="7030A0"/>
                  </a:solidFill>
                  <a:latin typeface="Cambria" panose="02040503050406030204" pitchFamily="18" charset="0"/>
                  <a:ea typeface="Cambria" panose="02040503050406030204" pitchFamily="18" charset="0"/>
                  <a:cs typeface="Pattaya" panose="00000500000000000000" pitchFamily="2" charset="-34"/>
                </a:rPr>
                <a:t>xét</a:t>
              </a:r>
              <a:endParaRPr lang="en-US" sz="4800" b="1" dirty="0">
                <a:solidFill>
                  <a:srgbClr val="7030A0"/>
                </a:solidFill>
                <a:latin typeface="Cambria" panose="02040503050406030204" pitchFamily="18" charset="0"/>
                <a:ea typeface="Cambria" panose="02040503050406030204" pitchFamily="18" charset="0"/>
                <a:cs typeface="Pattaya" panose="00000500000000000000" pitchFamily="2" charset="-34"/>
              </a:endParaRPr>
            </a:p>
          </p:txBody>
        </p:sp>
      </p:grpSp>
    </p:spTree>
    <p:extLst>
      <p:ext uri="{BB962C8B-B14F-4D97-AF65-F5344CB8AC3E}">
        <p14:creationId xmlns:p14="http://schemas.microsoft.com/office/powerpoint/2010/main" val="13589595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 calcmode="lin" valueType="num">
                                      <p:cBhvr>
                                        <p:cTn id="7" dur="300" fill="hold"/>
                                        <p:tgtEl>
                                          <p:spTgt spid="2"/>
                                        </p:tgtEl>
                                        <p:attrNameLst>
                                          <p:attrName>ppt_w</p:attrName>
                                        </p:attrNameLst>
                                      </p:cBhvr>
                                      <p:tavLst>
                                        <p:tav tm="0">
                                          <p:val>
                                            <p:fltVal val="0"/>
                                          </p:val>
                                        </p:tav>
                                        <p:tav tm="100000">
                                          <p:val>
                                            <p:strVal val="#ppt_w"/>
                                          </p:val>
                                        </p:tav>
                                      </p:tavLst>
                                    </p:anim>
                                    <p:anim calcmode="lin" valueType="num">
                                      <p:cBhvr>
                                        <p:cTn id="8" dur="300" fill="hold"/>
                                        <p:tgtEl>
                                          <p:spTgt spid="2"/>
                                        </p:tgtEl>
                                        <p:attrNameLst>
                                          <p:attrName>ppt_h</p:attrName>
                                        </p:attrNameLst>
                                      </p:cBhvr>
                                      <p:tavLst>
                                        <p:tav tm="0">
                                          <p:val>
                                            <p:fltVal val="0"/>
                                          </p:val>
                                        </p:tav>
                                        <p:tav tm="100000">
                                          <p:val>
                                            <p:strVal val="#ppt_h"/>
                                          </p:val>
                                        </p:tav>
                                      </p:tavLst>
                                    </p:anim>
                                    <p:anim calcmode="lin" valueType="num">
                                      <p:cBhvr>
                                        <p:cTn id="9" dur="300" fill="hold"/>
                                        <p:tgtEl>
                                          <p:spTgt spid="2"/>
                                        </p:tgtEl>
                                        <p:attrNameLst>
                                          <p:attrName>style.rotation</p:attrName>
                                        </p:attrNameLst>
                                      </p:cBhvr>
                                      <p:tavLst>
                                        <p:tav tm="0">
                                          <p:val>
                                            <p:fltVal val="90"/>
                                          </p:val>
                                        </p:tav>
                                        <p:tav tm="100000">
                                          <p:val>
                                            <p:fltVal val="0"/>
                                          </p:val>
                                        </p:tav>
                                      </p:tavLst>
                                    </p:anim>
                                    <p:animEffect transition="in" filter="fade">
                                      <p:cBhvr>
                                        <p:cTn id="10" dur="300"/>
                                        <p:tgtEl>
                                          <p:spTgt spid="2"/>
                                        </p:tgtEl>
                                      </p:cBhvr>
                                    </p:animEffect>
                                  </p:childTnLst>
                                </p:cTn>
                              </p:par>
                            </p:childTnLst>
                          </p:cTn>
                        </p:par>
                        <p:par>
                          <p:cTn id="11" fill="hold">
                            <p:stCondLst>
                              <p:cond delay="300"/>
                            </p:stCondLst>
                            <p:childTnLst>
                              <p:par>
                                <p:cTn id="12" presetID="6" presetClass="entr" presetSubtype="32"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circle(out)">
                                      <p:cBhvr>
                                        <p:cTn id="14" dur="750"/>
                                        <p:tgtEl>
                                          <p:spTgt spid="6"/>
                                        </p:tgtEl>
                                      </p:cBhvr>
                                    </p:animEffect>
                                  </p:childTnLst>
                                </p:cTn>
                              </p:par>
                            </p:childTnLst>
                          </p:cTn>
                        </p:par>
                        <p:par>
                          <p:cTn id="15" fill="hold">
                            <p:stCondLst>
                              <p:cond delay="1050"/>
                            </p:stCondLst>
                            <p:childTnLst>
                              <p:par>
                                <p:cTn id="16" presetID="6" presetClass="entr" presetSubtype="32"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circle(out)">
                                      <p:cBhvr>
                                        <p:cTn id="18"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7882EF6-0A48-4A54-9D63-64120BFA0D4C}"/>
              </a:ext>
            </a:extLst>
          </p:cNvPr>
          <p:cNvSpPr txBox="1"/>
          <p:nvPr/>
        </p:nvSpPr>
        <p:spPr>
          <a:xfrm>
            <a:off x="938357" y="772968"/>
            <a:ext cx="10267949" cy="2554545"/>
          </a:xfrm>
          <a:prstGeom prst="rect">
            <a:avLst/>
          </a:prstGeom>
          <a:noFill/>
        </p:spPr>
        <p:txBody>
          <a:bodyPr wrap="square" rtlCol="0">
            <a:spAutoFit/>
          </a:bodyPr>
          <a:lstStyle/>
          <a:p>
            <a:pPr marL="514350" indent="-514350">
              <a:buAutoNum type="alphaLcPeriod"/>
            </a:pPr>
            <a:r>
              <a:rPr lang="en-US" sz="3200" dirty="0">
                <a:latin typeface="Cambria" panose="02040503050406030204" pitchFamily="18" charset="0"/>
                <a:ea typeface="Cambria" panose="02040503050406030204" pitchFamily="18" charset="0"/>
              </a:rPr>
              <a:t>Cá vui: mưa trên sông</a:t>
            </a:r>
          </a:p>
          <a:p>
            <a:r>
              <a:rPr lang="en-US" sz="3200" dirty="0">
                <a:latin typeface="Cambria" panose="02040503050406030204" pitchFamily="18" charset="0"/>
                <a:ea typeface="Cambria" panose="02040503050406030204" pitchFamily="18" charset="0"/>
              </a:rPr>
              <a:t>      Sông vui: đò vào bến</a:t>
            </a:r>
          </a:p>
          <a:p>
            <a:r>
              <a:rPr lang="en-US" sz="3200" dirty="0">
                <a:latin typeface="Cambria" panose="02040503050406030204" pitchFamily="18" charset="0"/>
                <a:ea typeface="Cambria" panose="02040503050406030204" pitchFamily="18" charset="0"/>
              </a:rPr>
              <a:t>      Bến vui: ở cạnh trường</a:t>
            </a:r>
          </a:p>
          <a:p>
            <a:r>
              <a:rPr lang="en-US" sz="3200" dirty="0">
                <a:latin typeface="Cambria" panose="02040503050406030204" pitchFamily="18" charset="0"/>
                <a:ea typeface="Cambria" panose="02040503050406030204" pitchFamily="18" charset="0"/>
              </a:rPr>
              <a:t>      Trường vui: đông bé đến ...</a:t>
            </a:r>
          </a:p>
          <a:p>
            <a:r>
              <a:rPr lang="en-US" sz="3200" dirty="0">
                <a:latin typeface="Cambria" panose="02040503050406030204" pitchFamily="18" charset="0"/>
                <a:ea typeface="Cambria" panose="02040503050406030204" pitchFamily="18" charset="0"/>
              </a:rPr>
              <a:t>                                 (Phạm Hổ)</a:t>
            </a:r>
          </a:p>
        </p:txBody>
      </p:sp>
      <p:sp>
        <p:nvSpPr>
          <p:cNvPr id="4" name="Rounded Rectangle 3"/>
          <p:cNvSpPr/>
          <p:nvPr/>
        </p:nvSpPr>
        <p:spPr>
          <a:xfrm>
            <a:off x="5855854" y="3782067"/>
            <a:ext cx="4645891" cy="13208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dirty="0"/>
              <a:t>Báo hiệu bộ phận câu đứng sau là phần giải thích</a:t>
            </a:r>
          </a:p>
        </p:txBody>
      </p:sp>
    </p:spTree>
    <p:extLst>
      <p:ext uri="{BB962C8B-B14F-4D97-AF65-F5344CB8AC3E}">
        <p14:creationId xmlns:p14="http://schemas.microsoft.com/office/powerpoint/2010/main" val="14490914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barn(inVertical)">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barn(inVertical)">
                                      <p:cBhvr>
                                        <p:cTn id="2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7882EF6-0A48-4A54-9D63-64120BFA0D4C}"/>
              </a:ext>
            </a:extLst>
          </p:cNvPr>
          <p:cNvSpPr txBox="1"/>
          <p:nvPr/>
        </p:nvSpPr>
        <p:spPr>
          <a:xfrm>
            <a:off x="938357" y="772968"/>
            <a:ext cx="10267949" cy="2062103"/>
          </a:xfrm>
          <a:prstGeom prst="rect">
            <a:avLst/>
          </a:prstGeom>
          <a:noFill/>
        </p:spPr>
        <p:txBody>
          <a:bodyPr wrap="square" rtlCol="0">
            <a:spAutoFit/>
          </a:bodyPr>
          <a:lstStyle/>
          <a:p>
            <a:r>
              <a:rPr lang="en-US" sz="3200" dirty="0">
                <a:latin typeface="Cambria" panose="02040503050406030204" pitchFamily="18" charset="0"/>
                <a:ea typeface="Cambria" panose="02040503050406030204" pitchFamily="18" charset="0"/>
              </a:rPr>
              <a:t>b. Rồi những cảnh tuyệt đẹp của đất nước hiện ra: cánh đồng với những đàn trâu thung thăng gặm cỏ, dòng sông với những đoàn thuyền ngược xuôi.</a:t>
            </a:r>
          </a:p>
          <a:p>
            <a:r>
              <a:rPr lang="en-US" sz="3200" dirty="0">
                <a:latin typeface="Cambria" panose="02040503050406030204" pitchFamily="18" charset="0"/>
                <a:ea typeface="Cambria" panose="02040503050406030204" pitchFamily="18" charset="0"/>
              </a:rPr>
              <a:t>                                                                 (Nguyễn Thế Hội)</a:t>
            </a:r>
          </a:p>
        </p:txBody>
      </p:sp>
      <p:sp>
        <p:nvSpPr>
          <p:cNvPr id="5" name="Rounded Rectangle 4"/>
          <p:cNvSpPr/>
          <p:nvPr/>
        </p:nvSpPr>
        <p:spPr>
          <a:xfrm>
            <a:off x="3689927" y="3754309"/>
            <a:ext cx="4526251" cy="13208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dirty="0"/>
              <a:t>Báo hiệu bộ phận câu đứng sau là phần liệt kê</a:t>
            </a:r>
          </a:p>
        </p:txBody>
      </p:sp>
    </p:spTree>
    <p:extLst>
      <p:ext uri="{BB962C8B-B14F-4D97-AF65-F5344CB8AC3E}">
        <p14:creationId xmlns:p14="http://schemas.microsoft.com/office/powerpoint/2010/main" val="4322501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7882EF6-0A48-4A54-9D63-64120BFA0D4C}"/>
              </a:ext>
            </a:extLst>
          </p:cNvPr>
          <p:cNvSpPr txBox="1"/>
          <p:nvPr/>
        </p:nvSpPr>
        <p:spPr>
          <a:xfrm>
            <a:off x="938357" y="772968"/>
            <a:ext cx="10267949" cy="2554545"/>
          </a:xfrm>
          <a:prstGeom prst="rect">
            <a:avLst/>
          </a:prstGeom>
          <a:noFill/>
        </p:spPr>
        <p:txBody>
          <a:bodyPr wrap="square" rtlCol="0">
            <a:spAutoFit/>
          </a:bodyPr>
          <a:lstStyle/>
          <a:p>
            <a:r>
              <a:rPr lang="en-US" sz="3200" dirty="0">
                <a:latin typeface="Cambria" panose="02040503050406030204" pitchFamily="18" charset="0"/>
                <a:ea typeface="Cambria" panose="02040503050406030204" pitchFamily="18" charset="0"/>
              </a:rPr>
              <a:t>c. Đảo hiện lên rực rỡ vào lúc vầng đông bắt đầu tỏa ánh sáng. Sắc xanh nhô lên mịn màng. Chim bay vút lên khoe trăm màu áo đan chéo nhau trong không trung: nâu, trắng, mun, vàng, xám, tím biếc,...</a:t>
            </a:r>
          </a:p>
          <a:p>
            <a:r>
              <a:rPr lang="en-US" sz="3200" dirty="0">
                <a:latin typeface="Cambria" panose="02040503050406030204" pitchFamily="18" charset="0"/>
                <a:ea typeface="Cambria" panose="02040503050406030204" pitchFamily="18" charset="0"/>
              </a:rPr>
              <a:t>                                                                 (Võ Văn Trực)</a:t>
            </a:r>
          </a:p>
        </p:txBody>
      </p:sp>
      <p:sp>
        <p:nvSpPr>
          <p:cNvPr id="5" name="Rounded Rectangle 4"/>
          <p:cNvSpPr/>
          <p:nvPr/>
        </p:nvSpPr>
        <p:spPr>
          <a:xfrm>
            <a:off x="3809205" y="4096054"/>
            <a:ext cx="4526251" cy="13208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dirty="0"/>
              <a:t>Báo hiệu bộ phận câu đứng sau là phần liệt kê</a:t>
            </a:r>
          </a:p>
        </p:txBody>
      </p:sp>
    </p:spTree>
    <p:extLst>
      <p:ext uri="{BB962C8B-B14F-4D97-AF65-F5344CB8AC3E}">
        <p14:creationId xmlns:p14="http://schemas.microsoft.com/office/powerpoint/2010/main" val="34756909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66;p1">
            <a:extLst>
              <a:ext uri="{FF2B5EF4-FFF2-40B4-BE49-F238E27FC236}">
                <a16:creationId xmlns:a16="http://schemas.microsoft.com/office/drawing/2014/main" id="{04E62545-CDD7-44D5-BBF1-0E260C94CF46}"/>
              </a:ext>
            </a:extLst>
          </p:cNvPr>
          <p:cNvSpPr txBox="1"/>
          <p:nvPr/>
        </p:nvSpPr>
        <p:spPr>
          <a:xfrm>
            <a:off x="561975" y="313888"/>
            <a:ext cx="10696576" cy="1055608"/>
          </a:xfrm>
          <a:prstGeom prst="roundRect">
            <a:avLst/>
          </a:prstGeom>
          <a:solidFill>
            <a:srgbClr val="0C79A7"/>
          </a:solidFill>
          <a:ln w="38100">
            <a:solidFill>
              <a:srgbClr val="FFFFFF"/>
            </a:solidFill>
          </a:ln>
        </p:spPr>
        <p:txBody>
          <a:bodyPr wrap="square">
            <a:spAutoFit/>
          </a:bodyPr>
          <a:lstStyle>
            <a:defPPr marR="0" lvl="0" algn="l" rtl="0">
              <a:lnSpc>
                <a:spcPct val="100000"/>
              </a:lnSpc>
              <a:spcBef>
                <a:spcPts val="0"/>
              </a:spcBef>
              <a:spcAft>
                <a:spcPts val="0"/>
              </a:spcAft>
            </a:defPPr>
            <a:lvl1pPr algn="ctr" defTabSz="685800">
              <a:spcBef>
                <a:spcPct val="0"/>
              </a:spcBef>
              <a:buClrTx/>
              <a:buFont typeface="Arial" panose="020B0604020202020204" pitchFamily="34" charset="0"/>
              <a:buNone/>
              <a:defRPr sz="3200" b="1" i="1">
                <a:solidFill>
                  <a:srgbClr val="FFFF00"/>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0" defTabSz="914354"/>
            <a:r>
              <a:rPr lang="en-US" sz="2800" kern="0" dirty="0">
                <a:latin typeface="Cambria" panose="02040503050406030204" pitchFamily="18" charset="0"/>
                <a:ea typeface="Cambria" panose="02040503050406030204" pitchFamily="18" charset="0"/>
                <a:sym typeface="Arial"/>
              </a:rPr>
              <a:t>2. Chọn dấu hai chấm hoặc dấu phẩy thay cho ô vuông trong đoạn văn dưới đây. Vì sao em chọn dấu câu đó?</a:t>
            </a:r>
          </a:p>
        </p:txBody>
      </p:sp>
      <p:sp>
        <p:nvSpPr>
          <p:cNvPr id="2" name="TextBox 1">
            <a:extLst>
              <a:ext uri="{FF2B5EF4-FFF2-40B4-BE49-F238E27FC236}">
                <a16:creationId xmlns:a16="http://schemas.microsoft.com/office/drawing/2014/main" id="{C44C237E-3477-491F-A409-007290F7D45F}"/>
              </a:ext>
            </a:extLst>
          </p:cNvPr>
          <p:cNvSpPr txBox="1"/>
          <p:nvPr/>
        </p:nvSpPr>
        <p:spPr>
          <a:xfrm>
            <a:off x="1095375" y="1771650"/>
            <a:ext cx="9420225" cy="3539430"/>
          </a:xfrm>
          <a:prstGeom prst="rect">
            <a:avLst/>
          </a:prstGeom>
          <a:noFill/>
        </p:spPr>
        <p:txBody>
          <a:bodyPr wrap="square" rtlCol="0">
            <a:spAutoFit/>
          </a:bodyPr>
          <a:lstStyle/>
          <a:p>
            <a:pPr algn="just"/>
            <a:r>
              <a:rPr lang="en-US" sz="3200" b="1" i="0" dirty="0">
                <a:solidFill>
                  <a:srgbClr val="000000"/>
                </a:solidFill>
                <a:effectLst/>
                <a:latin typeface="Cambria" panose="02040503050406030204" pitchFamily="18" charset="0"/>
                <a:ea typeface="Cambria" panose="02040503050406030204" pitchFamily="18" charset="0"/>
              </a:rPr>
              <a:t>Mèo Mun có sở thích đặc biệt        ăn cá. Thế là mèo mẹ mua về cho Min ít cá tươi      1 con rô, 2 con diếc, ... Mẹ nướng cá lên. Mun vui lắm. Vừa ăn, chú vừa luôn miệng khen: “Cá giòn        thơm và ngọt quá!”. Và chú cũng không quên một việc quen thuộc       nói lời cảm ơn mẹ.</a:t>
            </a:r>
            <a:endParaRPr lang="en-US" sz="3200" b="0" i="0" dirty="0">
              <a:solidFill>
                <a:srgbClr val="000000"/>
              </a:solidFill>
              <a:effectLst/>
              <a:latin typeface="Cambria" panose="02040503050406030204" pitchFamily="18" charset="0"/>
              <a:ea typeface="Cambria" panose="02040503050406030204" pitchFamily="18" charset="0"/>
            </a:endParaRPr>
          </a:p>
          <a:p>
            <a:pPr algn="r"/>
            <a:r>
              <a:rPr lang="en-US" sz="3200" b="0" i="0" dirty="0">
                <a:solidFill>
                  <a:srgbClr val="000000"/>
                </a:solidFill>
                <a:effectLst/>
                <a:latin typeface="Cambria" panose="02040503050406030204" pitchFamily="18" charset="0"/>
                <a:ea typeface="Cambria" panose="02040503050406030204" pitchFamily="18" charset="0"/>
              </a:rPr>
              <a:t>(Theo Nguyễn Hữu Đạt)</a:t>
            </a:r>
          </a:p>
        </p:txBody>
      </p:sp>
      <p:sp>
        <p:nvSpPr>
          <p:cNvPr id="3" name="Rectangle 2"/>
          <p:cNvSpPr/>
          <p:nvPr/>
        </p:nvSpPr>
        <p:spPr>
          <a:xfrm>
            <a:off x="7102764" y="1773382"/>
            <a:ext cx="572654" cy="526473"/>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5" name="Rectangle 4"/>
          <p:cNvSpPr/>
          <p:nvPr/>
        </p:nvSpPr>
        <p:spPr>
          <a:xfrm>
            <a:off x="7744691" y="2299855"/>
            <a:ext cx="572654" cy="526473"/>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6" name="Rectangle 5"/>
          <p:cNvSpPr/>
          <p:nvPr/>
        </p:nvSpPr>
        <p:spPr>
          <a:xfrm>
            <a:off x="8031018" y="3228482"/>
            <a:ext cx="572654" cy="526473"/>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8" name="Rectangle 7"/>
          <p:cNvSpPr/>
          <p:nvPr/>
        </p:nvSpPr>
        <p:spPr>
          <a:xfrm>
            <a:off x="3292764" y="4225636"/>
            <a:ext cx="572654" cy="526473"/>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4" name="TextBox 3"/>
          <p:cNvSpPr txBox="1"/>
          <p:nvPr/>
        </p:nvSpPr>
        <p:spPr>
          <a:xfrm>
            <a:off x="7258286" y="1851952"/>
            <a:ext cx="261610" cy="369332"/>
          </a:xfrm>
          <a:prstGeom prst="rect">
            <a:avLst/>
          </a:prstGeom>
          <a:noFill/>
        </p:spPr>
        <p:txBody>
          <a:bodyPr wrap="none" rtlCol="0">
            <a:spAutoFit/>
          </a:bodyPr>
          <a:lstStyle/>
          <a:p>
            <a:r>
              <a:rPr lang="en-US" b="1" dirty="0">
                <a:solidFill>
                  <a:srgbClr val="FF0000"/>
                </a:solidFill>
                <a:latin typeface="Arial Black" panose="020B0A04020102020204" pitchFamily="34" charset="0"/>
              </a:rPr>
              <a:t>:</a:t>
            </a:r>
          </a:p>
        </p:txBody>
      </p:sp>
      <p:sp>
        <p:nvSpPr>
          <p:cNvPr id="9" name="TextBox 8"/>
          <p:cNvSpPr txBox="1"/>
          <p:nvPr/>
        </p:nvSpPr>
        <p:spPr>
          <a:xfrm>
            <a:off x="7900213" y="2378425"/>
            <a:ext cx="261610" cy="369332"/>
          </a:xfrm>
          <a:prstGeom prst="rect">
            <a:avLst/>
          </a:prstGeom>
          <a:noFill/>
        </p:spPr>
        <p:txBody>
          <a:bodyPr wrap="none" rtlCol="0">
            <a:spAutoFit/>
          </a:bodyPr>
          <a:lstStyle/>
          <a:p>
            <a:r>
              <a:rPr lang="en-US" b="1" dirty="0">
                <a:solidFill>
                  <a:srgbClr val="FF0000"/>
                </a:solidFill>
                <a:latin typeface="Arial Black" panose="020B0A04020102020204" pitchFamily="34" charset="0"/>
              </a:rPr>
              <a:t>:</a:t>
            </a:r>
          </a:p>
        </p:txBody>
      </p:sp>
      <p:sp>
        <p:nvSpPr>
          <p:cNvPr id="10" name="TextBox 9"/>
          <p:cNvSpPr txBox="1"/>
          <p:nvPr/>
        </p:nvSpPr>
        <p:spPr>
          <a:xfrm>
            <a:off x="8186540" y="3354533"/>
            <a:ext cx="261610" cy="369332"/>
          </a:xfrm>
          <a:prstGeom prst="rect">
            <a:avLst/>
          </a:prstGeom>
          <a:noFill/>
        </p:spPr>
        <p:txBody>
          <a:bodyPr wrap="none" rtlCol="0">
            <a:spAutoFit/>
          </a:bodyPr>
          <a:lstStyle/>
          <a:p>
            <a:r>
              <a:rPr lang="en-US" b="1" dirty="0">
                <a:solidFill>
                  <a:srgbClr val="FF0000"/>
                </a:solidFill>
                <a:latin typeface="Arial Black" panose="020B0A04020102020204" pitchFamily="34" charset="0"/>
              </a:rPr>
              <a:t>,</a:t>
            </a:r>
          </a:p>
        </p:txBody>
      </p:sp>
      <p:sp>
        <p:nvSpPr>
          <p:cNvPr id="11" name="TextBox 10"/>
          <p:cNvSpPr txBox="1"/>
          <p:nvPr/>
        </p:nvSpPr>
        <p:spPr>
          <a:xfrm>
            <a:off x="3448286" y="4304206"/>
            <a:ext cx="261610" cy="369332"/>
          </a:xfrm>
          <a:prstGeom prst="rect">
            <a:avLst/>
          </a:prstGeom>
          <a:noFill/>
        </p:spPr>
        <p:txBody>
          <a:bodyPr wrap="none" rtlCol="0">
            <a:spAutoFit/>
          </a:bodyPr>
          <a:lstStyle/>
          <a:p>
            <a:r>
              <a:rPr lang="en-US" b="1" dirty="0">
                <a:solidFill>
                  <a:srgbClr val="FF0000"/>
                </a:solidFill>
                <a:latin typeface="Arial Black" panose="020B0A04020102020204" pitchFamily="34" charset="0"/>
              </a:rPr>
              <a:t>:</a:t>
            </a:r>
          </a:p>
        </p:txBody>
      </p:sp>
    </p:spTree>
    <p:extLst>
      <p:ext uri="{BB962C8B-B14F-4D97-AF65-F5344CB8AC3E}">
        <p14:creationId xmlns:p14="http://schemas.microsoft.com/office/powerpoint/2010/main" val="5517430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2">
                                            <p:txEl>
                                              <p:pRg st="0" end="0"/>
                                            </p:txEl>
                                          </p:spTgt>
                                        </p:tgtEl>
                                        <p:attrNameLst>
                                          <p:attrName>style.visibility</p:attrName>
                                        </p:attrNameLst>
                                      </p:cBhvr>
                                      <p:to>
                                        <p:strVal val="visible"/>
                                      </p:to>
                                    </p:set>
                                    <p:animEffect transition="in" filter="wipe(down)">
                                      <p:cBhvr>
                                        <p:cTn id="10" dur="500"/>
                                        <p:tgtEl>
                                          <p:spTgt spid="2">
                                            <p:txEl>
                                              <p:pRg st="0" end="0"/>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Effect transition="in" filter="wipe(down)">
                                      <p:cBhvr>
                                        <p:cTn id="13" dur="500"/>
                                        <p:tgtEl>
                                          <p:spTgt spid="2">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p:bldP spid="9" grpId="0"/>
      <p:bldP spid="10"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66;p1">
            <a:extLst>
              <a:ext uri="{FF2B5EF4-FFF2-40B4-BE49-F238E27FC236}">
                <a16:creationId xmlns:a16="http://schemas.microsoft.com/office/drawing/2014/main" id="{04E62545-CDD7-44D5-BBF1-0E260C94CF46}"/>
              </a:ext>
            </a:extLst>
          </p:cNvPr>
          <p:cNvSpPr txBox="1"/>
          <p:nvPr/>
        </p:nvSpPr>
        <p:spPr>
          <a:xfrm>
            <a:off x="561975" y="313888"/>
            <a:ext cx="10696576" cy="578882"/>
          </a:xfrm>
          <a:prstGeom prst="roundRect">
            <a:avLst/>
          </a:prstGeom>
          <a:solidFill>
            <a:srgbClr val="0C79A7"/>
          </a:solidFill>
          <a:ln w="38100">
            <a:solidFill>
              <a:srgbClr val="FFFFFF"/>
            </a:solidFill>
          </a:ln>
        </p:spPr>
        <p:txBody>
          <a:bodyPr wrap="square">
            <a:spAutoFit/>
          </a:bodyPr>
          <a:lstStyle>
            <a:defPPr marR="0" lvl="0" algn="l" rtl="0">
              <a:lnSpc>
                <a:spcPct val="100000"/>
              </a:lnSpc>
              <a:spcBef>
                <a:spcPts val="0"/>
              </a:spcBef>
              <a:spcAft>
                <a:spcPts val="0"/>
              </a:spcAft>
            </a:defPPr>
            <a:lvl1pPr algn="ctr" defTabSz="685800">
              <a:spcBef>
                <a:spcPct val="0"/>
              </a:spcBef>
              <a:buClrTx/>
              <a:buFont typeface="Arial" panose="020B0604020202020204" pitchFamily="34" charset="0"/>
              <a:buNone/>
              <a:defRPr sz="3200" b="1" i="1">
                <a:solidFill>
                  <a:srgbClr val="FFFF00"/>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0" defTabSz="914354"/>
            <a:r>
              <a:rPr lang="en-US" sz="2800" kern="0" dirty="0">
                <a:latin typeface="Cambria" panose="02040503050406030204" pitchFamily="18" charset="0"/>
                <a:ea typeface="Cambria" panose="02040503050406030204" pitchFamily="18" charset="0"/>
                <a:sym typeface="Arial"/>
              </a:rPr>
              <a:t>3. Nói tiếp để hoàn thành câu dưới đây:</a:t>
            </a:r>
          </a:p>
        </p:txBody>
      </p:sp>
      <p:sp>
        <p:nvSpPr>
          <p:cNvPr id="2" name="TextBox 1">
            <a:extLst>
              <a:ext uri="{FF2B5EF4-FFF2-40B4-BE49-F238E27FC236}">
                <a16:creationId xmlns:a16="http://schemas.microsoft.com/office/drawing/2014/main" id="{C44C237E-3477-491F-A409-007290F7D45F}"/>
              </a:ext>
            </a:extLst>
          </p:cNvPr>
          <p:cNvSpPr txBox="1"/>
          <p:nvPr/>
        </p:nvSpPr>
        <p:spPr>
          <a:xfrm>
            <a:off x="1095375" y="1771650"/>
            <a:ext cx="9420225" cy="2062103"/>
          </a:xfrm>
          <a:prstGeom prst="rect">
            <a:avLst/>
          </a:prstGeom>
          <a:noFill/>
        </p:spPr>
        <p:txBody>
          <a:bodyPr wrap="square" rtlCol="0">
            <a:spAutoFit/>
          </a:bodyPr>
          <a:lstStyle/>
          <a:p>
            <a:pPr marL="514350" indent="-514350" algn="just">
              <a:buAutoNum type="alphaLcPeriod"/>
            </a:pPr>
            <a:r>
              <a:rPr lang="en-US" sz="3200" b="1" dirty="0">
                <a:solidFill>
                  <a:srgbClr val="000000"/>
                </a:solidFill>
                <a:latin typeface="Cambria" panose="02040503050406030204" pitchFamily="18" charset="0"/>
                <a:ea typeface="Cambria" panose="02040503050406030204" pitchFamily="18" charset="0"/>
              </a:rPr>
              <a:t>Rô – bốt được tạo ra để (...)</a:t>
            </a:r>
          </a:p>
          <a:p>
            <a:pPr marL="514350" indent="-514350" algn="just">
              <a:buAutoNum type="alphaLcPeriod"/>
            </a:pPr>
            <a:r>
              <a:rPr lang="en-US" sz="3200" b="1" i="0" dirty="0">
                <a:solidFill>
                  <a:srgbClr val="000000"/>
                </a:solidFill>
                <a:effectLst/>
                <a:latin typeface="Cambria" panose="02040503050406030204" pitchFamily="18" charset="0"/>
                <a:ea typeface="Cambria" panose="02040503050406030204" pitchFamily="18" charset="0"/>
              </a:rPr>
              <a:t>Trai tráng khắp Hy Lạp đổ về thành Ô–lim-pi-a để (...)</a:t>
            </a:r>
          </a:p>
          <a:p>
            <a:pPr marL="514350" indent="-514350" algn="just">
              <a:buAutoNum type="alphaLcPeriod"/>
            </a:pPr>
            <a:r>
              <a:rPr lang="en-US" sz="3200" b="1" dirty="0">
                <a:solidFill>
                  <a:srgbClr val="000000"/>
                </a:solidFill>
                <a:latin typeface="Cambria" panose="02040503050406030204" pitchFamily="18" charset="0"/>
                <a:ea typeface="Cambria" panose="02040503050406030204" pitchFamily="18" charset="0"/>
              </a:rPr>
              <a:t>Chúng ta cần học ngoại ngữ để (...)</a:t>
            </a:r>
            <a:r>
              <a:rPr lang="en-US" sz="3200" b="1" i="0" dirty="0">
                <a:solidFill>
                  <a:srgbClr val="000000"/>
                </a:solidFill>
                <a:effectLst/>
                <a:latin typeface="Cambria" panose="02040503050406030204" pitchFamily="18" charset="0"/>
                <a:ea typeface="Cambria" panose="02040503050406030204" pitchFamily="18" charset="0"/>
              </a:rPr>
              <a:t> </a:t>
            </a:r>
            <a:endParaRPr lang="en-US" sz="3200" b="0" i="0" dirty="0">
              <a:solidFill>
                <a:srgbClr val="000000"/>
              </a:solidFill>
              <a:effectLst/>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C44C237E-3477-491F-A409-007290F7D45F}"/>
              </a:ext>
            </a:extLst>
          </p:cNvPr>
          <p:cNvSpPr txBox="1"/>
          <p:nvPr/>
        </p:nvSpPr>
        <p:spPr>
          <a:xfrm>
            <a:off x="1200150" y="1885840"/>
            <a:ext cx="9420225" cy="2062103"/>
          </a:xfrm>
          <a:prstGeom prst="rect">
            <a:avLst/>
          </a:prstGeom>
          <a:noFill/>
        </p:spPr>
        <p:txBody>
          <a:bodyPr wrap="square" rtlCol="0">
            <a:spAutoFit/>
          </a:bodyPr>
          <a:lstStyle/>
          <a:p>
            <a:pPr marL="514350" indent="-514350" algn="just">
              <a:buAutoNum type="alphaLcPeriod"/>
            </a:pPr>
            <a:r>
              <a:rPr lang="en-US" sz="3200" b="1" dirty="0">
                <a:solidFill>
                  <a:srgbClr val="000000"/>
                </a:solidFill>
                <a:latin typeface="Cambria" panose="02040503050406030204" pitchFamily="18" charset="0"/>
                <a:ea typeface="Cambria" panose="02040503050406030204" pitchFamily="18" charset="0"/>
              </a:rPr>
              <a:t>Rô – bốt được tạo ra để </a:t>
            </a:r>
            <a:r>
              <a:rPr lang="en-US" sz="3200" b="1" dirty="0">
                <a:solidFill>
                  <a:srgbClr val="FF0000"/>
                </a:solidFill>
                <a:latin typeface="Cambria" panose="02040503050406030204" pitchFamily="18" charset="0"/>
                <a:ea typeface="Cambria" panose="02040503050406030204" pitchFamily="18" charset="0"/>
              </a:rPr>
              <a:t>phục vụ con người.</a:t>
            </a:r>
          </a:p>
          <a:p>
            <a:pPr marL="514350" indent="-514350" algn="just">
              <a:buAutoNum type="alphaLcPeriod"/>
            </a:pPr>
            <a:r>
              <a:rPr lang="en-US" sz="3200" b="1" i="0" dirty="0">
                <a:solidFill>
                  <a:srgbClr val="000000"/>
                </a:solidFill>
                <a:effectLst/>
                <a:latin typeface="Cambria" panose="02040503050406030204" pitchFamily="18" charset="0"/>
                <a:ea typeface="Cambria" panose="02040503050406030204" pitchFamily="18" charset="0"/>
              </a:rPr>
              <a:t>Trai tráng khắp Hy Lạp đổ về thành Ô–lim-pi-a để </a:t>
            </a:r>
            <a:r>
              <a:rPr lang="en-US" sz="3200" b="1" i="0" dirty="0">
                <a:solidFill>
                  <a:srgbClr val="FF0000"/>
                </a:solidFill>
                <a:effectLst/>
                <a:latin typeface="Cambria" panose="02040503050406030204" pitchFamily="18" charset="0"/>
                <a:ea typeface="Cambria" panose="02040503050406030204" pitchFamily="18" charset="0"/>
              </a:rPr>
              <a:t>tham gia Đại hội Thể </a:t>
            </a:r>
            <a:r>
              <a:rPr lang="en-US" sz="3200" b="1" i="0" dirty="0" err="1">
                <a:solidFill>
                  <a:srgbClr val="FF0000"/>
                </a:solidFill>
                <a:effectLst/>
                <a:latin typeface="Cambria" panose="02040503050406030204" pitchFamily="18" charset="0"/>
                <a:ea typeface="Cambria" panose="02040503050406030204" pitchFamily="18" charset="0"/>
              </a:rPr>
              <a:t>thao</a:t>
            </a:r>
            <a:r>
              <a:rPr lang="en-US" sz="3200" b="1" i="0" dirty="0">
                <a:solidFill>
                  <a:srgbClr val="FF0000"/>
                </a:solidFill>
                <a:effectLst/>
                <a:latin typeface="Cambria" panose="02040503050406030204" pitchFamily="18" charset="0"/>
                <a:ea typeface="Cambria" panose="02040503050406030204" pitchFamily="18" charset="0"/>
              </a:rPr>
              <a:t> Ô-</a:t>
            </a:r>
            <a:r>
              <a:rPr lang="en-US" sz="3200" b="1" i="0" dirty="0" err="1">
                <a:solidFill>
                  <a:srgbClr val="FF0000"/>
                </a:solidFill>
                <a:effectLst/>
                <a:latin typeface="Cambria" panose="02040503050406030204" pitchFamily="18" charset="0"/>
                <a:ea typeface="Cambria" panose="02040503050406030204" pitchFamily="18" charset="0"/>
              </a:rPr>
              <a:t>lim</a:t>
            </a:r>
            <a:r>
              <a:rPr lang="en-US" sz="3200" b="1" i="0" dirty="0">
                <a:solidFill>
                  <a:srgbClr val="FF0000"/>
                </a:solidFill>
                <a:effectLst/>
                <a:latin typeface="Cambria" panose="02040503050406030204" pitchFamily="18" charset="0"/>
                <a:ea typeface="Cambria" panose="02040503050406030204" pitchFamily="18" charset="0"/>
              </a:rPr>
              <a:t>-</a:t>
            </a:r>
            <a:r>
              <a:rPr lang="en-US" sz="3200" b="1" i="0" dirty="0" err="1">
                <a:solidFill>
                  <a:srgbClr val="FF0000"/>
                </a:solidFill>
                <a:effectLst/>
                <a:latin typeface="Cambria" panose="02040503050406030204" pitchFamily="18" charset="0"/>
                <a:ea typeface="Cambria" panose="02040503050406030204" pitchFamily="18" charset="0"/>
              </a:rPr>
              <a:t>píc</a:t>
            </a:r>
            <a:endParaRPr lang="en-US" sz="3200" b="1" i="0" dirty="0">
              <a:solidFill>
                <a:srgbClr val="FF0000"/>
              </a:solidFill>
              <a:effectLst/>
              <a:latin typeface="Cambria" panose="02040503050406030204" pitchFamily="18" charset="0"/>
              <a:ea typeface="Cambria" panose="02040503050406030204" pitchFamily="18" charset="0"/>
            </a:endParaRPr>
          </a:p>
          <a:p>
            <a:pPr marL="514350" indent="-514350" algn="just">
              <a:buAutoNum type="alphaLcPeriod"/>
            </a:pPr>
            <a:r>
              <a:rPr lang="en-US" sz="3200" b="1" dirty="0">
                <a:solidFill>
                  <a:srgbClr val="000000"/>
                </a:solidFill>
                <a:latin typeface="Cambria" panose="02040503050406030204" pitchFamily="18" charset="0"/>
                <a:ea typeface="Cambria" panose="02040503050406030204" pitchFamily="18" charset="0"/>
              </a:rPr>
              <a:t>Chúng ta cần học ngoại ngữ để </a:t>
            </a:r>
            <a:r>
              <a:rPr lang="en-US" sz="3200" b="1" dirty="0">
                <a:solidFill>
                  <a:srgbClr val="FF0000"/>
                </a:solidFill>
                <a:latin typeface="Cambria" panose="02040503050406030204" pitchFamily="18" charset="0"/>
                <a:ea typeface="Cambria" panose="02040503050406030204" pitchFamily="18" charset="0"/>
              </a:rPr>
              <a:t>thêm hiểu biết.</a:t>
            </a:r>
            <a:endParaRPr lang="en-US" sz="3200" b="0" i="0"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476483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2">
                                            <p:txEl>
                                              <p:pRg st="0" end="0"/>
                                            </p:txEl>
                                          </p:spTgt>
                                        </p:tgtEl>
                                        <p:attrNameLst>
                                          <p:attrName>style.visibility</p:attrName>
                                        </p:attrNameLst>
                                      </p:cBhvr>
                                      <p:to>
                                        <p:strVal val="visible"/>
                                      </p:to>
                                    </p:set>
                                    <p:animEffect transition="in" filter="wipe(down)">
                                      <p:cBhvr>
                                        <p:cTn id="10" dur="500"/>
                                        <p:tgtEl>
                                          <p:spTgt spid="2">
                                            <p:txEl>
                                              <p:pRg st="0" end="0"/>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Effect transition="in" filter="wipe(down)">
                                      <p:cBhvr>
                                        <p:cTn id="13" dur="500"/>
                                        <p:tgtEl>
                                          <p:spTgt spid="2">
                                            <p:txEl>
                                              <p:pRg st="1" end="1"/>
                                            </p:txEl>
                                          </p:spTgt>
                                        </p:tgtEl>
                                      </p:cBhvr>
                                    </p:animEffect>
                                  </p:childTnLst>
                                </p:cTn>
                              </p:par>
                              <p:par>
                                <p:cTn id="14" presetID="22" presetClass="entr" presetSubtype="4" fill="hold" nodeType="withEffect">
                                  <p:stCondLst>
                                    <p:cond delay="0"/>
                                  </p:stCondLst>
                                  <p:childTnLst>
                                    <p:set>
                                      <p:cBhvr>
                                        <p:cTn id="15" dur="1" fill="hold">
                                          <p:stCondLst>
                                            <p:cond delay="0"/>
                                          </p:stCondLst>
                                        </p:cTn>
                                        <p:tgtEl>
                                          <p:spTgt spid="2">
                                            <p:txEl>
                                              <p:pRg st="2" end="2"/>
                                            </p:txEl>
                                          </p:spTgt>
                                        </p:tgtEl>
                                        <p:attrNameLst>
                                          <p:attrName>style.visibility</p:attrName>
                                        </p:attrNameLst>
                                      </p:cBhvr>
                                      <p:to>
                                        <p:strVal val="visible"/>
                                      </p:to>
                                    </p:set>
                                    <p:animEffect transition="in" filter="wipe(down)">
                                      <p:cBhvr>
                                        <p:cTn id="16" dur="500"/>
                                        <p:tgtEl>
                                          <p:spTgt spid="2">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xit" presetSubtype="10" fill="hold" grpId="0" nodeType="clickEffect">
                                  <p:stCondLst>
                                    <p:cond delay="0"/>
                                  </p:stCondLst>
                                  <p:childTnLst>
                                    <p:animEffect transition="out" filter="blinds(horizontal)">
                                      <p:cBhvr>
                                        <p:cTn id="20" dur="500"/>
                                        <p:tgtEl>
                                          <p:spTgt spid="2">
                                            <p:txEl>
                                              <p:pRg st="0" end="0"/>
                                            </p:txEl>
                                          </p:spTgt>
                                        </p:tgtEl>
                                      </p:cBhvr>
                                    </p:animEffect>
                                    <p:set>
                                      <p:cBhvr>
                                        <p:cTn id="21" dur="1" fill="hold">
                                          <p:stCondLst>
                                            <p:cond delay="499"/>
                                          </p:stCondLst>
                                        </p:cTn>
                                        <p:tgtEl>
                                          <p:spTgt spid="2">
                                            <p:txEl>
                                              <p:pRg st="0" end="0"/>
                                            </p:txEl>
                                          </p:spTgt>
                                        </p:tgtEl>
                                        <p:attrNameLst>
                                          <p:attrName>style.visibility</p:attrName>
                                        </p:attrNameLst>
                                      </p:cBhvr>
                                      <p:to>
                                        <p:strVal val="hidden"/>
                                      </p:to>
                                    </p:set>
                                  </p:childTnLst>
                                </p:cTn>
                              </p:par>
                              <p:par>
                                <p:cTn id="22" presetID="3" presetClass="exit" presetSubtype="10" fill="hold" grpId="0" nodeType="withEffect">
                                  <p:stCondLst>
                                    <p:cond delay="0"/>
                                  </p:stCondLst>
                                  <p:childTnLst>
                                    <p:animEffect transition="out" filter="blinds(horizontal)">
                                      <p:cBhvr>
                                        <p:cTn id="23" dur="500"/>
                                        <p:tgtEl>
                                          <p:spTgt spid="2">
                                            <p:txEl>
                                              <p:pRg st="1" end="1"/>
                                            </p:txEl>
                                          </p:spTgt>
                                        </p:tgtEl>
                                      </p:cBhvr>
                                    </p:animEffect>
                                    <p:set>
                                      <p:cBhvr>
                                        <p:cTn id="24" dur="1" fill="hold">
                                          <p:stCondLst>
                                            <p:cond delay="499"/>
                                          </p:stCondLst>
                                        </p:cTn>
                                        <p:tgtEl>
                                          <p:spTgt spid="2">
                                            <p:txEl>
                                              <p:pRg st="1" end="1"/>
                                            </p:txEl>
                                          </p:spTgt>
                                        </p:tgtEl>
                                        <p:attrNameLst>
                                          <p:attrName>style.visibility</p:attrName>
                                        </p:attrNameLst>
                                      </p:cBhvr>
                                      <p:to>
                                        <p:strVal val="hidden"/>
                                      </p:to>
                                    </p:set>
                                  </p:childTnLst>
                                </p:cTn>
                              </p:par>
                              <p:par>
                                <p:cTn id="25" presetID="3" presetClass="exit" presetSubtype="10" fill="hold" grpId="0" nodeType="withEffect">
                                  <p:stCondLst>
                                    <p:cond delay="0"/>
                                  </p:stCondLst>
                                  <p:childTnLst>
                                    <p:animEffect transition="out" filter="blinds(horizontal)">
                                      <p:cBhvr>
                                        <p:cTn id="26" dur="500"/>
                                        <p:tgtEl>
                                          <p:spTgt spid="2">
                                            <p:txEl>
                                              <p:pRg st="2" end="2"/>
                                            </p:txEl>
                                          </p:spTgt>
                                        </p:tgtEl>
                                      </p:cBhvr>
                                    </p:animEffect>
                                    <p:set>
                                      <p:cBhvr>
                                        <p:cTn id="27" dur="1" fill="hold">
                                          <p:stCondLst>
                                            <p:cond delay="499"/>
                                          </p:stCondLst>
                                        </p:cTn>
                                        <p:tgtEl>
                                          <p:spTgt spid="2">
                                            <p:txEl>
                                              <p:pRg st="2" end="2"/>
                                            </p:txEl>
                                          </p:spTgt>
                                        </p:tgtEl>
                                        <p:attrNameLst>
                                          <p:attrName>style.visibility</p:attrName>
                                        </p:attrNameLst>
                                      </p:cBhvr>
                                      <p:to>
                                        <p:strVal val="hidden"/>
                                      </p:to>
                                    </p:set>
                                  </p:childTnLst>
                                </p:cTn>
                              </p:par>
                              <p:par>
                                <p:cTn id="28" presetID="10" presetClass="entr" presetSubtype="0"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uiExpand="1" build="allAtOnce"/>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66;p1">
            <a:extLst>
              <a:ext uri="{FF2B5EF4-FFF2-40B4-BE49-F238E27FC236}">
                <a16:creationId xmlns:a16="http://schemas.microsoft.com/office/drawing/2014/main" id="{04E62545-CDD7-44D5-BBF1-0E260C94CF46}"/>
              </a:ext>
            </a:extLst>
          </p:cNvPr>
          <p:cNvSpPr txBox="1"/>
          <p:nvPr/>
        </p:nvSpPr>
        <p:spPr>
          <a:xfrm>
            <a:off x="561975" y="313888"/>
            <a:ext cx="10696576" cy="578882"/>
          </a:xfrm>
          <a:prstGeom prst="roundRect">
            <a:avLst/>
          </a:prstGeom>
          <a:solidFill>
            <a:srgbClr val="0C79A7"/>
          </a:solidFill>
          <a:ln w="38100">
            <a:solidFill>
              <a:srgbClr val="FFFFFF"/>
            </a:solidFill>
          </a:ln>
        </p:spPr>
        <p:txBody>
          <a:bodyPr wrap="square">
            <a:spAutoFit/>
          </a:bodyPr>
          <a:lstStyle>
            <a:defPPr marR="0" lvl="0" algn="l" rtl="0">
              <a:lnSpc>
                <a:spcPct val="100000"/>
              </a:lnSpc>
              <a:spcBef>
                <a:spcPts val="0"/>
              </a:spcBef>
              <a:spcAft>
                <a:spcPts val="0"/>
              </a:spcAft>
            </a:defPPr>
            <a:lvl1pPr algn="ctr" defTabSz="685800">
              <a:spcBef>
                <a:spcPct val="0"/>
              </a:spcBef>
              <a:buClrTx/>
              <a:buFont typeface="Arial" panose="020B0604020202020204" pitchFamily="34" charset="0"/>
              <a:buNone/>
              <a:defRPr sz="3200" b="1" i="1">
                <a:solidFill>
                  <a:srgbClr val="FFFF00"/>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0" defTabSz="914354"/>
            <a:r>
              <a:rPr lang="en-US" sz="2800" kern="0" dirty="0">
                <a:latin typeface="Cambria" panose="02040503050406030204" pitchFamily="18" charset="0"/>
                <a:ea typeface="Cambria" panose="02040503050406030204" pitchFamily="18" charset="0"/>
                <a:sym typeface="Arial"/>
              </a:rPr>
              <a:t>4. Cùng bạn đặt và trả lời câu hỏi Để làm gì?</a:t>
            </a:r>
          </a:p>
        </p:txBody>
      </p:sp>
      <p:sp>
        <p:nvSpPr>
          <p:cNvPr id="2" name="TextBox 1">
            <a:extLst>
              <a:ext uri="{FF2B5EF4-FFF2-40B4-BE49-F238E27FC236}">
                <a16:creationId xmlns:a16="http://schemas.microsoft.com/office/drawing/2014/main" id="{C44C237E-3477-491F-A409-007290F7D45F}"/>
              </a:ext>
            </a:extLst>
          </p:cNvPr>
          <p:cNvSpPr txBox="1"/>
          <p:nvPr/>
        </p:nvSpPr>
        <p:spPr>
          <a:xfrm>
            <a:off x="1095375" y="1771650"/>
            <a:ext cx="9420225" cy="1569660"/>
          </a:xfrm>
          <a:prstGeom prst="rect">
            <a:avLst/>
          </a:prstGeom>
          <a:noFill/>
        </p:spPr>
        <p:txBody>
          <a:bodyPr wrap="square" rtlCol="0">
            <a:spAutoFit/>
          </a:bodyPr>
          <a:lstStyle/>
          <a:p>
            <a:pPr algn="just"/>
            <a:r>
              <a:rPr lang="en-US" sz="3200" b="1" dirty="0">
                <a:solidFill>
                  <a:srgbClr val="000000"/>
                </a:solidFill>
                <a:latin typeface="Cambria" panose="02040503050406030204" pitchFamily="18" charset="0"/>
                <a:ea typeface="Cambria" panose="02040503050406030204" pitchFamily="18" charset="0"/>
              </a:rPr>
              <a:t>M :  - Chúng ta tập thể dục, thể thao để làm gì?</a:t>
            </a:r>
          </a:p>
          <a:p>
            <a:pPr algn="just"/>
            <a:r>
              <a:rPr lang="en-US" sz="3200" b="1" i="0" dirty="0">
                <a:solidFill>
                  <a:srgbClr val="000000"/>
                </a:solidFill>
                <a:effectLst/>
                <a:latin typeface="Cambria" panose="02040503050406030204" pitchFamily="18" charset="0"/>
                <a:ea typeface="Cambria" panose="02040503050406030204" pitchFamily="18" charset="0"/>
              </a:rPr>
              <a:t>        - Chúng ta tập thể dục, thể thao để nâng cao sức khoẻ.</a:t>
            </a:r>
            <a:endParaRPr lang="en-US" sz="3200" b="0" i="0" dirty="0">
              <a:solidFill>
                <a:srgbClr val="000000"/>
              </a:solidFill>
              <a:effectLst/>
              <a:latin typeface="Cambria" panose="02040503050406030204" pitchFamily="18" charset="0"/>
              <a:ea typeface="Cambria" panose="02040503050406030204" pitchFamily="18" charset="0"/>
            </a:endParaRPr>
          </a:p>
        </p:txBody>
      </p:sp>
      <p:grpSp>
        <p:nvGrpSpPr>
          <p:cNvPr id="5" name="Group 4">
            <a:extLst>
              <a:ext uri="{FF2B5EF4-FFF2-40B4-BE49-F238E27FC236}">
                <a16:creationId xmlns:a16="http://schemas.microsoft.com/office/drawing/2014/main" id="{C7234BD5-D241-4F67-85B5-5417DD8DC1B4}"/>
              </a:ext>
            </a:extLst>
          </p:cNvPr>
          <p:cNvGrpSpPr/>
          <p:nvPr/>
        </p:nvGrpSpPr>
        <p:grpSpPr>
          <a:xfrm>
            <a:off x="7907255" y="3185961"/>
            <a:ext cx="3104048" cy="2798439"/>
            <a:chOff x="8001897" y="2517912"/>
            <a:chExt cx="3807499" cy="4003226"/>
          </a:xfrm>
        </p:grpSpPr>
        <p:sp>
          <p:nvSpPr>
            <p:cNvPr id="6" name="Rectangle: Rounded Corners 7">
              <a:extLst>
                <a:ext uri="{FF2B5EF4-FFF2-40B4-BE49-F238E27FC236}">
                  <a16:creationId xmlns:a16="http://schemas.microsoft.com/office/drawing/2014/main" id="{8B70B6B9-6814-402A-89AE-262EA948E7F5}"/>
                </a:ext>
              </a:extLst>
            </p:cNvPr>
            <p:cNvSpPr/>
            <p:nvPr/>
          </p:nvSpPr>
          <p:spPr>
            <a:xfrm>
              <a:off x="8519278" y="2517912"/>
              <a:ext cx="2888541" cy="1657573"/>
            </a:xfrm>
            <a:custGeom>
              <a:avLst/>
              <a:gdLst>
                <a:gd name="connsiteX0" fmla="*/ 0 w 2888541"/>
                <a:gd name="connsiteY0" fmla="*/ 276268 h 1657573"/>
                <a:gd name="connsiteX1" fmla="*/ 276268 w 2888541"/>
                <a:gd name="connsiteY1" fmla="*/ 0 h 1657573"/>
                <a:gd name="connsiteX2" fmla="*/ 2612273 w 2888541"/>
                <a:gd name="connsiteY2" fmla="*/ 0 h 1657573"/>
                <a:gd name="connsiteX3" fmla="*/ 2888541 w 2888541"/>
                <a:gd name="connsiteY3" fmla="*/ 276268 h 1657573"/>
                <a:gd name="connsiteX4" fmla="*/ 2888541 w 2888541"/>
                <a:gd name="connsiteY4" fmla="*/ 1381305 h 1657573"/>
                <a:gd name="connsiteX5" fmla="*/ 2612273 w 2888541"/>
                <a:gd name="connsiteY5" fmla="*/ 1657573 h 1657573"/>
                <a:gd name="connsiteX6" fmla="*/ 276268 w 2888541"/>
                <a:gd name="connsiteY6" fmla="*/ 1657573 h 1657573"/>
                <a:gd name="connsiteX7" fmla="*/ 0 w 2888541"/>
                <a:gd name="connsiteY7" fmla="*/ 1381305 h 1657573"/>
                <a:gd name="connsiteX8" fmla="*/ 0 w 2888541"/>
                <a:gd name="connsiteY8" fmla="*/ 276268 h 165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88541" h="1657573" fill="none" extrusionOk="0">
                  <a:moveTo>
                    <a:pt x="0" y="276268"/>
                  </a:moveTo>
                  <a:cubicBezTo>
                    <a:pt x="76" y="125740"/>
                    <a:pt x="125096" y="2362"/>
                    <a:pt x="276268" y="0"/>
                  </a:cubicBezTo>
                  <a:cubicBezTo>
                    <a:pt x="1132259" y="72427"/>
                    <a:pt x="2171805" y="61419"/>
                    <a:pt x="2612273" y="0"/>
                  </a:cubicBezTo>
                  <a:cubicBezTo>
                    <a:pt x="2764246" y="-4172"/>
                    <a:pt x="2883308" y="122106"/>
                    <a:pt x="2888541" y="276268"/>
                  </a:cubicBezTo>
                  <a:cubicBezTo>
                    <a:pt x="2938520" y="824394"/>
                    <a:pt x="2904272" y="1256471"/>
                    <a:pt x="2888541" y="1381305"/>
                  </a:cubicBezTo>
                  <a:cubicBezTo>
                    <a:pt x="2891899" y="1516843"/>
                    <a:pt x="2756089" y="1647750"/>
                    <a:pt x="2612273" y="1657573"/>
                  </a:cubicBezTo>
                  <a:cubicBezTo>
                    <a:pt x="2167923" y="1687400"/>
                    <a:pt x="1020063" y="1578267"/>
                    <a:pt x="276268" y="1657573"/>
                  </a:cubicBezTo>
                  <a:cubicBezTo>
                    <a:pt x="126808" y="1657220"/>
                    <a:pt x="-14583" y="1536768"/>
                    <a:pt x="0" y="1381305"/>
                  </a:cubicBezTo>
                  <a:cubicBezTo>
                    <a:pt x="-75329" y="1251181"/>
                    <a:pt x="54893" y="791664"/>
                    <a:pt x="0" y="276268"/>
                  </a:cubicBezTo>
                  <a:close/>
                </a:path>
                <a:path w="2888541" h="1657573" stroke="0" extrusionOk="0">
                  <a:moveTo>
                    <a:pt x="0" y="276268"/>
                  </a:moveTo>
                  <a:cubicBezTo>
                    <a:pt x="7413" y="125710"/>
                    <a:pt x="135193" y="23968"/>
                    <a:pt x="276268" y="0"/>
                  </a:cubicBezTo>
                  <a:cubicBezTo>
                    <a:pt x="734270" y="123000"/>
                    <a:pt x="2257503" y="-96860"/>
                    <a:pt x="2612273" y="0"/>
                  </a:cubicBezTo>
                  <a:cubicBezTo>
                    <a:pt x="2756733" y="-6188"/>
                    <a:pt x="2890240" y="120265"/>
                    <a:pt x="2888541" y="276268"/>
                  </a:cubicBezTo>
                  <a:cubicBezTo>
                    <a:pt x="2891152" y="394968"/>
                    <a:pt x="2834371" y="1083966"/>
                    <a:pt x="2888541" y="1381305"/>
                  </a:cubicBezTo>
                  <a:cubicBezTo>
                    <a:pt x="2860541" y="1544028"/>
                    <a:pt x="2740421" y="1653575"/>
                    <a:pt x="2612273" y="1657573"/>
                  </a:cubicBezTo>
                  <a:cubicBezTo>
                    <a:pt x="1851650" y="1496866"/>
                    <a:pt x="1273574" y="1697240"/>
                    <a:pt x="276268" y="1657573"/>
                  </a:cubicBezTo>
                  <a:cubicBezTo>
                    <a:pt x="115556" y="1655930"/>
                    <a:pt x="-26145" y="1522040"/>
                    <a:pt x="0" y="1381305"/>
                  </a:cubicBezTo>
                  <a:cubicBezTo>
                    <a:pt x="86692" y="843498"/>
                    <a:pt x="-66853" y="591439"/>
                    <a:pt x="0" y="276268"/>
                  </a:cubicBezTo>
                  <a:close/>
                </a:path>
              </a:pathLst>
            </a:custGeom>
            <a:solidFill>
              <a:srgbClr val="FFFFCC"/>
            </a:solidFill>
            <a:ln w="38100">
              <a:solidFill>
                <a:srgbClr val="00206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205740" rtlCol="0" anchor="ctr"/>
            <a:lstStyle/>
            <a:p>
              <a:pPr algn="ctr"/>
              <a:r>
                <a:rPr lang="en-US" sz="33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cs typeface="Calibri" panose="020F0502020204030204" pitchFamily="34" charset="0"/>
                </a:rPr>
                <a:t>THẢO LUẬN NHÓM ĐÔI</a:t>
              </a:r>
            </a:p>
          </p:txBody>
        </p:sp>
        <p:grpSp>
          <p:nvGrpSpPr>
            <p:cNvPr id="8" name="Group 7">
              <a:extLst>
                <a:ext uri="{FF2B5EF4-FFF2-40B4-BE49-F238E27FC236}">
                  <a16:creationId xmlns:a16="http://schemas.microsoft.com/office/drawing/2014/main" id="{6B033873-2404-4992-80DF-0E9E18B3B0C0}"/>
                </a:ext>
              </a:extLst>
            </p:cNvPr>
            <p:cNvGrpSpPr/>
            <p:nvPr/>
          </p:nvGrpSpPr>
          <p:grpSpPr>
            <a:xfrm>
              <a:off x="8001897" y="3789019"/>
              <a:ext cx="3807499" cy="2732119"/>
              <a:chOff x="1197026" y="4232126"/>
              <a:chExt cx="3751815" cy="2630711"/>
            </a:xfrm>
          </p:grpSpPr>
          <p:pic>
            <p:nvPicPr>
              <p:cNvPr id="9" name="Picture 8">
                <a:extLst>
                  <a:ext uri="{FF2B5EF4-FFF2-40B4-BE49-F238E27FC236}">
                    <a16:creationId xmlns:a16="http://schemas.microsoft.com/office/drawing/2014/main" id="{99C391FD-F048-4F23-86B3-BECB589CC6B4}"/>
                  </a:ext>
                </a:extLst>
              </p:cNvPr>
              <p:cNvPicPr>
                <a:picLocks noChangeAspect="1"/>
              </p:cNvPicPr>
              <p:nvPr/>
            </p:nvPicPr>
            <p:blipFill>
              <a:blip r:embed="rId3"/>
              <a:stretch>
                <a:fillRect/>
              </a:stretch>
            </p:blipFill>
            <p:spPr>
              <a:xfrm>
                <a:off x="2901180" y="4246637"/>
                <a:ext cx="2047661" cy="2616200"/>
              </a:xfrm>
              <a:prstGeom prst="rect">
                <a:avLst/>
              </a:prstGeom>
            </p:spPr>
          </p:pic>
          <p:pic>
            <p:nvPicPr>
              <p:cNvPr id="10" name="Picture 9">
                <a:extLst>
                  <a:ext uri="{FF2B5EF4-FFF2-40B4-BE49-F238E27FC236}">
                    <a16:creationId xmlns:a16="http://schemas.microsoft.com/office/drawing/2014/main" id="{928FA2FC-E567-41EA-ABEA-6F6267C41356}"/>
                  </a:ext>
                </a:extLst>
              </p:cNvPr>
              <p:cNvPicPr>
                <a:picLocks noChangeAspect="1"/>
              </p:cNvPicPr>
              <p:nvPr/>
            </p:nvPicPr>
            <p:blipFill>
              <a:blip r:embed="rId4"/>
              <a:stretch>
                <a:fillRect/>
              </a:stretch>
            </p:blipFill>
            <p:spPr>
              <a:xfrm>
                <a:off x="1197026" y="4232126"/>
                <a:ext cx="1811038" cy="2616200"/>
              </a:xfrm>
              <a:prstGeom prst="rect">
                <a:avLst/>
              </a:prstGeom>
            </p:spPr>
          </p:pic>
        </p:grpSp>
      </p:grpSp>
    </p:spTree>
    <p:extLst>
      <p:ext uri="{BB962C8B-B14F-4D97-AF65-F5344CB8AC3E}">
        <p14:creationId xmlns:p14="http://schemas.microsoft.com/office/powerpoint/2010/main" val="10825110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par>
                          <p:cTn id="19" fill="hold">
                            <p:stCondLst>
                              <p:cond delay="1000"/>
                            </p:stCondLst>
                            <p:childTnLst>
                              <p:par>
                                <p:cTn id="20" presetID="32" presetClass="emph" presetSubtype="0" fill="hold" nodeType="afterEffect">
                                  <p:stCondLst>
                                    <p:cond delay="0"/>
                                  </p:stCondLst>
                                  <p:childTnLst>
                                    <p:animRot by="120000">
                                      <p:cBhvr>
                                        <p:cTn id="21" dur="100" fill="hold">
                                          <p:stCondLst>
                                            <p:cond delay="0"/>
                                          </p:stCondLst>
                                        </p:cTn>
                                        <p:tgtEl>
                                          <p:spTgt spid="5"/>
                                        </p:tgtEl>
                                        <p:attrNameLst>
                                          <p:attrName>r</p:attrName>
                                        </p:attrNameLst>
                                      </p:cBhvr>
                                    </p:animRot>
                                    <p:animRot by="-240000">
                                      <p:cBhvr>
                                        <p:cTn id="22" dur="200" fill="hold">
                                          <p:stCondLst>
                                            <p:cond delay="200"/>
                                          </p:stCondLst>
                                        </p:cTn>
                                        <p:tgtEl>
                                          <p:spTgt spid="5"/>
                                        </p:tgtEl>
                                        <p:attrNameLst>
                                          <p:attrName>r</p:attrName>
                                        </p:attrNameLst>
                                      </p:cBhvr>
                                    </p:animRot>
                                    <p:animRot by="240000">
                                      <p:cBhvr>
                                        <p:cTn id="23" dur="200" fill="hold">
                                          <p:stCondLst>
                                            <p:cond delay="400"/>
                                          </p:stCondLst>
                                        </p:cTn>
                                        <p:tgtEl>
                                          <p:spTgt spid="5"/>
                                        </p:tgtEl>
                                        <p:attrNameLst>
                                          <p:attrName>r</p:attrName>
                                        </p:attrNameLst>
                                      </p:cBhvr>
                                    </p:animRot>
                                    <p:animRot by="-240000">
                                      <p:cBhvr>
                                        <p:cTn id="24" dur="200" fill="hold">
                                          <p:stCondLst>
                                            <p:cond delay="600"/>
                                          </p:stCondLst>
                                        </p:cTn>
                                        <p:tgtEl>
                                          <p:spTgt spid="5"/>
                                        </p:tgtEl>
                                        <p:attrNameLst>
                                          <p:attrName>r</p:attrName>
                                        </p:attrNameLst>
                                      </p:cBhvr>
                                    </p:animRot>
                                    <p:animRot by="120000">
                                      <p:cBhvr>
                                        <p:cTn id="25" dur="200" fill="hold">
                                          <p:stCondLst>
                                            <p:cond delay="800"/>
                                          </p:stCondLst>
                                        </p:cTn>
                                        <p:tgtEl>
                                          <p:spTgt spid="5"/>
                                        </p:tgtEl>
                                        <p:attrNameLst>
                                          <p:attrName>r</p:attrName>
                                        </p:attrNameLst>
                                      </p:cBhvr>
                                    </p:animRot>
                                  </p:childTnLst>
                                  <p:subTnLst>
                                    <p:audio>
                                      <p:cMediaNode>
                                        <p:cTn display="0" masterRel="sameClick">
                                          <p:stCondLst>
                                            <p:cond evt="begin" delay="0">
                                              <p:tn val="20"/>
                                            </p:cond>
                                          </p:stCondLst>
                                          <p:endCondLst>
                                            <p:cond evt="onStopAudio" delay="0">
                                              <p:tgtEl>
                                                <p:sldTgt/>
                                              </p:tgtEl>
                                            </p:cond>
                                          </p:endCondLst>
                                        </p:cTn>
                                        <p:tgtEl>
                                          <p:sndTgt r:embed="rId2" name="Tieng-tinh-tinh-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片包含 室内&#10;&#10;已生成高可信度的说明">
            <a:extLst>
              <a:ext uri="{FF2B5EF4-FFF2-40B4-BE49-F238E27FC236}">
                <a16:creationId xmlns:a16="http://schemas.microsoft.com/office/drawing/2014/main" id="{981ECA1A-9085-48B0-8A3A-DF854583A7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pic>
        <p:nvPicPr>
          <p:cNvPr id="5" name="图片 4" descr="图片包含 围栏, 工具, 烛架&#10;&#10;已生成极高可信度的说明">
            <a:extLst>
              <a:ext uri="{FF2B5EF4-FFF2-40B4-BE49-F238E27FC236}">
                <a16:creationId xmlns:a16="http://schemas.microsoft.com/office/drawing/2014/main" id="{3538F79A-F9D9-458E-8736-21F11B045C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5559865"/>
            <a:ext cx="2999239" cy="1301499"/>
          </a:xfrm>
          <a:prstGeom prst="rect">
            <a:avLst/>
          </a:prstGeom>
        </p:spPr>
      </p:pic>
      <p:pic>
        <p:nvPicPr>
          <p:cNvPr id="6" name="图片 5" descr="图片包含 围栏, 工具, 烛架&#10;&#10;已生成极高可信度的说明">
            <a:extLst>
              <a:ext uri="{FF2B5EF4-FFF2-40B4-BE49-F238E27FC236}">
                <a16:creationId xmlns:a16="http://schemas.microsoft.com/office/drawing/2014/main" id="{F2C5745F-6B76-44EB-8578-9BEDDECD72D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86742" y="5559865"/>
            <a:ext cx="2999239" cy="1301499"/>
          </a:xfrm>
          <a:prstGeom prst="rect">
            <a:avLst/>
          </a:prstGeom>
        </p:spPr>
      </p:pic>
      <p:pic>
        <p:nvPicPr>
          <p:cNvPr id="7" name="图片 6" descr="图片包含 围栏, 工具, 烛架&#10;&#10;已生成极高可信度的说明">
            <a:extLst>
              <a:ext uri="{FF2B5EF4-FFF2-40B4-BE49-F238E27FC236}">
                <a16:creationId xmlns:a16="http://schemas.microsoft.com/office/drawing/2014/main" id="{A605DB64-CAC7-4281-9895-BAD98997E1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99491" y="5559865"/>
            <a:ext cx="2999239" cy="1301499"/>
          </a:xfrm>
          <a:prstGeom prst="rect">
            <a:avLst/>
          </a:prstGeom>
        </p:spPr>
      </p:pic>
      <p:pic>
        <p:nvPicPr>
          <p:cNvPr id="8" name="图片 7" descr="图片包含 围栏, 工具, 烛架&#10;&#10;已生成极高可信度的说明">
            <a:extLst>
              <a:ext uri="{FF2B5EF4-FFF2-40B4-BE49-F238E27FC236}">
                <a16:creationId xmlns:a16="http://schemas.microsoft.com/office/drawing/2014/main" id="{B14FE32F-24FB-445C-AE5F-70FC709A3F6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05641" y="5559865"/>
            <a:ext cx="2999239" cy="1301499"/>
          </a:xfrm>
          <a:prstGeom prst="rect">
            <a:avLst/>
          </a:prstGeom>
        </p:spPr>
      </p:pic>
      <p:pic>
        <p:nvPicPr>
          <p:cNvPr id="9" name="图片 8" descr="图片包含 围栏, 工具, 烛架&#10;&#10;已生成极高可信度的说明">
            <a:extLst>
              <a:ext uri="{FF2B5EF4-FFF2-40B4-BE49-F238E27FC236}">
                <a16:creationId xmlns:a16="http://schemas.microsoft.com/office/drawing/2014/main" id="{DCFFF868-3FEA-45B1-90D8-B3FE37B6F1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05259" y="5559865"/>
            <a:ext cx="2999239" cy="1301499"/>
          </a:xfrm>
          <a:prstGeom prst="rect">
            <a:avLst/>
          </a:prstGeom>
        </p:spPr>
      </p:pic>
      <p:pic>
        <p:nvPicPr>
          <p:cNvPr id="10" name="图片 9">
            <a:extLst>
              <a:ext uri="{FF2B5EF4-FFF2-40B4-BE49-F238E27FC236}">
                <a16:creationId xmlns:a16="http://schemas.microsoft.com/office/drawing/2014/main" id="{FED679D6-3595-449A-889E-782D87B55FCA}"/>
              </a:ext>
            </a:extLst>
          </p:cNvPr>
          <p:cNvPicPr>
            <a:picLocks noChangeAspect="1"/>
          </p:cNvPicPr>
          <p:nvPr/>
        </p:nvPicPr>
        <p:blipFill rotWithShape="1">
          <a:blip r:embed="rId5">
            <a:extLst>
              <a:ext uri="{28A0092B-C50C-407E-A947-70E740481C1C}">
                <a14:useLocalDpi xmlns:a14="http://schemas.microsoft.com/office/drawing/2010/main" val="0"/>
              </a:ext>
            </a:extLst>
          </a:blip>
          <a:srcRect l="46233"/>
          <a:stretch/>
        </p:blipFill>
        <p:spPr>
          <a:xfrm>
            <a:off x="7707086" y="5070843"/>
            <a:ext cx="4445449" cy="1784424"/>
          </a:xfrm>
          <a:prstGeom prst="rect">
            <a:avLst/>
          </a:prstGeom>
        </p:spPr>
      </p:pic>
      <p:pic>
        <p:nvPicPr>
          <p:cNvPr id="13" name="图片 12">
            <a:extLst>
              <a:ext uri="{FF2B5EF4-FFF2-40B4-BE49-F238E27FC236}">
                <a16:creationId xmlns:a16="http://schemas.microsoft.com/office/drawing/2014/main" id="{C3BA830E-15AB-406A-BECE-C95B5C1E4DDF}"/>
              </a:ext>
            </a:extLst>
          </p:cNvPr>
          <p:cNvPicPr>
            <a:picLocks noChangeAspect="1"/>
          </p:cNvPicPr>
          <p:nvPr/>
        </p:nvPicPr>
        <p:blipFill rotWithShape="1">
          <a:blip r:embed="rId5">
            <a:extLst>
              <a:ext uri="{28A0092B-C50C-407E-A947-70E740481C1C}">
                <a14:useLocalDpi xmlns:a14="http://schemas.microsoft.com/office/drawing/2010/main" val="0"/>
              </a:ext>
            </a:extLst>
          </a:blip>
          <a:srcRect l="46233"/>
          <a:stretch/>
        </p:blipFill>
        <p:spPr>
          <a:xfrm>
            <a:off x="3546185" y="4907433"/>
            <a:ext cx="4852545" cy="1947835"/>
          </a:xfrm>
          <a:prstGeom prst="rect">
            <a:avLst/>
          </a:prstGeom>
        </p:spPr>
      </p:pic>
      <p:pic>
        <p:nvPicPr>
          <p:cNvPr id="14" name="图片 13">
            <a:extLst>
              <a:ext uri="{FF2B5EF4-FFF2-40B4-BE49-F238E27FC236}">
                <a16:creationId xmlns:a16="http://schemas.microsoft.com/office/drawing/2014/main" id="{6884A5E8-3C96-4595-8785-6C1B6FE6516A}"/>
              </a:ext>
            </a:extLst>
          </p:cNvPr>
          <p:cNvPicPr>
            <a:picLocks noChangeAspect="1"/>
          </p:cNvPicPr>
          <p:nvPr/>
        </p:nvPicPr>
        <p:blipFill rotWithShape="1">
          <a:blip r:embed="rId5">
            <a:extLst>
              <a:ext uri="{28A0092B-C50C-407E-A947-70E740481C1C}">
                <a14:useLocalDpi xmlns:a14="http://schemas.microsoft.com/office/drawing/2010/main" val="0"/>
              </a:ext>
            </a:extLst>
          </a:blip>
          <a:srcRect l="46233"/>
          <a:stretch/>
        </p:blipFill>
        <p:spPr>
          <a:xfrm>
            <a:off x="-1420798" y="5236697"/>
            <a:ext cx="4852545" cy="1947835"/>
          </a:xfrm>
          <a:prstGeom prst="rect">
            <a:avLst/>
          </a:prstGeom>
        </p:spPr>
      </p:pic>
      <p:sp>
        <p:nvSpPr>
          <p:cNvPr id="4" name="任意多边形: 形状 3">
            <a:extLst>
              <a:ext uri="{FF2B5EF4-FFF2-40B4-BE49-F238E27FC236}">
                <a16:creationId xmlns:a16="http://schemas.microsoft.com/office/drawing/2014/main" id="{7E808AA6-C766-4FB7-B344-B17BA70964F7}"/>
              </a:ext>
            </a:extLst>
          </p:cNvPr>
          <p:cNvSpPr/>
          <p:nvPr/>
        </p:nvSpPr>
        <p:spPr>
          <a:xfrm>
            <a:off x="1258111" y="1193727"/>
            <a:ext cx="8058581" cy="4284435"/>
          </a:xfrm>
          <a:custGeom>
            <a:avLst/>
            <a:gdLst>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 fmla="*/ 249006 w 7816649"/>
              <a:gd name="connsiteY0" fmla="*/ 610524 h 4774669"/>
              <a:gd name="connsiteX1" fmla="*/ 458168 w 7816649"/>
              <a:gd name="connsiteY1" fmla="*/ 248574 h 4774669"/>
              <a:gd name="connsiteX2" fmla="*/ 1563068 w 7816649"/>
              <a:gd name="connsiteY2" fmla="*/ 58074 h 4774669"/>
              <a:gd name="connsiteX3" fmla="*/ 4915868 w 7816649"/>
              <a:gd name="connsiteY3" fmla="*/ 19974 h 4774669"/>
              <a:gd name="connsiteX4" fmla="*/ 6649418 w 7816649"/>
              <a:gd name="connsiteY4" fmla="*/ 343824 h 4774669"/>
              <a:gd name="connsiteX5" fmla="*/ 7506668 w 7816649"/>
              <a:gd name="connsiteY5" fmla="*/ 743874 h 4774669"/>
              <a:gd name="connsiteX6" fmla="*/ 7811468 w 7816649"/>
              <a:gd name="connsiteY6" fmla="*/ 2572674 h 4774669"/>
              <a:gd name="connsiteX7" fmla="*/ 7297118 w 7816649"/>
              <a:gd name="connsiteY7" fmla="*/ 4382424 h 4774669"/>
              <a:gd name="connsiteX8" fmla="*/ 6173168 w 7816649"/>
              <a:gd name="connsiteY8" fmla="*/ 4763424 h 4774669"/>
              <a:gd name="connsiteX9" fmla="*/ 4877768 w 7816649"/>
              <a:gd name="connsiteY9" fmla="*/ 4668174 h 4774669"/>
              <a:gd name="connsiteX10" fmla="*/ 3429968 w 7816649"/>
              <a:gd name="connsiteY10" fmla="*/ 4611024 h 4774669"/>
              <a:gd name="connsiteX11" fmla="*/ 2553668 w 7816649"/>
              <a:gd name="connsiteY11" fmla="*/ 4630074 h 4774669"/>
              <a:gd name="connsiteX12" fmla="*/ 1201118 w 7816649"/>
              <a:gd name="connsiteY12" fmla="*/ 4630074 h 4774669"/>
              <a:gd name="connsiteX13" fmla="*/ 305768 w 7816649"/>
              <a:gd name="connsiteY13" fmla="*/ 4420524 h 4774669"/>
              <a:gd name="connsiteX14" fmla="*/ 968 w 7816649"/>
              <a:gd name="connsiteY14" fmla="*/ 3410874 h 4774669"/>
              <a:gd name="connsiteX15" fmla="*/ 210518 w 7816649"/>
              <a:gd name="connsiteY15" fmla="*/ 2153574 h 4774669"/>
              <a:gd name="connsiteX16" fmla="*/ 249006 w 7816649"/>
              <a:gd name="connsiteY16" fmla="*/ 610524 h 4774669"/>
              <a:gd name="connsiteX0" fmla="*/ 273848 w 7841491"/>
              <a:gd name="connsiteY0" fmla="*/ 610524 h 4774669"/>
              <a:gd name="connsiteX1" fmla="*/ 483010 w 7841491"/>
              <a:gd name="connsiteY1" fmla="*/ 248574 h 4774669"/>
              <a:gd name="connsiteX2" fmla="*/ 1587910 w 7841491"/>
              <a:gd name="connsiteY2" fmla="*/ 58074 h 4774669"/>
              <a:gd name="connsiteX3" fmla="*/ 4940710 w 7841491"/>
              <a:gd name="connsiteY3" fmla="*/ 19974 h 4774669"/>
              <a:gd name="connsiteX4" fmla="*/ 6674260 w 7841491"/>
              <a:gd name="connsiteY4" fmla="*/ 343824 h 4774669"/>
              <a:gd name="connsiteX5" fmla="*/ 7531510 w 7841491"/>
              <a:gd name="connsiteY5" fmla="*/ 743874 h 4774669"/>
              <a:gd name="connsiteX6" fmla="*/ 7836310 w 7841491"/>
              <a:gd name="connsiteY6" fmla="*/ 2572674 h 4774669"/>
              <a:gd name="connsiteX7" fmla="*/ 7321960 w 7841491"/>
              <a:gd name="connsiteY7" fmla="*/ 4382424 h 4774669"/>
              <a:gd name="connsiteX8" fmla="*/ 6198010 w 7841491"/>
              <a:gd name="connsiteY8" fmla="*/ 4763424 h 4774669"/>
              <a:gd name="connsiteX9" fmla="*/ 4902610 w 7841491"/>
              <a:gd name="connsiteY9" fmla="*/ 4668174 h 4774669"/>
              <a:gd name="connsiteX10" fmla="*/ 3454810 w 7841491"/>
              <a:gd name="connsiteY10" fmla="*/ 4611024 h 4774669"/>
              <a:gd name="connsiteX11" fmla="*/ 2578510 w 7841491"/>
              <a:gd name="connsiteY11" fmla="*/ 4630074 h 4774669"/>
              <a:gd name="connsiteX12" fmla="*/ 1225960 w 7841491"/>
              <a:gd name="connsiteY12" fmla="*/ 4630074 h 4774669"/>
              <a:gd name="connsiteX13" fmla="*/ 330610 w 7841491"/>
              <a:gd name="connsiteY13" fmla="*/ 4420524 h 4774669"/>
              <a:gd name="connsiteX14" fmla="*/ 25810 w 7841491"/>
              <a:gd name="connsiteY14" fmla="*/ 3410874 h 4774669"/>
              <a:gd name="connsiteX15" fmla="*/ 20756 w 7841491"/>
              <a:gd name="connsiteY15" fmla="*/ 2106921 h 4774669"/>
              <a:gd name="connsiteX16" fmla="*/ 273848 w 7841491"/>
              <a:gd name="connsiteY16" fmla="*/ 610524 h 4774669"/>
              <a:gd name="connsiteX0" fmla="*/ 273848 w 7841491"/>
              <a:gd name="connsiteY0" fmla="*/ 607372 h 4771517"/>
              <a:gd name="connsiteX1" fmla="*/ 616360 w 7841491"/>
              <a:gd name="connsiteY1" fmla="*/ 131122 h 4771517"/>
              <a:gd name="connsiteX2" fmla="*/ 1587910 w 7841491"/>
              <a:gd name="connsiteY2" fmla="*/ 54922 h 4771517"/>
              <a:gd name="connsiteX3" fmla="*/ 4940710 w 7841491"/>
              <a:gd name="connsiteY3" fmla="*/ 16822 h 4771517"/>
              <a:gd name="connsiteX4" fmla="*/ 6674260 w 7841491"/>
              <a:gd name="connsiteY4" fmla="*/ 340672 h 4771517"/>
              <a:gd name="connsiteX5" fmla="*/ 7531510 w 7841491"/>
              <a:gd name="connsiteY5" fmla="*/ 740722 h 4771517"/>
              <a:gd name="connsiteX6" fmla="*/ 7836310 w 7841491"/>
              <a:gd name="connsiteY6" fmla="*/ 2569522 h 4771517"/>
              <a:gd name="connsiteX7" fmla="*/ 7321960 w 7841491"/>
              <a:gd name="connsiteY7" fmla="*/ 4379272 h 4771517"/>
              <a:gd name="connsiteX8" fmla="*/ 6198010 w 7841491"/>
              <a:gd name="connsiteY8" fmla="*/ 4760272 h 4771517"/>
              <a:gd name="connsiteX9" fmla="*/ 4902610 w 7841491"/>
              <a:gd name="connsiteY9" fmla="*/ 4665022 h 4771517"/>
              <a:gd name="connsiteX10" fmla="*/ 3454810 w 7841491"/>
              <a:gd name="connsiteY10" fmla="*/ 4607872 h 4771517"/>
              <a:gd name="connsiteX11" fmla="*/ 2578510 w 7841491"/>
              <a:gd name="connsiteY11" fmla="*/ 4626922 h 4771517"/>
              <a:gd name="connsiteX12" fmla="*/ 1225960 w 7841491"/>
              <a:gd name="connsiteY12" fmla="*/ 4626922 h 4771517"/>
              <a:gd name="connsiteX13" fmla="*/ 330610 w 7841491"/>
              <a:gd name="connsiteY13" fmla="*/ 4417372 h 4771517"/>
              <a:gd name="connsiteX14" fmla="*/ 25810 w 7841491"/>
              <a:gd name="connsiteY14" fmla="*/ 3407722 h 4771517"/>
              <a:gd name="connsiteX15" fmla="*/ 20756 w 7841491"/>
              <a:gd name="connsiteY15" fmla="*/ 2103769 h 4771517"/>
              <a:gd name="connsiteX16" fmla="*/ 273848 w 7841491"/>
              <a:gd name="connsiteY16" fmla="*/ 607372 h 4771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41491" h="4771517">
                <a:moveTo>
                  <a:pt x="273848" y="607372"/>
                </a:moveTo>
                <a:cubicBezTo>
                  <a:pt x="373115" y="278597"/>
                  <a:pt x="397350" y="223197"/>
                  <a:pt x="616360" y="131122"/>
                </a:cubicBezTo>
                <a:cubicBezTo>
                  <a:pt x="835370" y="39047"/>
                  <a:pt x="867185" y="73972"/>
                  <a:pt x="1587910" y="54922"/>
                </a:cubicBezTo>
                <a:cubicBezTo>
                  <a:pt x="2308635" y="35872"/>
                  <a:pt x="4092985" y="-30803"/>
                  <a:pt x="4940710" y="16822"/>
                </a:cubicBezTo>
                <a:cubicBezTo>
                  <a:pt x="5788435" y="64447"/>
                  <a:pt x="6242460" y="220022"/>
                  <a:pt x="6674260" y="340672"/>
                </a:cubicBezTo>
                <a:cubicBezTo>
                  <a:pt x="7106060" y="461322"/>
                  <a:pt x="7337835" y="369247"/>
                  <a:pt x="7531510" y="740722"/>
                </a:cubicBezTo>
                <a:cubicBezTo>
                  <a:pt x="7725185" y="1112197"/>
                  <a:pt x="7871235" y="1963097"/>
                  <a:pt x="7836310" y="2569522"/>
                </a:cubicBezTo>
                <a:cubicBezTo>
                  <a:pt x="7801385" y="3175947"/>
                  <a:pt x="7595010" y="4014147"/>
                  <a:pt x="7321960" y="4379272"/>
                </a:cubicBezTo>
                <a:cubicBezTo>
                  <a:pt x="7048910" y="4744397"/>
                  <a:pt x="6601235" y="4712647"/>
                  <a:pt x="6198010" y="4760272"/>
                </a:cubicBezTo>
                <a:cubicBezTo>
                  <a:pt x="5794785" y="4807897"/>
                  <a:pt x="5359810" y="4690422"/>
                  <a:pt x="4902610" y="4665022"/>
                </a:cubicBezTo>
                <a:cubicBezTo>
                  <a:pt x="4445410" y="4639622"/>
                  <a:pt x="3842160" y="4614222"/>
                  <a:pt x="3454810" y="4607872"/>
                </a:cubicBezTo>
                <a:lnTo>
                  <a:pt x="2578510" y="4626922"/>
                </a:lnTo>
                <a:cubicBezTo>
                  <a:pt x="2207035" y="4630097"/>
                  <a:pt x="1600610" y="4661847"/>
                  <a:pt x="1225960" y="4626922"/>
                </a:cubicBezTo>
                <a:cubicBezTo>
                  <a:pt x="851310" y="4591997"/>
                  <a:pt x="530635" y="4620572"/>
                  <a:pt x="330610" y="4417372"/>
                </a:cubicBezTo>
                <a:cubicBezTo>
                  <a:pt x="130585" y="4214172"/>
                  <a:pt x="41685" y="3785547"/>
                  <a:pt x="25810" y="3407722"/>
                </a:cubicBezTo>
                <a:cubicBezTo>
                  <a:pt x="9935" y="3029897"/>
                  <a:pt x="-20584" y="2570494"/>
                  <a:pt x="20756" y="2103769"/>
                </a:cubicBezTo>
                <a:cubicBezTo>
                  <a:pt x="62096" y="1637044"/>
                  <a:pt x="174581" y="936147"/>
                  <a:pt x="273848" y="607372"/>
                </a:cubicBezTo>
                <a:close/>
              </a:path>
            </a:pathLst>
          </a:custGeom>
          <a:solidFill>
            <a:schemeClr val="bg1">
              <a:alpha val="9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mn-lt"/>
            </a:endParaRPr>
          </a:p>
        </p:txBody>
      </p:sp>
      <p:pic>
        <p:nvPicPr>
          <p:cNvPr id="11" name="Picture 10">
            <a:extLst>
              <a:ext uri="{FF2B5EF4-FFF2-40B4-BE49-F238E27FC236}">
                <a16:creationId xmlns:a16="http://schemas.microsoft.com/office/drawing/2014/main" id="{9BAA95D1-67BB-43C1-9C74-23B86484212F}"/>
              </a:ext>
            </a:extLst>
          </p:cNvPr>
          <p:cNvPicPr>
            <a:picLocks noChangeAspect="1"/>
          </p:cNvPicPr>
          <p:nvPr/>
        </p:nvPicPr>
        <p:blipFill>
          <a:blip r:embed="rId6"/>
          <a:stretch>
            <a:fillRect/>
          </a:stretch>
        </p:blipFill>
        <p:spPr>
          <a:xfrm>
            <a:off x="1645967" y="2317137"/>
            <a:ext cx="7699915" cy="2414225"/>
          </a:xfrm>
          <a:prstGeom prst="rect">
            <a:avLst/>
          </a:prstGeom>
        </p:spPr>
      </p:pic>
    </p:spTree>
    <p:extLst>
      <p:ext uri="{BB962C8B-B14F-4D97-AF65-F5344CB8AC3E}">
        <p14:creationId xmlns:p14="http://schemas.microsoft.com/office/powerpoint/2010/main" val="32222555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片包含 室内&#10;&#10;已生成高可信度的说明">
            <a:extLst>
              <a:ext uri="{FF2B5EF4-FFF2-40B4-BE49-F238E27FC236}">
                <a16:creationId xmlns:a16="http://schemas.microsoft.com/office/drawing/2014/main" id="{981ECA1A-9085-48B0-8A3A-DF854583A7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pic>
        <p:nvPicPr>
          <p:cNvPr id="5" name="图片 4" descr="图片包含 围栏, 工具, 烛架&#10;&#10;已生成极高可信度的说明">
            <a:extLst>
              <a:ext uri="{FF2B5EF4-FFF2-40B4-BE49-F238E27FC236}">
                <a16:creationId xmlns:a16="http://schemas.microsoft.com/office/drawing/2014/main" id="{3538F79A-F9D9-458E-8736-21F11B045C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5559865"/>
            <a:ext cx="2999239" cy="1301499"/>
          </a:xfrm>
          <a:prstGeom prst="rect">
            <a:avLst/>
          </a:prstGeom>
        </p:spPr>
      </p:pic>
      <p:pic>
        <p:nvPicPr>
          <p:cNvPr id="6" name="图片 5" descr="图片包含 围栏, 工具, 烛架&#10;&#10;已生成极高可信度的说明">
            <a:extLst>
              <a:ext uri="{FF2B5EF4-FFF2-40B4-BE49-F238E27FC236}">
                <a16:creationId xmlns:a16="http://schemas.microsoft.com/office/drawing/2014/main" id="{F2C5745F-6B76-44EB-8578-9BEDDECD72D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86742" y="5559865"/>
            <a:ext cx="2999239" cy="1301499"/>
          </a:xfrm>
          <a:prstGeom prst="rect">
            <a:avLst/>
          </a:prstGeom>
        </p:spPr>
      </p:pic>
      <p:pic>
        <p:nvPicPr>
          <p:cNvPr id="7" name="图片 6" descr="图片包含 围栏, 工具, 烛架&#10;&#10;已生成极高可信度的说明">
            <a:extLst>
              <a:ext uri="{FF2B5EF4-FFF2-40B4-BE49-F238E27FC236}">
                <a16:creationId xmlns:a16="http://schemas.microsoft.com/office/drawing/2014/main" id="{A605DB64-CAC7-4281-9895-BAD98997E1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99491" y="5559865"/>
            <a:ext cx="2999239" cy="1301499"/>
          </a:xfrm>
          <a:prstGeom prst="rect">
            <a:avLst/>
          </a:prstGeom>
        </p:spPr>
      </p:pic>
      <p:pic>
        <p:nvPicPr>
          <p:cNvPr id="8" name="图片 7" descr="图片包含 围栏, 工具, 烛架&#10;&#10;已生成极高可信度的说明">
            <a:extLst>
              <a:ext uri="{FF2B5EF4-FFF2-40B4-BE49-F238E27FC236}">
                <a16:creationId xmlns:a16="http://schemas.microsoft.com/office/drawing/2014/main" id="{B14FE32F-24FB-445C-AE5F-70FC709A3F6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05641" y="5559865"/>
            <a:ext cx="2999239" cy="1301499"/>
          </a:xfrm>
          <a:prstGeom prst="rect">
            <a:avLst/>
          </a:prstGeom>
        </p:spPr>
      </p:pic>
      <p:pic>
        <p:nvPicPr>
          <p:cNvPr id="9" name="图片 8" descr="图片包含 围栏, 工具, 烛架&#10;&#10;已生成极高可信度的说明">
            <a:extLst>
              <a:ext uri="{FF2B5EF4-FFF2-40B4-BE49-F238E27FC236}">
                <a16:creationId xmlns:a16="http://schemas.microsoft.com/office/drawing/2014/main" id="{DCFFF868-3FEA-45B1-90D8-B3FE37B6F1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05259" y="5559865"/>
            <a:ext cx="2999239" cy="1301499"/>
          </a:xfrm>
          <a:prstGeom prst="rect">
            <a:avLst/>
          </a:prstGeom>
        </p:spPr>
      </p:pic>
      <p:pic>
        <p:nvPicPr>
          <p:cNvPr id="10" name="图片 9">
            <a:extLst>
              <a:ext uri="{FF2B5EF4-FFF2-40B4-BE49-F238E27FC236}">
                <a16:creationId xmlns:a16="http://schemas.microsoft.com/office/drawing/2014/main" id="{FED679D6-3595-449A-889E-782D87B55FCA}"/>
              </a:ext>
            </a:extLst>
          </p:cNvPr>
          <p:cNvPicPr>
            <a:picLocks noChangeAspect="1"/>
          </p:cNvPicPr>
          <p:nvPr/>
        </p:nvPicPr>
        <p:blipFill rotWithShape="1">
          <a:blip r:embed="rId5">
            <a:extLst>
              <a:ext uri="{28A0092B-C50C-407E-A947-70E740481C1C}">
                <a14:useLocalDpi xmlns:a14="http://schemas.microsoft.com/office/drawing/2010/main" val="0"/>
              </a:ext>
            </a:extLst>
          </a:blip>
          <a:srcRect l="46233"/>
          <a:stretch/>
        </p:blipFill>
        <p:spPr>
          <a:xfrm>
            <a:off x="7707086" y="5070843"/>
            <a:ext cx="4445449" cy="1784424"/>
          </a:xfrm>
          <a:prstGeom prst="rect">
            <a:avLst/>
          </a:prstGeom>
        </p:spPr>
      </p:pic>
      <p:pic>
        <p:nvPicPr>
          <p:cNvPr id="13" name="图片 12">
            <a:extLst>
              <a:ext uri="{FF2B5EF4-FFF2-40B4-BE49-F238E27FC236}">
                <a16:creationId xmlns:a16="http://schemas.microsoft.com/office/drawing/2014/main" id="{C3BA830E-15AB-406A-BECE-C95B5C1E4DDF}"/>
              </a:ext>
            </a:extLst>
          </p:cNvPr>
          <p:cNvPicPr>
            <a:picLocks noChangeAspect="1"/>
          </p:cNvPicPr>
          <p:nvPr/>
        </p:nvPicPr>
        <p:blipFill rotWithShape="1">
          <a:blip r:embed="rId5">
            <a:extLst>
              <a:ext uri="{28A0092B-C50C-407E-A947-70E740481C1C}">
                <a14:useLocalDpi xmlns:a14="http://schemas.microsoft.com/office/drawing/2010/main" val="0"/>
              </a:ext>
            </a:extLst>
          </a:blip>
          <a:srcRect l="46233"/>
          <a:stretch/>
        </p:blipFill>
        <p:spPr>
          <a:xfrm>
            <a:off x="3546185" y="4907433"/>
            <a:ext cx="4852545" cy="1947835"/>
          </a:xfrm>
          <a:prstGeom prst="rect">
            <a:avLst/>
          </a:prstGeom>
        </p:spPr>
      </p:pic>
      <p:pic>
        <p:nvPicPr>
          <p:cNvPr id="14" name="图片 13">
            <a:extLst>
              <a:ext uri="{FF2B5EF4-FFF2-40B4-BE49-F238E27FC236}">
                <a16:creationId xmlns:a16="http://schemas.microsoft.com/office/drawing/2014/main" id="{6884A5E8-3C96-4595-8785-6C1B6FE6516A}"/>
              </a:ext>
            </a:extLst>
          </p:cNvPr>
          <p:cNvPicPr>
            <a:picLocks noChangeAspect="1"/>
          </p:cNvPicPr>
          <p:nvPr/>
        </p:nvPicPr>
        <p:blipFill rotWithShape="1">
          <a:blip r:embed="rId5">
            <a:extLst>
              <a:ext uri="{28A0092B-C50C-407E-A947-70E740481C1C}">
                <a14:useLocalDpi xmlns:a14="http://schemas.microsoft.com/office/drawing/2010/main" val="0"/>
              </a:ext>
            </a:extLst>
          </a:blip>
          <a:srcRect l="46233"/>
          <a:stretch/>
        </p:blipFill>
        <p:spPr>
          <a:xfrm>
            <a:off x="-1420798" y="5236697"/>
            <a:ext cx="4852545" cy="1947835"/>
          </a:xfrm>
          <a:prstGeom prst="rect">
            <a:avLst/>
          </a:prstGeom>
        </p:spPr>
      </p:pic>
      <p:pic>
        <p:nvPicPr>
          <p:cNvPr id="16" name="Picture 15">
            <a:extLst>
              <a:ext uri="{FF2B5EF4-FFF2-40B4-BE49-F238E27FC236}">
                <a16:creationId xmlns:a16="http://schemas.microsoft.com/office/drawing/2014/main" id="{1C21FBBE-5328-40FA-AE4F-D4178F8C0E4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1586" y="1389363"/>
            <a:ext cx="5221704" cy="5221704"/>
          </a:xfrm>
          <a:prstGeom prst="rect">
            <a:avLst/>
          </a:prstGeom>
        </p:spPr>
      </p:pic>
      <p:sp>
        <p:nvSpPr>
          <p:cNvPr id="17" name="Rounded Rectangle 5">
            <a:extLst>
              <a:ext uri="{FF2B5EF4-FFF2-40B4-BE49-F238E27FC236}">
                <a16:creationId xmlns:a16="http://schemas.microsoft.com/office/drawing/2014/main" id="{73873F75-81F5-4523-9205-A0CF577D4D69}"/>
              </a:ext>
            </a:extLst>
          </p:cNvPr>
          <p:cNvSpPr/>
          <p:nvPr/>
        </p:nvSpPr>
        <p:spPr>
          <a:xfrm>
            <a:off x="3448050" y="752474"/>
            <a:ext cx="8629650" cy="2171701"/>
          </a:xfrm>
          <a:prstGeom prst="wedgeRoundRectCallout">
            <a:avLst>
              <a:gd name="adj1" fmla="val -53673"/>
              <a:gd name="adj2" fmla="val 39437"/>
              <a:gd name="adj3" fmla="val 16667"/>
            </a:avLst>
          </a:prstGeom>
          <a:solidFill>
            <a:schemeClr val="bg1"/>
          </a:solidFill>
          <a:ln>
            <a:solidFill>
              <a:srgbClr val="F476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354">
              <a:spcBef>
                <a:spcPct val="0"/>
              </a:spcBef>
              <a:defRPr/>
            </a:pPr>
            <a:r>
              <a:rPr lang="en-US" sz="4400" kern="0" dirty="0">
                <a:solidFill>
                  <a:srgbClr val="FF0000"/>
                </a:solidFill>
                <a:latin typeface="Cambria" panose="02040503050406030204" pitchFamily="18" charset="0"/>
                <a:ea typeface="Cambria" panose="02040503050406030204" pitchFamily="18" charset="0"/>
                <a:sym typeface="Arial"/>
              </a:rPr>
              <a:t>Hỏi đáp cùng người thân với câu hỏi Để làm gì?</a:t>
            </a:r>
            <a:endParaRPr lang="en-US" sz="4400" b="1" i="1" kern="0" dirty="0">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20461537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1">
            <a:extLst>
              <a:ext uri="{FF2B5EF4-FFF2-40B4-BE49-F238E27FC236}">
                <a16:creationId xmlns:a16="http://schemas.microsoft.com/office/drawing/2014/main" id="{83656A5D-C681-438A-B091-CF3DA54A787F}"/>
              </a:ext>
            </a:extLst>
          </p:cNvPr>
          <p:cNvSpPr/>
          <p:nvPr/>
        </p:nvSpPr>
        <p:spPr>
          <a:xfrm>
            <a:off x="352926" y="240632"/>
            <a:ext cx="11486147" cy="5149516"/>
          </a:xfrm>
          <a:prstGeom prst="roundRect">
            <a:avLst/>
          </a:prstGeom>
          <a:solidFill>
            <a:schemeClr val="bg1">
              <a:alpha val="70000"/>
            </a:schemeClr>
          </a:solidFill>
          <a:ln>
            <a:solidFill>
              <a:srgbClr val="F9B5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EB307EB0-9CC4-4619-B270-56F3748B6E20}"/>
              </a:ext>
            </a:extLst>
          </p:cNvPr>
          <p:cNvSpPr txBox="1"/>
          <p:nvPr/>
        </p:nvSpPr>
        <p:spPr>
          <a:xfrm>
            <a:off x="761121" y="1685078"/>
            <a:ext cx="10864416" cy="3539430"/>
          </a:xfrm>
          <a:prstGeom prst="rect">
            <a:avLst/>
          </a:prstGeom>
          <a:noFill/>
        </p:spPr>
        <p:txBody>
          <a:bodyPr wrap="square" rtlCol="0">
            <a:spAutoFit/>
          </a:bodyPr>
          <a:lstStyle/>
          <a:p>
            <a:r>
              <a:rPr lang="en-GB" sz="3200" b="1" dirty="0" err="1">
                <a:solidFill>
                  <a:schemeClr val="accent5">
                    <a:lumMod val="50000"/>
                  </a:schemeClr>
                </a:solidFill>
                <a:latin typeface="Cambria" panose="02040503050406030204" pitchFamily="18" charset="0"/>
                <a:ea typeface="Cambria" panose="02040503050406030204" pitchFamily="18" charset="0"/>
              </a:rPr>
              <a:t>Luật</a:t>
            </a:r>
            <a:r>
              <a:rPr lang="en-GB" sz="3200" b="1" dirty="0">
                <a:solidFill>
                  <a:schemeClr val="accent5">
                    <a:lumMod val="50000"/>
                  </a:schemeClr>
                </a:solidFill>
                <a:latin typeface="Cambria" panose="02040503050406030204" pitchFamily="18" charset="0"/>
                <a:ea typeface="Cambria" panose="02040503050406030204" pitchFamily="18" charset="0"/>
              </a:rPr>
              <a:t> </a:t>
            </a:r>
            <a:r>
              <a:rPr lang="en-GB" sz="3200" b="1" dirty="0" err="1">
                <a:solidFill>
                  <a:schemeClr val="accent5">
                    <a:lumMod val="50000"/>
                  </a:schemeClr>
                </a:solidFill>
                <a:latin typeface="Cambria" panose="02040503050406030204" pitchFamily="18" charset="0"/>
                <a:ea typeface="Cambria" panose="02040503050406030204" pitchFamily="18" charset="0"/>
              </a:rPr>
              <a:t>chơi</a:t>
            </a:r>
            <a:r>
              <a:rPr lang="en-GB" sz="3200" b="1" dirty="0">
                <a:solidFill>
                  <a:schemeClr val="accent5">
                    <a:lumMod val="50000"/>
                  </a:schemeClr>
                </a:solidFill>
                <a:latin typeface="Cambria" panose="02040503050406030204" pitchFamily="18" charset="0"/>
                <a:ea typeface="Cambria" panose="02040503050406030204" pitchFamily="18" charset="0"/>
              </a:rPr>
              <a:t>:</a:t>
            </a:r>
          </a:p>
          <a:p>
            <a:pPr marL="285750" indent="-285750">
              <a:buFontTx/>
              <a:buChar char="-"/>
            </a:pPr>
            <a:r>
              <a:rPr lang="en-GB" sz="3200" dirty="0" err="1">
                <a:solidFill>
                  <a:schemeClr val="accent5">
                    <a:lumMod val="50000"/>
                  </a:schemeClr>
                </a:solidFill>
                <a:latin typeface="Cambria" panose="02040503050406030204" pitchFamily="18" charset="0"/>
                <a:ea typeface="Cambria" panose="02040503050406030204" pitchFamily="18" charset="0"/>
              </a:rPr>
              <a:t>Quản</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trò</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hô</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Đố</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bạn</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Đố</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bạn</a:t>
            </a:r>
            <a:endParaRPr lang="en-GB" sz="3200" dirty="0">
              <a:solidFill>
                <a:schemeClr val="accent5">
                  <a:lumMod val="50000"/>
                </a:schemeClr>
              </a:solidFill>
              <a:latin typeface="Cambria" panose="02040503050406030204" pitchFamily="18" charset="0"/>
              <a:ea typeface="Cambria" panose="02040503050406030204" pitchFamily="18" charset="0"/>
            </a:endParaRPr>
          </a:p>
          <a:p>
            <a:pPr marL="285750" indent="-285750">
              <a:buFontTx/>
              <a:buChar char="-"/>
            </a:pPr>
            <a:r>
              <a:rPr lang="en-GB" sz="3200" dirty="0" err="1">
                <a:solidFill>
                  <a:schemeClr val="accent5">
                    <a:lumMod val="50000"/>
                  </a:schemeClr>
                </a:solidFill>
                <a:latin typeface="Cambria" panose="02040503050406030204" pitchFamily="18" charset="0"/>
                <a:ea typeface="Cambria" panose="02040503050406030204" pitchFamily="18" charset="0"/>
              </a:rPr>
              <a:t>Cả</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lớp</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Đố</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gì</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Đố</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gì</a:t>
            </a:r>
            <a:r>
              <a:rPr lang="en-GB" sz="3200" dirty="0">
                <a:solidFill>
                  <a:schemeClr val="accent5">
                    <a:lumMod val="50000"/>
                  </a:schemeClr>
                </a:solidFill>
                <a:latin typeface="Cambria" panose="02040503050406030204" pitchFamily="18" charset="0"/>
                <a:ea typeface="Cambria" panose="02040503050406030204" pitchFamily="18" charset="0"/>
              </a:rPr>
              <a:t>?</a:t>
            </a:r>
          </a:p>
          <a:p>
            <a:pPr marL="285750" indent="-285750">
              <a:buFontTx/>
              <a:buChar char="-"/>
            </a:pPr>
            <a:r>
              <a:rPr lang="en-GB" sz="3200" dirty="0" err="1">
                <a:solidFill>
                  <a:schemeClr val="accent5">
                    <a:lumMod val="50000"/>
                  </a:schemeClr>
                </a:solidFill>
                <a:latin typeface="Cambria" panose="02040503050406030204" pitchFamily="18" charset="0"/>
                <a:ea typeface="Cambria" panose="02040503050406030204" pitchFamily="18" charset="0"/>
              </a:rPr>
              <a:t>Quản</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trò</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Đố</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bạn</a:t>
            </a:r>
            <a:r>
              <a:rPr lang="en-GB" sz="3200" dirty="0">
                <a:solidFill>
                  <a:schemeClr val="accent5">
                    <a:lumMod val="50000"/>
                  </a:schemeClr>
                </a:solidFill>
                <a:latin typeface="Cambria" panose="02040503050406030204" pitchFamily="18" charset="0"/>
                <a:ea typeface="Cambria" panose="02040503050406030204" pitchFamily="18" charset="0"/>
              </a:rPr>
              <a:t> ………….?</a:t>
            </a:r>
          </a:p>
          <a:p>
            <a:pPr marL="285750" indent="-285750">
              <a:buFontTx/>
              <a:buChar char="-"/>
            </a:pPr>
            <a:r>
              <a:rPr lang="en-GB" sz="3200" dirty="0" err="1">
                <a:solidFill>
                  <a:schemeClr val="accent5">
                    <a:lumMod val="50000"/>
                  </a:schemeClr>
                </a:solidFill>
                <a:latin typeface="Cambria" panose="02040503050406030204" pitchFamily="18" charset="0"/>
                <a:ea typeface="Cambria" panose="02040503050406030204" pitchFamily="18" charset="0"/>
              </a:rPr>
              <a:t>Quản</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trò</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sẽ</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mời</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bất</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ngờ</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một</a:t>
            </a:r>
            <a:r>
              <a:rPr lang="en-GB" sz="3200" dirty="0">
                <a:solidFill>
                  <a:schemeClr val="accent5">
                    <a:lumMod val="50000"/>
                  </a:schemeClr>
                </a:solidFill>
                <a:latin typeface="Cambria" panose="02040503050406030204" pitchFamily="18" charset="0"/>
                <a:ea typeface="Cambria" panose="02040503050406030204" pitchFamily="18" charset="0"/>
              </a:rPr>
              <a:t> HS </a:t>
            </a:r>
            <a:r>
              <a:rPr lang="en-GB" sz="3200" dirty="0" err="1">
                <a:solidFill>
                  <a:schemeClr val="accent5">
                    <a:lumMod val="50000"/>
                  </a:schemeClr>
                </a:solidFill>
                <a:latin typeface="Cambria" panose="02040503050406030204" pitchFamily="18" charset="0"/>
                <a:ea typeface="Cambria" panose="02040503050406030204" pitchFamily="18" charset="0"/>
              </a:rPr>
              <a:t>trong</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lớp</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Bạn</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nào</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trả</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lời</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đúng</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thì</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sẽ</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nhận</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phần</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thưởng</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bạn</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nào</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không</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trả</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lời</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được</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thì</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sẽ</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bị</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phạt</a:t>
            </a:r>
            <a:r>
              <a:rPr lang="en-GB" sz="3200" dirty="0">
                <a:solidFill>
                  <a:schemeClr val="accent5">
                    <a:lumMod val="50000"/>
                  </a:schemeClr>
                </a:solidFill>
                <a:latin typeface="Cambria" panose="02040503050406030204" pitchFamily="18" charset="0"/>
                <a:ea typeface="Cambria" panose="02040503050406030204" pitchFamily="18" charset="0"/>
              </a:rPr>
              <a:t>. </a:t>
            </a:r>
          </a:p>
        </p:txBody>
      </p:sp>
      <p:sp>
        <p:nvSpPr>
          <p:cNvPr id="6" name="TextBox 5">
            <a:extLst>
              <a:ext uri="{FF2B5EF4-FFF2-40B4-BE49-F238E27FC236}">
                <a16:creationId xmlns:a16="http://schemas.microsoft.com/office/drawing/2014/main" id="{BCF766EF-155B-4CCD-8199-B3188C8ED739}"/>
              </a:ext>
            </a:extLst>
          </p:cNvPr>
          <p:cNvSpPr txBox="1"/>
          <p:nvPr/>
        </p:nvSpPr>
        <p:spPr>
          <a:xfrm>
            <a:off x="2379943" y="2288738"/>
            <a:ext cx="7946461" cy="2585323"/>
          </a:xfrm>
          <a:prstGeom prst="rect">
            <a:avLst/>
          </a:prstGeom>
          <a:noFill/>
        </p:spPr>
        <p:txBody>
          <a:bodyPr wrap="square" rtlCol="0">
            <a:spAutoFit/>
          </a:bodyPr>
          <a:lstStyle/>
          <a:p>
            <a:r>
              <a:rPr lang="en-GB" sz="5400" b="1" dirty="0" err="1">
                <a:solidFill>
                  <a:schemeClr val="accent5">
                    <a:lumMod val="50000"/>
                  </a:schemeClr>
                </a:solidFill>
                <a:latin typeface="Cambria" panose="02040503050406030204" pitchFamily="18" charset="0"/>
                <a:ea typeface="Cambria" panose="02040503050406030204" pitchFamily="18" charset="0"/>
              </a:rPr>
              <a:t>Nội</a:t>
            </a:r>
            <a:r>
              <a:rPr lang="en-GB" sz="5400" b="1" dirty="0">
                <a:solidFill>
                  <a:schemeClr val="accent5">
                    <a:lumMod val="50000"/>
                  </a:schemeClr>
                </a:solidFill>
                <a:latin typeface="Cambria" panose="02040503050406030204" pitchFamily="18" charset="0"/>
                <a:ea typeface="Cambria" panose="02040503050406030204" pitchFamily="18" charset="0"/>
              </a:rPr>
              <a:t> dung </a:t>
            </a:r>
            <a:r>
              <a:rPr lang="en-GB" sz="5400" b="1" dirty="0" err="1">
                <a:solidFill>
                  <a:schemeClr val="accent5">
                    <a:lumMod val="50000"/>
                  </a:schemeClr>
                </a:solidFill>
                <a:latin typeface="Cambria" panose="02040503050406030204" pitchFamily="18" charset="0"/>
                <a:ea typeface="Cambria" panose="02040503050406030204" pitchFamily="18" charset="0"/>
              </a:rPr>
              <a:t>câu</a:t>
            </a:r>
            <a:r>
              <a:rPr lang="en-GB" sz="5400" b="1" dirty="0">
                <a:solidFill>
                  <a:schemeClr val="accent5">
                    <a:lumMod val="50000"/>
                  </a:schemeClr>
                </a:solidFill>
                <a:latin typeface="Cambria" panose="02040503050406030204" pitchFamily="18" charset="0"/>
                <a:ea typeface="Cambria" panose="02040503050406030204" pitchFamily="18" charset="0"/>
              </a:rPr>
              <a:t> </a:t>
            </a:r>
            <a:r>
              <a:rPr lang="en-GB" sz="5400" b="1" dirty="0" err="1">
                <a:solidFill>
                  <a:schemeClr val="accent5">
                    <a:lumMod val="50000"/>
                  </a:schemeClr>
                </a:solidFill>
                <a:latin typeface="Cambria" panose="02040503050406030204" pitchFamily="18" charset="0"/>
                <a:ea typeface="Cambria" panose="02040503050406030204" pitchFamily="18" charset="0"/>
              </a:rPr>
              <a:t>đố</a:t>
            </a:r>
            <a:r>
              <a:rPr lang="en-GB" sz="5400" b="1" dirty="0">
                <a:solidFill>
                  <a:schemeClr val="accent5">
                    <a:lumMod val="50000"/>
                  </a:schemeClr>
                </a:solidFill>
                <a:latin typeface="Cambria" panose="02040503050406030204" pitchFamily="18" charset="0"/>
                <a:ea typeface="Cambria" panose="02040503050406030204" pitchFamily="18" charset="0"/>
              </a:rPr>
              <a:t>:</a:t>
            </a:r>
          </a:p>
          <a:p>
            <a:pPr algn="ctr"/>
            <a:r>
              <a:rPr lang="en-GB" sz="5400" dirty="0" err="1">
                <a:solidFill>
                  <a:schemeClr val="accent5">
                    <a:lumMod val="50000"/>
                  </a:schemeClr>
                </a:solidFill>
                <a:latin typeface="Cambria" panose="02040503050406030204" pitchFamily="18" charset="0"/>
                <a:ea typeface="Cambria" panose="02040503050406030204" pitchFamily="18" charset="0"/>
              </a:rPr>
              <a:t>Đố</a:t>
            </a:r>
            <a:r>
              <a:rPr lang="en-GB" sz="5400" dirty="0">
                <a:solidFill>
                  <a:schemeClr val="accent5">
                    <a:lumMod val="50000"/>
                  </a:schemeClr>
                </a:solidFill>
                <a:latin typeface="Cambria" panose="02040503050406030204" pitchFamily="18" charset="0"/>
                <a:ea typeface="Cambria" panose="02040503050406030204" pitchFamily="18" charset="0"/>
              </a:rPr>
              <a:t> </a:t>
            </a:r>
            <a:r>
              <a:rPr lang="en-GB" sz="5400" dirty="0" err="1">
                <a:solidFill>
                  <a:schemeClr val="accent5">
                    <a:lumMod val="50000"/>
                  </a:schemeClr>
                </a:solidFill>
                <a:latin typeface="Cambria" panose="02040503050406030204" pitchFamily="18" charset="0"/>
                <a:ea typeface="Cambria" panose="02040503050406030204" pitchFamily="18" charset="0"/>
              </a:rPr>
              <a:t>bạn</a:t>
            </a:r>
            <a:r>
              <a:rPr lang="en-GB" sz="5400" dirty="0">
                <a:solidFill>
                  <a:schemeClr val="accent5">
                    <a:lumMod val="50000"/>
                  </a:schemeClr>
                </a:solidFill>
                <a:latin typeface="Cambria" panose="02040503050406030204" pitchFamily="18" charset="0"/>
                <a:ea typeface="Cambria" panose="02040503050406030204" pitchFamily="18" charset="0"/>
              </a:rPr>
              <a:t> </a:t>
            </a:r>
            <a:r>
              <a:rPr lang="en-GB" sz="5400" dirty="0" err="1">
                <a:solidFill>
                  <a:schemeClr val="accent5">
                    <a:lumMod val="50000"/>
                  </a:schemeClr>
                </a:solidFill>
                <a:latin typeface="Cambria" panose="02040503050406030204" pitchFamily="18" charset="0"/>
                <a:ea typeface="Cambria" panose="02040503050406030204" pitchFamily="18" charset="0"/>
              </a:rPr>
              <a:t>kể</a:t>
            </a:r>
            <a:r>
              <a:rPr lang="en-GB" sz="5400" dirty="0">
                <a:solidFill>
                  <a:schemeClr val="accent5">
                    <a:lumMod val="50000"/>
                  </a:schemeClr>
                </a:solidFill>
                <a:latin typeface="Cambria" panose="02040503050406030204" pitchFamily="18" charset="0"/>
                <a:ea typeface="Cambria" panose="02040503050406030204" pitchFamily="18" charset="0"/>
              </a:rPr>
              <a:t> </a:t>
            </a:r>
            <a:r>
              <a:rPr lang="en-GB" sz="5400" dirty="0" err="1">
                <a:solidFill>
                  <a:schemeClr val="accent5">
                    <a:lumMod val="50000"/>
                  </a:schemeClr>
                </a:solidFill>
                <a:latin typeface="Cambria" panose="02040503050406030204" pitchFamily="18" charset="0"/>
                <a:ea typeface="Cambria" panose="02040503050406030204" pitchFamily="18" charset="0"/>
              </a:rPr>
              <a:t>tên</a:t>
            </a:r>
            <a:r>
              <a:rPr lang="en-GB" sz="5400" dirty="0">
                <a:solidFill>
                  <a:schemeClr val="accent5">
                    <a:lumMod val="50000"/>
                  </a:schemeClr>
                </a:solidFill>
                <a:latin typeface="Cambria" panose="02040503050406030204" pitchFamily="18" charset="0"/>
                <a:ea typeface="Cambria" panose="02040503050406030204" pitchFamily="18" charset="0"/>
              </a:rPr>
              <a:t> </a:t>
            </a:r>
            <a:r>
              <a:rPr lang="en-GB" sz="5400" dirty="0" err="1">
                <a:solidFill>
                  <a:schemeClr val="accent5">
                    <a:lumMod val="50000"/>
                  </a:schemeClr>
                </a:solidFill>
                <a:latin typeface="Cambria" panose="02040503050406030204" pitchFamily="18" charset="0"/>
                <a:ea typeface="Cambria" panose="02040503050406030204" pitchFamily="18" charset="0"/>
              </a:rPr>
              <a:t>các</a:t>
            </a:r>
            <a:r>
              <a:rPr lang="en-GB" sz="5400" dirty="0">
                <a:solidFill>
                  <a:schemeClr val="accent5">
                    <a:lumMod val="50000"/>
                  </a:schemeClr>
                </a:solidFill>
                <a:latin typeface="Cambria" panose="02040503050406030204" pitchFamily="18" charset="0"/>
                <a:ea typeface="Cambria" panose="02040503050406030204" pitchFamily="18" charset="0"/>
              </a:rPr>
              <a:t> </a:t>
            </a:r>
            <a:r>
              <a:rPr lang="en-GB" sz="5400" dirty="0" err="1">
                <a:solidFill>
                  <a:schemeClr val="accent5">
                    <a:lumMod val="50000"/>
                  </a:schemeClr>
                </a:solidFill>
                <a:latin typeface="Cambria" panose="02040503050406030204" pitchFamily="18" charset="0"/>
                <a:ea typeface="Cambria" panose="02040503050406030204" pitchFamily="18" charset="0"/>
              </a:rPr>
              <a:t>dấu</a:t>
            </a:r>
            <a:r>
              <a:rPr lang="en-GB" sz="5400" dirty="0">
                <a:solidFill>
                  <a:schemeClr val="accent5">
                    <a:lumMod val="50000"/>
                  </a:schemeClr>
                </a:solidFill>
                <a:latin typeface="Cambria" panose="02040503050406030204" pitchFamily="18" charset="0"/>
                <a:ea typeface="Cambria" panose="02040503050406030204" pitchFamily="18" charset="0"/>
              </a:rPr>
              <a:t> </a:t>
            </a:r>
            <a:r>
              <a:rPr lang="en-GB" sz="5400" dirty="0" err="1">
                <a:solidFill>
                  <a:schemeClr val="accent5">
                    <a:lumMod val="50000"/>
                  </a:schemeClr>
                </a:solidFill>
                <a:latin typeface="Cambria" panose="02040503050406030204" pitchFamily="18" charset="0"/>
                <a:ea typeface="Cambria" panose="02040503050406030204" pitchFamily="18" charset="0"/>
              </a:rPr>
              <a:t>chấm</a:t>
            </a:r>
            <a:r>
              <a:rPr lang="en-GB" sz="5400" dirty="0">
                <a:solidFill>
                  <a:schemeClr val="accent5">
                    <a:lumMod val="50000"/>
                  </a:schemeClr>
                </a:solidFill>
                <a:latin typeface="Cambria" panose="02040503050406030204" pitchFamily="18" charset="0"/>
                <a:ea typeface="Cambria" panose="02040503050406030204" pitchFamily="18" charset="0"/>
              </a:rPr>
              <a:t> </a:t>
            </a:r>
            <a:r>
              <a:rPr lang="en-GB" sz="5400" dirty="0" err="1">
                <a:solidFill>
                  <a:schemeClr val="accent5">
                    <a:lumMod val="50000"/>
                  </a:schemeClr>
                </a:solidFill>
                <a:latin typeface="Cambria" panose="02040503050406030204" pitchFamily="18" charset="0"/>
                <a:ea typeface="Cambria" panose="02040503050406030204" pitchFamily="18" charset="0"/>
              </a:rPr>
              <a:t>câu</a:t>
            </a:r>
            <a:r>
              <a:rPr lang="en-GB" sz="5400" dirty="0">
                <a:solidFill>
                  <a:schemeClr val="accent5">
                    <a:lumMod val="50000"/>
                  </a:schemeClr>
                </a:solidFill>
                <a:latin typeface="Cambria" panose="02040503050406030204" pitchFamily="18" charset="0"/>
                <a:ea typeface="Cambria" panose="02040503050406030204" pitchFamily="18" charset="0"/>
              </a:rPr>
              <a:t> </a:t>
            </a:r>
            <a:r>
              <a:rPr lang="en-GB" sz="5400" dirty="0" err="1">
                <a:solidFill>
                  <a:schemeClr val="accent5">
                    <a:lumMod val="50000"/>
                  </a:schemeClr>
                </a:solidFill>
                <a:latin typeface="Cambria" panose="02040503050406030204" pitchFamily="18" charset="0"/>
                <a:ea typeface="Cambria" panose="02040503050406030204" pitchFamily="18" charset="0"/>
              </a:rPr>
              <a:t>dựa</a:t>
            </a:r>
            <a:r>
              <a:rPr lang="en-GB" sz="5400" dirty="0">
                <a:solidFill>
                  <a:schemeClr val="accent5">
                    <a:lumMod val="50000"/>
                  </a:schemeClr>
                </a:solidFill>
                <a:latin typeface="Cambria" panose="02040503050406030204" pitchFamily="18" charset="0"/>
                <a:ea typeface="Cambria" panose="02040503050406030204" pitchFamily="18" charset="0"/>
              </a:rPr>
              <a:t> </a:t>
            </a:r>
            <a:r>
              <a:rPr lang="en-GB" sz="5400" dirty="0" err="1">
                <a:solidFill>
                  <a:schemeClr val="accent5">
                    <a:lumMod val="50000"/>
                  </a:schemeClr>
                </a:solidFill>
                <a:latin typeface="Cambria" panose="02040503050406030204" pitchFamily="18" charset="0"/>
                <a:ea typeface="Cambria" panose="02040503050406030204" pitchFamily="18" charset="0"/>
              </a:rPr>
              <a:t>vào</a:t>
            </a:r>
            <a:r>
              <a:rPr lang="en-GB" sz="5400" dirty="0">
                <a:solidFill>
                  <a:schemeClr val="accent5">
                    <a:lumMod val="50000"/>
                  </a:schemeClr>
                </a:solidFill>
                <a:latin typeface="Cambria" panose="02040503050406030204" pitchFamily="18" charset="0"/>
                <a:ea typeface="Cambria" panose="02040503050406030204" pitchFamily="18" charset="0"/>
              </a:rPr>
              <a:t> </a:t>
            </a:r>
            <a:r>
              <a:rPr lang="en-GB" sz="5400" dirty="0" err="1">
                <a:solidFill>
                  <a:schemeClr val="accent5">
                    <a:lumMod val="50000"/>
                  </a:schemeClr>
                </a:solidFill>
                <a:latin typeface="Cambria" panose="02040503050406030204" pitchFamily="18" charset="0"/>
                <a:ea typeface="Cambria" panose="02040503050406030204" pitchFamily="18" charset="0"/>
              </a:rPr>
              <a:t>gợi</a:t>
            </a:r>
            <a:r>
              <a:rPr lang="en-GB" sz="5400" dirty="0">
                <a:solidFill>
                  <a:schemeClr val="accent5">
                    <a:lumMod val="50000"/>
                  </a:schemeClr>
                </a:solidFill>
                <a:latin typeface="Cambria" panose="02040503050406030204" pitchFamily="18" charset="0"/>
                <a:ea typeface="Cambria" panose="02040503050406030204" pitchFamily="18" charset="0"/>
              </a:rPr>
              <a:t> ý</a:t>
            </a:r>
          </a:p>
        </p:txBody>
      </p:sp>
      <p:pic>
        <p:nvPicPr>
          <p:cNvPr id="7" name="Picture 6">
            <a:extLst>
              <a:ext uri="{FF2B5EF4-FFF2-40B4-BE49-F238E27FC236}">
                <a16:creationId xmlns:a16="http://schemas.microsoft.com/office/drawing/2014/main" id="{317A585D-2FE1-4755-A07A-569010FD730C}"/>
              </a:ext>
            </a:extLst>
          </p:cNvPr>
          <p:cNvPicPr>
            <a:picLocks noChangeAspect="1"/>
          </p:cNvPicPr>
          <p:nvPr/>
        </p:nvPicPr>
        <p:blipFill>
          <a:blip r:embed="rId2"/>
          <a:stretch>
            <a:fillRect/>
          </a:stretch>
        </p:blipFill>
        <p:spPr>
          <a:xfrm>
            <a:off x="1800780" y="46005"/>
            <a:ext cx="8785097" cy="1743607"/>
          </a:xfrm>
          <a:prstGeom prst="rect">
            <a:avLst/>
          </a:prstGeom>
        </p:spPr>
      </p:pic>
    </p:spTree>
    <p:extLst>
      <p:ext uri="{BB962C8B-B14F-4D97-AF65-F5344CB8AC3E}">
        <p14:creationId xmlns:p14="http://schemas.microsoft.com/office/powerpoint/2010/main" val="6940002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grpId="1" nodeType="clickEffect">
                                  <p:stCondLst>
                                    <p:cond delay="0"/>
                                  </p:stCondLst>
                                  <p:childTnLst>
                                    <p:animEffect transition="out" filter="randombar(horizontal)">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片包含 室内&#10;&#10;已生成高可信度的说明">
            <a:extLst>
              <a:ext uri="{FF2B5EF4-FFF2-40B4-BE49-F238E27FC236}">
                <a16:creationId xmlns:a16="http://schemas.microsoft.com/office/drawing/2014/main" id="{981ECA1A-9085-48B0-8A3A-DF854583A7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pic>
        <p:nvPicPr>
          <p:cNvPr id="5" name="图片 4" descr="图片包含 围栏, 工具, 烛架&#10;&#10;已生成极高可信度的说明">
            <a:extLst>
              <a:ext uri="{FF2B5EF4-FFF2-40B4-BE49-F238E27FC236}">
                <a16:creationId xmlns:a16="http://schemas.microsoft.com/office/drawing/2014/main" id="{3538F79A-F9D9-458E-8736-21F11B045C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5559865"/>
            <a:ext cx="2999239" cy="1301499"/>
          </a:xfrm>
          <a:prstGeom prst="rect">
            <a:avLst/>
          </a:prstGeom>
        </p:spPr>
      </p:pic>
      <p:pic>
        <p:nvPicPr>
          <p:cNvPr id="6" name="图片 5" descr="图片包含 围栏, 工具, 烛架&#10;&#10;已生成极高可信度的说明">
            <a:extLst>
              <a:ext uri="{FF2B5EF4-FFF2-40B4-BE49-F238E27FC236}">
                <a16:creationId xmlns:a16="http://schemas.microsoft.com/office/drawing/2014/main" id="{F2C5745F-6B76-44EB-8578-9BEDDECD72D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86742" y="5559865"/>
            <a:ext cx="2999239" cy="1301499"/>
          </a:xfrm>
          <a:prstGeom prst="rect">
            <a:avLst/>
          </a:prstGeom>
        </p:spPr>
      </p:pic>
      <p:pic>
        <p:nvPicPr>
          <p:cNvPr id="7" name="图片 6" descr="图片包含 围栏, 工具, 烛架&#10;&#10;已生成极高可信度的说明">
            <a:extLst>
              <a:ext uri="{FF2B5EF4-FFF2-40B4-BE49-F238E27FC236}">
                <a16:creationId xmlns:a16="http://schemas.microsoft.com/office/drawing/2014/main" id="{A605DB64-CAC7-4281-9895-BAD98997E1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99491" y="5559865"/>
            <a:ext cx="2999239" cy="1301499"/>
          </a:xfrm>
          <a:prstGeom prst="rect">
            <a:avLst/>
          </a:prstGeom>
        </p:spPr>
      </p:pic>
      <p:pic>
        <p:nvPicPr>
          <p:cNvPr id="8" name="图片 7" descr="图片包含 围栏, 工具, 烛架&#10;&#10;已生成极高可信度的说明">
            <a:extLst>
              <a:ext uri="{FF2B5EF4-FFF2-40B4-BE49-F238E27FC236}">
                <a16:creationId xmlns:a16="http://schemas.microsoft.com/office/drawing/2014/main" id="{B14FE32F-24FB-445C-AE5F-70FC709A3F6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05641" y="5559865"/>
            <a:ext cx="2999239" cy="1301499"/>
          </a:xfrm>
          <a:prstGeom prst="rect">
            <a:avLst/>
          </a:prstGeom>
        </p:spPr>
      </p:pic>
      <p:pic>
        <p:nvPicPr>
          <p:cNvPr id="9" name="图片 8" descr="图片包含 围栏, 工具, 烛架&#10;&#10;已生成极高可信度的说明">
            <a:extLst>
              <a:ext uri="{FF2B5EF4-FFF2-40B4-BE49-F238E27FC236}">
                <a16:creationId xmlns:a16="http://schemas.microsoft.com/office/drawing/2014/main" id="{DCFFF868-3FEA-45B1-90D8-B3FE37B6F1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05259" y="5559865"/>
            <a:ext cx="2999239" cy="1301499"/>
          </a:xfrm>
          <a:prstGeom prst="rect">
            <a:avLst/>
          </a:prstGeom>
        </p:spPr>
      </p:pic>
      <p:pic>
        <p:nvPicPr>
          <p:cNvPr id="10" name="图片 9">
            <a:extLst>
              <a:ext uri="{FF2B5EF4-FFF2-40B4-BE49-F238E27FC236}">
                <a16:creationId xmlns:a16="http://schemas.microsoft.com/office/drawing/2014/main" id="{FED679D6-3595-449A-889E-782D87B55FCA}"/>
              </a:ext>
            </a:extLst>
          </p:cNvPr>
          <p:cNvPicPr>
            <a:picLocks noChangeAspect="1"/>
          </p:cNvPicPr>
          <p:nvPr/>
        </p:nvPicPr>
        <p:blipFill rotWithShape="1">
          <a:blip r:embed="rId5">
            <a:extLst>
              <a:ext uri="{28A0092B-C50C-407E-A947-70E740481C1C}">
                <a14:useLocalDpi xmlns:a14="http://schemas.microsoft.com/office/drawing/2010/main" val="0"/>
              </a:ext>
            </a:extLst>
          </a:blip>
          <a:srcRect l="46233"/>
          <a:stretch/>
        </p:blipFill>
        <p:spPr>
          <a:xfrm>
            <a:off x="7707086" y="5070843"/>
            <a:ext cx="4445449" cy="1784424"/>
          </a:xfrm>
          <a:prstGeom prst="rect">
            <a:avLst/>
          </a:prstGeom>
        </p:spPr>
      </p:pic>
      <p:pic>
        <p:nvPicPr>
          <p:cNvPr id="13" name="图片 12">
            <a:extLst>
              <a:ext uri="{FF2B5EF4-FFF2-40B4-BE49-F238E27FC236}">
                <a16:creationId xmlns:a16="http://schemas.microsoft.com/office/drawing/2014/main" id="{C3BA830E-15AB-406A-BECE-C95B5C1E4DDF}"/>
              </a:ext>
            </a:extLst>
          </p:cNvPr>
          <p:cNvPicPr>
            <a:picLocks noChangeAspect="1"/>
          </p:cNvPicPr>
          <p:nvPr/>
        </p:nvPicPr>
        <p:blipFill rotWithShape="1">
          <a:blip r:embed="rId5">
            <a:extLst>
              <a:ext uri="{28A0092B-C50C-407E-A947-70E740481C1C}">
                <a14:useLocalDpi xmlns:a14="http://schemas.microsoft.com/office/drawing/2010/main" val="0"/>
              </a:ext>
            </a:extLst>
          </a:blip>
          <a:srcRect l="46233"/>
          <a:stretch/>
        </p:blipFill>
        <p:spPr>
          <a:xfrm>
            <a:off x="3546185" y="4907433"/>
            <a:ext cx="4852545" cy="1947835"/>
          </a:xfrm>
          <a:prstGeom prst="rect">
            <a:avLst/>
          </a:prstGeom>
        </p:spPr>
      </p:pic>
      <p:pic>
        <p:nvPicPr>
          <p:cNvPr id="14" name="图片 13">
            <a:extLst>
              <a:ext uri="{FF2B5EF4-FFF2-40B4-BE49-F238E27FC236}">
                <a16:creationId xmlns:a16="http://schemas.microsoft.com/office/drawing/2014/main" id="{6884A5E8-3C96-4595-8785-6C1B6FE6516A}"/>
              </a:ext>
            </a:extLst>
          </p:cNvPr>
          <p:cNvPicPr>
            <a:picLocks noChangeAspect="1"/>
          </p:cNvPicPr>
          <p:nvPr/>
        </p:nvPicPr>
        <p:blipFill rotWithShape="1">
          <a:blip r:embed="rId5">
            <a:extLst>
              <a:ext uri="{28A0092B-C50C-407E-A947-70E740481C1C}">
                <a14:useLocalDpi xmlns:a14="http://schemas.microsoft.com/office/drawing/2010/main" val="0"/>
              </a:ext>
            </a:extLst>
          </a:blip>
          <a:srcRect l="46233"/>
          <a:stretch/>
        </p:blipFill>
        <p:spPr>
          <a:xfrm>
            <a:off x="-343007" y="4907433"/>
            <a:ext cx="4852545" cy="1947835"/>
          </a:xfrm>
          <a:prstGeom prst="rect">
            <a:avLst/>
          </a:prstGeom>
        </p:spPr>
      </p:pic>
      <p:sp>
        <p:nvSpPr>
          <p:cNvPr id="4" name="任意多边形: 形状 3">
            <a:extLst>
              <a:ext uri="{FF2B5EF4-FFF2-40B4-BE49-F238E27FC236}">
                <a16:creationId xmlns:a16="http://schemas.microsoft.com/office/drawing/2014/main" id="{7E808AA6-C766-4FB7-B344-B17BA70964F7}"/>
              </a:ext>
            </a:extLst>
          </p:cNvPr>
          <p:cNvSpPr/>
          <p:nvPr/>
        </p:nvSpPr>
        <p:spPr>
          <a:xfrm>
            <a:off x="1698689" y="692336"/>
            <a:ext cx="8956060" cy="4502518"/>
          </a:xfrm>
          <a:custGeom>
            <a:avLst/>
            <a:gdLst>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 fmla="*/ 249006 w 7816649"/>
              <a:gd name="connsiteY0" fmla="*/ 610524 h 4774669"/>
              <a:gd name="connsiteX1" fmla="*/ 458168 w 7816649"/>
              <a:gd name="connsiteY1" fmla="*/ 248574 h 4774669"/>
              <a:gd name="connsiteX2" fmla="*/ 1563068 w 7816649"/>
              <a:gd name="connsiteY2" fmla="*/ 58074 h 4774669"/>
              <a:gd name="connsiteX3" fmla="*/ 4915868 w 7816649"/>
              <a:gd name="connsiteY3" fmla="*/ 19974 h 4774669"/>
              <a:gd name="connsiteX4" fmla="*/ 6649418 w 7816649"/>
              <a:gd name="connsiteY4" fmla="*/ 343824 h 4774669"/>
              <a:gd name="connsiteX5" fmla="*/ 7506668 w 7816649"/>
              <a:gd name="connsiteY5" fmla="*/ 743874 h 4774669"/>
              <a:gd name="connsiteX6" fmla="*/ 7811468 w 7816649"/>
              <a:gd name="connsiteY6" fmla="*/ 2572674 h 4774669"/>
              <a:gd name="connsiteX7" fmla="*/ 7297118 w 7816649"/>
              <a:gd name="connsiteY7" fmla="*/ 4382424 h 4774669"/>
              <a:gd name="connsiteX8" fmla="*/ 6173168 w 7816649"/>
              <a:gd name="connsiteY8" fmla="*/ 4763424 h 4774669"/>
              <a:gd name="connsiteX9" fmla="*/ 4877768 w 7816649"/>
              <a:gd name="connsiteY9" fmla="*/ 4668174 h 4774669"/>
              <a:gd name="connsiteX10" fmla="*/ 3429968 w 7816649"/>
              <a:gd name="connsiteY10" fmla="*/ 4611024 h 4774669"/>
              <a:gd name="connsiteX11" fmla="*/ 2553668 w 7816649"/>
              <a:gd name="connsiteY11" fmla="*/ 4630074 h 4774669"/>
              <a:gd name="connsiteX12" fmla="*/ 1201118 w 7816649"/>
              <a:gd name="connsiteY12" fmla="*/ 4630074 h 4774669"/>
              <a:gd name="connsiteX13" fmla="*/ 305768 w 7816649"/>
              <a:gd name="connsiteY13" fmla="*/ 4420524 h 4774669"/>
              <a:gd name="connsiteX14" fmla="*/ 968 w 7816649"/>
              <a:gd name="connsiteY14" fmla="*/ 3410874 h 4774669"/>
              <a:gd name="connsiteX15" fmla="*/ 210518 w 7816649"/>
              <a:gd name="connsiteY15" fmla="*/ 2153574 h 4774669"/>
              <a:gd name="connsiteX16" fmla="*/ 249006 w 7816649"/>
              <a:gd name="connsiteY16" fmla="*/ 610524 h 4774669"/>
              <a:gd name="connsiteX0" fmla="*/ 273848 w 7841491"/>
              <a:gd name="connsiteY0" fmla="*/ 610524 h 4774669"/>
              <a:gd name="connsiteX1" fmla="*/ 483010 w 7841491"/>
              <a:gd name="connsiteY1" fmla="*/ 248574 h 4774669"/>
              <a:gd name="connsiteX2" fmla="*/ 1587910 w 7841491"/>
              <a:gd name="connsiteY2" fmla="*/ 58074 h 4774669"/>
              <a:gd name="connsiteX3" fmla="*/ 4940710 w 7841491"/>
              <a:gd name="connsiteY3" fmla="*/ 19974 h 4774669"/>
              <a:gd name="connsiteX4" fmla="*/ 6674260 w 7841491"/>
              <a:gd name="connsiteY4" fmla="*/ 343824 h 4774669"/>
              <a:gd name="connsiteX5" fmla="*/ 7531510 w 7841491"/>
              <a:gd name="connsiteY5" fmla="*/ 743874 h 4774669"/>
              <a:gd name="connsiteX6" fmla="*/ 7836310 w 7841491"/>
              <a:gd name="connsiteY6" fmla="*/ 2572674 h 4774669"/>
              <a:gd name="connsiteX7" fmla="*/ 7321960 w 7841491"/>
              <a:gd name="connsiteY7" fmla="*/ 4382424 h 4774669"/>
              <a:gd name="connsiteX8" fmla="*/ 6198010 w 7841491"/>
              <a:gd name="connsiteY8" fmla="*/ 4763424 h 4774669"/>
              <a:gd name="connsiteX9" fmla="*/ 4902610 w 7841491"/>
              <a:gd name="connsiteY9" fmla="*/ 4668174 h 4774669"/>
              <a:gd name="connsiteX10" fmla="*/ 3454810 w 7841491"/>
              <a:gd name="connsiteY10" fmla="*/ 4611024 h 4774669"/>
              <a:gd name="connsiteX11" fmla="*/ 2578510 w 7841491"/>
              <a:gd name="connsiteY11" fmla="*/ 4630074 h 4774669"/>
              <a:gd name="connsiteX12" fmla="*/ 1225960 w 7841491"/>
              <a:gd name="connsiteY12" fmla="*/ 4630074 h 4774669"/>
              <a:gd name="connsiteX13" fmla="*/ 330610 w 7841491"/>
              <a:gd name="connsiteY13" fmla="*/ 4420524 h 4774669"/>
              <a:gd name="connsiteX14" fmla="*/ 25810 w 7841491"/>
              <a:gd name="connsiteY14" fmla="*/ 3410874 h 4774669"/>
              <a:gd name="connsiteX15" fmla="*/ 20756 w 7841491"/>
              <a:gd name="connsiteY15" fmla="*/ 2106921 h 4774669"/>
              <a:gd name="connsiteX16" fmla="*/ 273848 w 7841491"/>
              <a:gd name="connsiteY16" fmla="*/ 610524 h 4774669"/>
              <a:gd name="connsiteX0" fmla="*/ 273848 w 7841491"/>
              <a:gd name="connsiteY0" fmla="*/ 607372 h 4771517"/>
              <a:gd name="connsiteX1" fmla="*/ 616360 w 7841491"/>
              <a:gd name="connsiteY1" fmla="*/ 131122 h 4771517"/>
              <a:gd name="connsiteX2" fmla="*/ 1587910 w 7841491"/>
              <a:gd name="connsiteY2" fmla="*/ 54922 h 4771517"/>
              <a:gd name="connsiteX3" fmla="*/ 4940710 w 7841491"/>
              <a:gd name="connsiteY3" fmla="*/ 16822 h 4771517"/>
              <a:gd name="connsiteX4" fmla="*/ 6674260 w 7841491"/>
              <a:gd name="connsiteY4" fmla="*/ 340672 h 4771517"/>
              <a:gd name="connsiteX5" fmla="*/ 7531510 w 7841491"/>
              <a:gd name="connsiteY5" fmla="*/ 740722 h 4771517"/>
              <a:gd name="connsiteX6" fmla="*/ 7836310 w 7841491"/>
              <a:gd name="connsiteY6" fmla="*/ 2569522 h 4771517"/>
              <a:gd name="connsiteX7" fmla="*/ 7321960 w 7841491"/>
              <a:gd name="connsiteY7" fmla="*/ 4379272 h 4771517"/>
              <a:gd name="connsiteX8" fmla="*/ 6198010 w 7841491"/>
              <a:gd name="connsiteY8" fmla="*/ 4760272 h 4771517"/>
              <a:gd name="connsiteX9" fmla="*/ 4902610 w 7841491"/>
              <a:gd name="connsiteY9" fmla="*/ 4665022 h 4771517"/>
              <a:gd name="connsiteX10" fmla="*/ 3454810 w 7841491"/>
              <a:gd name="connsiteY10" fmla="*/ 4607872 h 4771517"/>
              <a:gd name="connsiteX11" fmla="*/ 2578510 w 7841491"/>
              <a:gd name="connsiteY11" fmla="*/ 4626922 h 4771517"/>
              <a:gd name="connsiteX12" fmla="*/ 1225960 w 7841491"/>
              <a:gd name="connsiteY12" fmla="*/ 4626922 h 4771517"/>
              <a:gd name="connsiteX13" fmla="*/ 330610 w 7841491"/>
              <a:gd name="connsiteY13" fmla="*/ 4417372 h 4771517"/>
              <a:gd name="connsiteX14" fmla="*/ 25810 w 7841491"/>
              <a:gd name="connsiteY14" fmla="*/ 3407722 h 4771517"/>
              <a:gd name="connsiteX15" fmla="*/ 20756 w 7841491"/>
              <a:gd name="connsiteY15" fmla="*/ 2103769 h 4771517"/>
              <a:gd name="connsiteX16" fmla="*/ 273848 w 7841491"/>
              <a:gd name="connsiteY16" fmla="*/ 607372 h 4771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41491" h="4771517">
                <a:moveTo>
                  <a:pt x="273848" y="607372"/>
                </a:moveTo>
                <a:cubicBezTo>
                  <a:pt x="373115" y="278597"/>
                  <a:pt x="397350" y="223197"/>
                  <a:pt x="616360" y="131122"/>
                </a:cubicBezTo>
                <a:cubicBezTo>
                  <a:pt x="835370" y="39047"/>
                  <a:pt x="867185" y="73972"/>
                  <a:pt x="1587910" y="54922"/>
                </a:cubicBezTo>
                <a:cubicBezTo>
                  <a:pt x="2308635" y="35872"/>
                  <a:pt x="4092985" y="-30803"/>
                  <a:pt x="4940710" y="16822"/>
                </a:cubicBezTo>
                <a:cubicBezTo>
                  <a:pt x="5788435" y="64447"/>
                  <a:pt x="6242460" y="220022"/>
                  <a:pt x="6674260" y="340672"/>
                </a:cubicBezTo>
                <a:cubicBezTo>
                  <a:pt x="7106060" y="461322"/>
                  <a:pt x="7337835" y="369247"/>
                  <a:pt x="7531510" y="740722"/>
                </a:cubicBezTo>
                <a:cubicBezTo>
                  <a:pt x="7725185" y="1112197"/>
                  <a:pt x="7871235" y="1963097"/>
                  <a:pt x="7836310" y="2569522"/>
                </a:cubicBezTo>
                <a:cubicBezTo>
                  <a:pt x="7801385" y="3175947"/>
                  <a:pt x="7595010" y="4014147"/>
                  <a:pt x="7321960" y="4379272"/>
                </a:cubicBezTo>
                <a:cubicBezTo>
                  <a:pt x="7048910" y="4744397"/>
                  <a:pt x="6601235" y="4712647"/>
                  <a:pt x="6198010" y="4760272"/>
                </a:cubicBezTo>
                <a:cubicBezTo>
                  <a:pt x="5794785" y="4807897"/>
                  <a:pt x="5359810" y="4690422"/>
                  <a:pt x="4902610" y="4665022"/>
                </a:cubicBezTo>
                <a:cubicBezTo>
                  <a:pt x="4445410" y="4639622"/>
                  <a:pt x="3842160" y="4614222"/>
                  <a:pt x="3454810" y="4607872"/>
                </a:cubicBezTo>
                <a:lnTo>
                  <a:pt x="2578510" y="4626922"/>
                </a:lnTo>
                <a:cubicBezTo>
                  <a:pt x="2207035" y="4630097"/>
                  <a:pt x="1600610" y="4661847"/>
                  <a:pt x="1225960" y="4626922"/>
                </a:cubicBezTo>
                <a:cubicBezTo>
                  <a:pt x="851310" y="4591997"/>
                  <a:pt x="530635" y="4620572"/>
                  <a:pt x="330610" y="4417372"/>
                </a:cubicBezTo>
                <a:cubicBezTo>
                  <a:pt x="130585" y="4214172"/>
                  <a:pt x="41685" y="3785547"/>
                  <a:pt x="25810" y="3407722"/>
                </a:cubicBezTo>
                <a:cubicBezTo>
                  <a:pt x="9935" y="3029897"/>
                  <a:pt x="-20584" y="2570494"/>
                  <a:pt x="20756" y="2103769"/>
                </a:cubicBezTo>
                <a:cubicBezTo>
                  <a:pt x="62096" y="1637044"/>
                  <a:pt x="174581" y="936147"/>
                  <a:pt x="273848" y="607372"/>
                </a:cubicBezTo>
                <a:close/>
              </a:path>
            </a:pathLst>
          </a:custGeom>
          <a:solidFill>
            <a:schemeClr val="bg1">
              <a:alpha val="9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dirty="0">
              <a:solidFill>
                <a:prstClr val="white"/>
              </a:solidFill>
              <a:latin typeface="字魂59号-创粗黑" panose="00000500000000000000" pitchFamily="2" charset="-122"/>
              <a:ea typeface="字魂59号-创粗黑" panose="00000500000000000000" pitchFamily="2" charset="-122"/>
              <a:cs typeface="+mn-ea"/>
              <a:sym typeface="+mn-lt"/>
            </a:endParaRPr>
          </a:p>
        </p:txBody>
      </p:sp>
      <p:pic>
        <p:nvPicPr>
          <p:cNvPr id="11" name="Picture 10">
            <a:extLst>
              <a:ext uri="{FF2B5EF4-FFF2-40B4-BE49-F238E27FC236}">
                <a16:creationId xmlns:a16="http://schemas.microsoft.com/office/drawing/2014/main" id="{52A9D575-27B1-43BD-9614-BECD7265B8A7}"/>
              </a:ext>
            </a:extLst>
          </p:cNvPr>
          <p:cNvPicPr>
            <a:picLocks noChangeAspect="1"/>
          </p:cNvPicPr>
          <p:nvPr/>
        </p:nvPicPr>
        <p:blipFill>
          <a:blip r:embed="rId6"/>
          <a:stretch>
            <a:fillRect/>
          </a:stretch>
        </p:blipFill>
        <p:spPr>
          <a:xfrm>
            <a:off x="2034991" y="1301731"/>
            <a:ext cx="7169517" cy="3359187"/>
          </a:xfrm>
          <a:prstGeom prst="rect">
            <a:avLst/>
          </a:prstGeom>
        </p:spPr>
      </p:pic>
    </p:spTree>
    <p:extLst>
      <p:ext uri="{BB962C8B-B14F-4D97-AF65-F5344CB8AC3E}">
        <p14:creationId xmlns:p14="http://schemas.microsoft.com/office/powerpoint/2010/main" val="33240717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73449DA-F01E-405D-8C28-EE930D81C1C7}"/>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632" b="99110" l="0" r="99216">
                        <a14:foregroundMark x1="12353" y1="47626" x2="19412" y2="20326"/>
                        <a14:foregroundMark x1="14706" y1="33531" x2="12059" y2="45846"/>
                        <a14:foregroundMark x1="14020" y1="34125" x2="10882" y2="46884"/>
                        <a14:foregroundMark x1="23235" y1="27300" x2="78039" y2="82047"/>
                        <a14:foregroundMark x1="52353" y1="8160" x2="77451" y2="81306"/>
                        <a14:foregroundMark x1="19314" y1="24332" x2="24902" y2="28635"/>
                        <a14:foregroundMark x1="41373" y1="89021" x2="66667" y2="6825"/>
                        <a14:foregroundMark x1="30686" y1="9792" x2="30882" y2="88279"/>
                        <a14:foregroundMark x1="18137" y1="37092" x2="57745" y2="87834"/>
                        <a14:foregroundMark x1="33333" y1="12611" x2="86471" y2="37389"/>
                        <a14:foregroundMark x1="76765" y1="22107" x2="64020" y2="89318"/>
                        <a14:foregroundMark x1="39902" y1="13798" x2="38725" y2="87982"/>
                        <a14:foregroundMark x1="44216" y1="9792" x2="62745" y2="87240"/>
                        <a14:foregroundMark x1="63529" y1="10831" x2="82353" y2="47329"/>
                        <a14:foregroundMark x1="69510" y1="15579" x2="84706" y2="37389"/>
                        <a14:foregroundMark x1="13824" y1="32641" x2="10392" y2="49110"/>
                        <a14:foregroundMark x1="58137" y1="39021" x2="68824" y2="66766"/>
                        <a14:foregroundMark x1="40882" y1="19288" x2="47059" y2="47774"/>
                      </a14:backgroundRemoval>
                    </a14:imgEffect>
                  </a14:imgLayer>
                </a14:imgProps>
              </a:ext>
              <a:ext uri="{28A0092B-C50C-407E-A947-70E740481C1C}">
                <a14:useLocalDpi xmlns:a14="http://schemas.microsoft.com/office/drawing/2010/main" val="0"/>
              </a:ext>
            </a:extLst>
          </a:blip>
          <a:stretch>
            <a:fillRect/>
          </a:stretch>
        </p:blipFill>
        <p:spPr>
          <a:xfrm>
            <a:off x="1141318" y="225688"/>
            <a:ext cx="9716856" cy="6420746"/>
          </a:xfrm>
          <a:prstGeom prst="rect">
            <a:avLst/>
          </a:prstGeom>
        </p:spPr>
      </p:pic>
      <p:sp>
        <p:nvSpPr>
          <p:cNvPr id="3" name="TextBox 2">
            <a:extLst>
              <a:ext uri="{FF2B5EF4-FFF2-40B4-BE49-F238E27FC236}">
                <a16:creationId xmlns:a16="http://schemas.microsoft.com/office/drawing/2014/main" id="{AA45424F-B36B-4306-84FE-AAB8713A64C3}"/>
              </a:ext>
            </a:extLst>
          </p:cNvPr>
          <p:cNvSpPr txBox="1"/>
          <p:nvPr/>
        </p:nvSpPr>
        <p:spPr>
          <a:xfrm>
            <a:off x="3267075" y="1714500"/>
            <a:ext cx="5686425" cy="1077218"/>
          </a:xfrm>
          <a:prstGeom prst="rect">
            <a:avLst/>
          </a:prstGeom>
          <a:noFill/>
        </p:spPr>
        <p:txBody>
          <a:bodyPr wrap="square" rtlCol="0">
            <a:spAutoFit/>
          </a:bodyPr>
          <a:lstStyle/>
          <a:p>
            <a:pPr algn="ctr"/>
            <a:r>
              <a:rPr lang="vi-VN" sz="3200" b="1" i="0" dirty="0">
                <a:solidFill>
                  <a:srgbClr val="FF0000"/>
                </a:solidFill>
                <a:effectLst/>
                <a:latin typeface="Cambria" panose="02040503050406030204" pitchFamily="18" charset="0"/>
                <a:ea typeface="Cambria" panose="02040503050406030204" pitchFamily="18" charset="0"/>
              </a:rPr>
              <a:t>Dấu </a:t>
            </a:r>
            <a:r>
              <a:rPr lang="en-US" sz="3200" b="1" i="0" dirty="0" err="1">
                <a:solidFill>
                  <a:srgbClr val="FF0000"/>
                </a:solidFill>
                <a:effectLst/>
                <a:latin typeface="Cambria" panose="02040503050406030204" pitchFamily="18" charset="0"/>
                <a:ea typeface="Cambria" panose="02040503050406030204" pitchFamily="18" charset="0"/>
              </a:rPr>
              <a:t>gì</a:t>
            </a:r>
            <a:r>
              <a:rPr lang="vi-VN" sz="3200" b="1" i="0" dirty="0">
                <a:solidFill>
                  <a:srgbClr val="FF0000"/>
                </a:solidFill>
                <a:effectLst/>
                <a:latin typeface="Cambria" panose="02040503050406030204" pitchFamily="18" charset="0"/>
                <a:ea typeface="Cambria" panose="02040503050406030204" pitchFamily="18" charset="0"/>
              </a:rPr>
              <a:t> đặt ở cuối câu báo hiệu câu đã kết thúc. </a:t>
            </a:r>
            <a:endParaRPr lang="en-US" sz="3200" b="1" dirty="0">
              <a:solidFill>
                <a:srgbClr val="FF0000"/>
              </a:solidFill>
              <a:latin typeface="Cambria" panose="02040503050406030204" pitchFamily="18" charset="0"/>
              <a:ea typeface="Cambria" panose="02040503050406030204" pitchFamily="18" charset="0"/>
            </a:endParaRPr>
          </a:p>
        </p:txBody>
      </p:sp>
      <p:grpSp>
        <p:nvGrpSpPr>
          <p:cNvPr id="4" name="Group 3">
            <a:extLst>
              <a:ext uri="{FF2B5EF4-FFF2-40B4-BE49-F238E27FC236}">
                <a16:creationId xmlns:a16="http://schemas.microsoft.com/office/drawing/2014/main" id="{A6045837-E1AA-4FA6-B9EC-85F7BCA3192C}"/>
              </a:ext>
            </a:extLst>
          </p:cNvPr>
          <p:cNvGrpSpPr/>
          <p:nvPr/>
        </p:nvGrpSpPr>
        <p:grpSpPr>
          <a:xfrm>
            <a:off x="4543884" y="3616906"/>
            <a:ext cx="4208656" cy="2041793"/>
            <a:chOff x="449660" y="1005840"/>
            <a:chExt cx="3609269" cy="2194560"/>
          </a:xfrm>
        </p:grpSpPr>
        <p:pic>
          <p:nvPicPr>
            <p:cNvPr id="5" name="Picture 4" descr="Background pattern&#10;&#10;Description automatically generated">
              <a:extLst>
                <a:ext uri="{FF2B5EF4-FFF2-40B4-BE49-F238E27FC236}">
                  <a16:creationId xmlns:a16="http://schemas.microsoft.com/office/drawing/2014/main" id="{D1DC84DF-3A23-49B3-A985-531899E990E8}"/>
                </a:ext>
              </a:extLst>
            </p:cNvPr>
            <p:cNvPicPr>
              <a:picLocks noChangeAspect="1"/>
            </p:cNvPicPr>
            <p:nvPr/>
          </p:nvPicPr>
          <p:blipFill rotWithShape="1">
            <a:blip r:embed="rId4">
              <a:extLst>
                <a:ext uri="{28A0092B-C50C-407E-A947-70E740481C1C}">
                  <a14:useLocalDpi xmlns:a14="http://schemas.microsoft.com/office/drawing/2010/main" val="0"/>
                </a:ext>
              </a:extLst>
            </a:blip>
            <a:srcRect l="9255" t="12867" r="51697" b="69373"/>
            <a:stretch/>
          </p:blipFill>
          <p:spPr>
            <a:xfrm>
              <a:off x="449660" y="1005840"/>
              <a:ext cx="3609269" cy="2194560"/>
            </a:xfrm>
            <a:prstGeom prst="rect">
              <a:avLst/>
            </a:prstGeom>
          </p:spPr>
        </p:pic>
        <p:sp>
          <p:nvSpPr>
            <p:cNvPr id="6" name="TextBox 5">
              <a:extLst>
                <a:ext uri="{FF2B5EF4-FFF2-40B4-BE49-F238E27FC236}">
                  <a16:creationId xmlns:a16="http://schemas.microsoft.com/office/drawing/2014/main" id="{93B7A925-7435-4234-AC49-330503F97DE4}"/>
                </a:ext>
              </a:extLst>
            </p:cNvPr>
            <p:cNvSpPr txBox="1"/>
            <p:nvPr/>
          </p:nvSpPr>
          <p:spPr>
            <a:xfrm>
              <a:off x="1040251" y="1738850"/>
              <a:ext cx="2583893" cy="716675"/>
            </a:xfrm>
            <a:prstGeom prst="rect">
              <a:avLst/>
            </a:prstGeom>
            <a:noFill/>
          </p:spPr>
          <p:txBody>
            <a:bodyPr wrap="square" rtlCol="0">
              <a:spAutoFit/>
            </a:bodyPr>
            <a:lstStyle/>
            <a:p>
              <a:pPr defTabSz="1219170"/>
              <a:r>
                <a:rPr lang="en-US" sz="3733" b="1" dirty="0" err="1">
                  <a:solidFill>
                    <a:srgbClr val="002060"/>
                  </a:solidFill>
                  <a:latin typeface="Cambria" panose="02040503050406030204" pitchFamily="18" charset="0"/>
                  <a:ea typeface="Cambria" panose="02040503050406030204" pitchFamily="18" charset="0"/>
                  <a:cs typeface="Pattaya" panose="00000500000000000000" pitchFamily="2" charset="-34"/>
                </a:rPr>
                <a:t>Dấu</a:t>
              </a:r>
              <a:r>
                <a:rPr lang="en-US" sz="3733" b="1" dirty="0">
                  <a:solidFill>
                    <a:srgbClr val="002060"/>
                  </a:solidFill>
                  <a:latin typeface="Cambria" panose="02040503050406030204" pitchFamily="18" charset="0"/>
                  <a:ea typeface="Cambria" panose="02040503050406030204" pitchFamily="18" charset="0"/>
                  <a:cs typeface="Pattaya" panose="00000500000000000000" pitchFamily="2" charset="-34"/>
                </a:rPr>
                <a:t> </a:t>
              </a:r>
              <a:r>
                <a:rPr lang="en-US" sz="3733" b="1" dirty="0" err="1">
                  <a:solidFill>
                    <a:srgbClr val="002060"/>
                  </a:solidFill>
                  <a:latin typeface="Cambria" panose="02040503050406030204" pitchFamily="18" charset="0"/>
                  <a:ea typeface="Cambria" panose="02040503050406030204" pitchFamily="18" charset="0"/>
                  <a:cs typeface="Pattaya" panose="00000500000000000000" pitchFamily="2" charset="-34"/>
                </a:rPr>
                <a:t>chấm</a:t>
              </a:r>
              <a:endParaRPr lang="en-US" sz="3733" b="1" dirty="0">
                <a:solidFill>
                  <a:srgbClr val="002060"/>
                </a:solidFill>
                <a:latin typeface="Cambria" panose="02040503050406030204" pitchFamily="18" charset="0"/>
                <a:ea typeface="Cambria" panose="02040503050406030204" pitchFamily="18" charset="0"/>
                <a:cs typeface="Pattaya" panose="00000500000000000000" pitchFamily="2" charset="-34"/>
              </a:endParaRPr>
            </a:p>
          </p:txBody>
        </p:sp>
      </p:grpSp>
    </p:spTree>
    <p:extLst>
      <p:ext uri="{BB962C8B-B14F-4D97-AF65-F5344CB8AC3E}">
        <p14:creationId xmlns:p14="http://schemas.microsoft.com/office/powerpoint/2010/main" val="19390630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out)">
                                      <p:cBhvr>
                                        <p:cTn id="12"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73449DA-F01E-405D-8C28-EE930D81C1C7}"/>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632" b="99110" l="0" r="99216">
                        <a14:foregroundMark x1="12353" y1="47626" x2="19412" y2="20326"/>
                        <a14:foregroundMark x1="14706" y1="33531" x2="12059" y2="45846"/>
                        <a14:foregroundMark x1="14020" y1="34125" x2="10882" y2="46884"/>
                        <a14:foregroundMark x1="23235" y1="27300" x2="78039" y2="82047"/>
                        <a14:foregroundMark x1="52353" y1="8160" x2="77451" y2="81306"/>
                        <a14:foregroundMark x1="19314" y1="24332" x2="24902" y2="28635"/>
                        <a14:foregroundMark x1="41373" y1="89021" x2="66667" y2="6825"/>
                        <a14:foregroundMark x1="30686" y1="9792" x2="30882" y2="88279"/>
                        <a14:foregroundMark x1="18137" y1="37092" x2="57745" y2="87834"/>
                        <a14:foregroundMark x1="33333" y1="12611" x2="86471" y2="37389"/>
                        <a14:foregroundMark x1="76765" y1="22107" x2="64020" y2="89318"/>
                        <a14:foregroundMark x1="39902" y1="13798" x2="38725" y2="87982"/>
                        <a14:foregroundMark x1="44216" y1="9792" x2="62745" y2="87240"/>
                        <a14:foregroundMark x1="63529" y1="10831" x2="82353" y2="47329"/>
                        <a14:foregroundMark x1="69510" y1="15579" x2="84706" y2="37389"/>
                        <a14:foregroundMark x1="13824" y1="32641" x2="10392" y2="49110"/>
                        <a14:foregroundMark x1="58137" y1="39021" x2="68824" y2="66766"/>
                        <a14:foregroundMark x1="40882" y1="19288" x2="47059" y2="47774"/>
                      </a14:backgroundRemoval>
                    </a14:imgEffect>
                  </a14:imgLayer>
                </a14:imgProps>
              </a:ext>
              <a:ext uri="{28A0092B-C50C-407E-A947-70E740481C1C}">
                <a14:useLocalDpi xmlns:a14="http://schemas.microsoft.com/office/drawing/2010/main" val="0"/>
              </a:ext>
            </a:extLst>
          </a:blip>
          <a:stretch>
            <a:fillRect/>
          </a:stretch>
        </p:blipFill>
        <p:spPr>
          <a:xfrm>
            <a:off x="1141318" y="225688"/>
            <a:ext cx="9716856" cy="6420746"/>
          </a:xfrm>
          <a:prstGeom prst="rect">
            <a:avLst/>
          </a:prstGeom>
        </p:spPr>
      </p:pic>
      <p:sp>
        <p:nvSpPr>
          <p:cNvPr id="3" name="TextBox 2">
            <a:extLst>
              <a:ext uri="{FF2B5EF4-FFF2-40B4-BE49-F238E27FC236}">
                <a16:creationId xmlns:a16="http://schemas.microsoft.com/office/drawing/2014/main" id="{AA45424F-B36B-4306-84FE-AAB8713A64C3}"/>
              </a:ext>
            </a:extLst>
          </p:cNvPr>
          <p:cNvSpPr txBox="1"/>
          <p:nvPr/>
        </p:nvSpPr>
        <p:spPr>
          <a:xfrm>
            <a:off x="3267075" y="1714500"/>
            <a:ext cx="5686425" cy="1569660"/>
          </a:xfrm>
          <a:prstGeom prst="rect">
            <a:avLst/>
          </a:prstGeom>
          <a:noFill/>
        </p:spPr>
        <p:txBody>
          <a:bodyPr wrap="square" rtlCol="0">
            <a:spAutoFit/>
          </a:bodyPr>
          <a:lstStyle/>
          <a:p>
            <a:pPr lvl="0" algn="ctr"/>
            <a:r>
              <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Dấu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gì</a:t>
            </a:r>
            <a:r>
              <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dùng</a:t>
            </a:r>
            <a:r>
              <a:rPr kumimoji="0" lang="en-US" sz="32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lang="vi-VN" sz="3200" b="1" dirty="0">
                <a:solidFill>
                  <a:srgbClr val="FF0000"/>
                </a:solidFill>
                <a:latin typeface="Cambria" panose="02040503050406030204" pitchFamily="18" charset="0"/>
                <a:ea typeface="Cambria" panose="02040503050406030204" pitchFamily="18" charset="0"/>
              </a:rPr>
              <a:t>để báo hiệu sự liệt kê hoặc nhấn mạnh ý trích dẫn trực tiếp. </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nvGrpSpPr>
          <p:cNvPr id="4" name="Group 3">
            <a:extLst>
              <a:ext uri="{FF2B5EF4-FFF2-40B4-BE49-F238E27FC236}">
                <a16:creationId xmlns:a16="http://schemas.microsoft.com/office/drawing/2014/main" id="{A6045837-E1AA-4FA6-B9EC-85F7BCA3192C}"/>
              </a:ext>
            </a:extLst>
          </p:cNvPr>
          <p:cNvGrpSpPr/>
          <p:nvPr/>
        </p:nvGrpSpPr>
        <p:grpSpPr>
          <a:xfrm>
            <a:off x="4543884" y="3616906"/>
            <a:ext cx="4208656" cy="2041793"/>
            <a:chOff x="449660" y="1005840"/>
            <a:chExt cx="3609269" cy="2194560"/>
          </a:xfrm>
        </p:grpSpPr>
        <p:pic>
          <p:nvPicPr>
            <p:cNvPr id="5" name="Picture 4" descr="Background pattern&#10;&#10;Description automatically generated">
              <a:extLst>
                <a:ext uri="{FF2B5EF4-FFF2-40B4-BE49-F238E27FC236}">
                  <a16:creationId xmlns:a16="http://schemas.microsoft.com/office/drawing/2014/main" id="{D1DC84DF-3A23-49B3-A985-531899E990E8}"/>
                </a:ext>
              </a:extLst>
            </p:cNvPr>
            <p:cNvPicPr>
              <a:picLocks noChangeAspect="1"/>
            </p:cNvPicPr>
            <p:nvPr/>
          </p:nvPicPr>
          <p:blipFill rotWithShape="1">
            <a:blip r:embed="rId4">
              <a:extLst>
                <a:ext uri="{28A0092B-C50C-407E-A947-70E740481C1C}">
                  <a14:useLocalDpi xmlns:a14="http://schemas.microsoft.com/office/drawing/2010/main" val="0"/>
                </a:ext>
              </a:extLst>
            </a:blip>
            <a:srcRect l="9255" t="12867" r="51697" b="69373"/>
            <a:stretch/>
          </p:blipFill>
          <p:spPr>
            <a:xfrm>
              <a:off x="449660" y="1005840"/>
              <a:ext cx="3609269" cy="2194560"/>
            </a:xfrm>
            <a:prstGeom prst="rect">
              <a:avLst/>
            </a:prstGeom>
          </p:spPr>
        </p:pic>
        <p:sp>
          <p:nvSpPr>
            <p:cNvPr id="6" name="TextBox 5">
              <a:extLst>
                <a:ext uri="{FF2B5EF4-FFF2-40B4-BE49-F238E27FC236}">
                  <a16:creationId xmlns:a16="http://schemas.microsoft.com/office/drawing/2014/main" id="{93B7A925-7435-4234-AC49-330503F97DE4}"/>
                </a:ext>
              </a:extLst>
            </p:cNvPr>
            <p:cNvSpPr txBox="1"/>
            <p:nvPr/>
          </p:nvSpPr>
          <p:spPr>
            <a:xfrm>
              <a:off x="599154" y="1534097"/>
              <a:ext cx="2583893" cy="1334106"/>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Pattaya" panose="00000500000000000000" pitchFamily="2" charset="-34"/>
                </a:rPr>
                <a:t>Dấu</a:t>
              </a:r>
              <a:r>
                <a:rPr kumimoji="0" lang="en-US" sz="3733"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3733"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Pattaya" panose="00000500000000000000" pitchFamily="2" charset="-34"/>
                </a:rPr>
                <a:t>hai</a:t>
              </a:r>
              <a:r>
                <a:rPr kumimoji="0" lang="en-US" sz="3733"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3733"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Pattaya" panose="00000500000000000000" pitchFamily="2" charset="-34"/>
                </a:rPr>
                <a:t>chấm</a:t>
              </a:r>
              <a:endParaRPr kumimoji="0" lang="en-US" sz="3733"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Pattaya" panose="00000500000000000000" pitchFamily="2" charset="-34"/>
              </a:endParaRPr>
            </a:p>
          </p:txBody>
        </p:sp>
      </p:grpSp>
    </p:spTree>
    <p:extLst>
      <p:ext uri="{BB962C8B-B14F-4D97-AF65-F5344CB8AC3E}">
        <p14:creationId xmlns:p14="http://schemas.microsoft.com/office/powerpoint/2010/main" val="30569610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out)">
                                      <p:cBhvr>
                                        <p:cTn id="12"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73449DA-F01E-405D-8C28-EE930D81C1C7}"/>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632" b="99110" l="0" r="99216">
                        <a14:foregroundMark x1="12353" y1="47626" x2="19412" y2="20326"/>
                        <a14:foregroundMark x1="14706" y1="33531" x2="12059" y2="45846"/>
                        <a14:foregroundMark x1="14020" y1="34125" x2="10882" y2="46884"/>
                        <a14:foregroundMark x1="23235" y1="27300" x2="78039" y2="82047"/>
                        <a14:foregroundMark x1="52353" y1="8160" x2="77451" y2="81306"/>
                        <a14:foregroundMark x1="19314" y1="24332" x2="24902" y2="28635"/>
                        <a14:foregroundMark x1="41373" y1="89021" x2="66667" y2="6825"/>
                        <a14:foregroundMark x1="30686" y1="9792" x2="30882" y2="88279"/>
                        <a14:foregroundMark x1="18137" y1="37092" x2="57745" y2="87834"/>
                        <a14:foregroundMark x1="33333" y1="12611" x2="86471" y2="37389"/>
                        <a14:foregroundMark x1="76765" y1="22107" x2="64020" y2="89318"/>
                        <a14:foregroundMark x1="39902" y1="13798" x2="38725" y2="87982"/>
                        <a14:foregroundMark x1="44216" y1="9792" x2="62745" y2="87240"/>
                        <a14:foregroundMark x1="63529" y1="10831" x2="82353" y2="47329"/>
                        <a14:foregroundMark x1="69510" y1="15579" x2="84706" y2="37389"/>
                        <a14:foregroundMark x1="13824" y1="32641" x2="10392" y2="49110"/>
                        <a14:foregroundMark x1="58137" y1="39021" x2="68824" y2="66766"/>
                        <a14:foregroundMark x1="40882" y1="19288" x2="47059" y2="47774"/>
                      </a14:backgroundRemoval>
                    </a14:imgEffect>
                  </a14:imgLayer>
                </a14:imgProps>
              </a:ext>
              <a:ext uri="{28A0092B-C50C-407E-A947-70E740481C1C}">
                <a14:useLocalDpi xmlns:a14="http://schemas.microsoft.com/office/drawing/2010/main" val="0"/>
              </a:ext>
            </a:extLst>
          </a:blip>
          <a:stretch>
            <a:fillRect/>
          </a:stretch>
        </p:blipFill>
        <p:spPr>
          <a:xfrm>
            <a:off x="1141318" y="225688"/>
            <a:ext cx="9716856" cy="6420746"/>
          </a:xfrm>
          <a:prstGeom prst="rect">
            <a:avLst/>
          </a:prstGeom>
        </p:spPr>
      </p:pic>
      <p:sp>
        <p:nvSpPr>
          <p:cNvPr id="3" name="TextBox 2">
            <a:extLst>
              <a:ext uri="{FF2B5EF4-FFF2-40B4-BE49-F238E27FC236}">
                <a16:creationId xmlns:a16="http://schemas.microsoft.com/office/drawing/2014/main" id="{AA45424F-B36B-4306-84FE-AAB8713A64C3}"/>
              </a:ext>
            </a:extLst>
          </p:cNvPr>
          <p:cNvSpPr txBox="1"/>
          <p:nvPr/>
        </p:nvSpPr>
        <p:spPr>
          <a:xfrm>
            <a:off x="3267075" y="1714500"/>
            <a:ext cx="5686425" cy="1077218"/>
          </a:xfrm>
          <a:prstGeom prst="rect">
            <a:avLst/>
          </a:prstGeom>
          <a:noFill/>
        </p:spPr>
        <p:txBody>
          <a:bodyPr wrap="square" rtlCol="0">
            <a:spAutoFit/>
          </a:bodyPr>
          <a:lstStyle/>
          <a:p>
            <a:pPr lvl="0" algn="ctr"/>
            <a:r>
              <a:rPr lang="en-US" sz="3200" b="1" dirty="0" err="1">
                <a:solidFill>
                  <a:srgbClr val="FF0000"/>
                </a:solidFill>
                <a:latin typeface="Cambria" panose="02040503050406030204" pitchFamily="18" charset="0"/>
                <a:ea typeface="Cambria" panose="02040503050406030204" pitchFamily="18" charset="0"/>
              </a:rPr>
              <a:t>Dấu</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gì</a:t>
            </a:r>
            <a:r>
              <a:rPr lang="en-US" sz="3200" b="1" dirty="0">
                <a:solidFill>
                  <a:srgbClr val="FF0000"/>
                </a:solidFill>
                <a:latin typeface="Cambria" panose="02040503050406030204" pitchFamily="18" charset="0"/>
                <a:ea typeface="Cambria" panose="02040503050406030204" pitchFamily="18" charset="0"/>
              </a:rPr>
              <a:t> d</a:t>
            </a:r>
            <a:r>
              <a:rPr lang="vi-VN" sz="3200" b="1" dirty="0">
                <a:solidFill>
                  <a:srgbClr val="FF0000"/>
                </a:solidFill>
                <a:latin typeface="Cambria" panose="02040503050406030204" pitchFamily="18" charset="0"/>
                <a:ea typeface="Cambria" panose="02040503050406030204" pitchFamily="18" charset="0"/>
              </a:rPr>
              <a:t>ùng để đánh dấu các trích dẫn</a:t>
            </a:r>
            <a:r>
              <a:rPr lang="en-US" sz="3200" b="1" dirty="0">
                <a:solidFill>
                  <a:srgbClr val="FF0000"/>
                </a:solidFill>
                <a:latin typeface="Cambria" panose="02040503050406030204" pitchFamily="18" charset="0"/>
                <a:ea typeface="Cambria" panose="02040503050406030204" pitchFamily="18" charset="0"/>
              </a:rPr>
              <a:t>.</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nvGrpSpPr>
          <p:cNvPr id="4" name="Group 3">
            <a:extLst>
              <a:ext uri="{FF2B5EF4-FFF2-40B4-BE49-F238E27FC236}">
                <a16:creationId xmlns:a16="http://schemas.microsoft.com/office/drawing/2014/main" id="{A6045837-E1AA-4FA6-B9EC-85F7BCA3192C}"/>
              </a:ext>
            </a:extLst>
          </p:cNvPr>
          <p:cNvGrpSpPr/>
          <p:nvPr/>
        </p:nvGrpSpPr>
        <p:grpSpPr>
          <a:xfrm>
            <a:off x="4543884" y="3616906"/>
            <a:ext cx="4208656" cy="2041793"/>
            <a:chOff x="449660" y="1005840"/>
            <a:chExt cx="3609269" cy="2194560"/>
          </a:xfrm>
        </p:grpSpPr>
        <p:pic>
          <p:nvPicPr>
            <p:cNvPr id="5" name="Picture 4" descr="Background pattern&#10;&#10;Description automatically generated">
              <a:extLst>
                <a:ext uri="{FF2B5EF4-FFF2-40B4-BE49-F238E27FC236}">
                  <a16:creationId xmlns:a16="http://schemas.microsoft.com/office/drawing/2014/main" id="{D1DC84DF-3A23-49B3-A985-531899E990E8}"/>
                </a:ext>
              </a:extLst>
            </p:cNvPr>
            <p:cNvPicPr>
              <a:picLocks noChangeAspect="1"/>
            </p:cNvPicPr>
            <p:nvPr/>
          </p:nvPicPr>
          <p:blipFill rotWithShape="1">
            <a:blip r:embed="rId4">
              <a:extLst>
                <a:ext uri="{28A0092B-C50C-407E-A947-70E740481C1C}">
                  <a14:useLocalDpi xmlns:a14="http://schemas.microsoft.com/office/drawing/2010/main" val="0"/>
                </a:ext>
              </a:extLst>
            </a:blip>
            <a:srcRect l="9255" t="12867" r="51697" b="69373"/>
            <a:stretch/>
          </p:blipFill>
          <p:spPr>
            <a:xfrm>
              <a:off x="449660" y="1005840"/>
              <a:ext cx="3609269" cy="2194560"/>
            </a:xfrm>
            <a:prstGeom prst="rect">
              <a:avLst/>
            </a:prstGeom>
          </p:spPr>
        </p:pic>
        <p:sp>
          <p:nvSpPr>
            <p:cNvPr id="6" name="TextBox 5">
              <a:extLst>
                <a:ext uri="{FF2B5EF4-FFF2-40B4-BE49-F238E27FC236}">
                  <a16:creationId xmlns:a16="http://schemas.microsoft.com/office/drawing/2014/main" id="{93B7A925-7435-4234-AC49-330503F97DE4}"/>
                </a:ext>
              </a:extLst>
            </p:cNvPr>
            <p:cNvSpPr txBox="1"/>
            <p:nvPr/>
          </p:nvSpPr>
          <p:spPr>
            <a:xfrm>
              <a:off x="787029" y="1544335"/>
              <a:ext cx="2583893" cy="1334106"/>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Pattaya" panose="00000500000000000000" pitchFamily="2" charset="-34"/>
                </a:rPr>
                <a:t>Dấu</a:t>
              </a:r>
              <a:r>
                <a:rPr kumimoji="0" lang="en-US" sz="3733"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3733"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Pattaya" panose="00000500000000000000" pitchFamily="2" charset="-34"/>
                </a:rPr>
                <a:t>ngoặc</a:t>
              </a:r>
              <a:r>
                <a:rPr kumimoji="0" lang="en-US" sz="3733"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3733"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Pattaya" panose="00000500000000000000" pitchFamily="2" charset="-34"/>
                </a:rPr>
                <a:t>kép</a:t>
              </a:r>
              <a:endParaRPr kumimoji="0" lang="en-US" sz="3733"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Pattaya" panose="00000500000000000000" pitchFamily="2" charset="-34"/>
              </a:endParaRPr>
            </a:p>
          </p:txBody>
        </p:sp>
      </p:grpSp>
    </p:spTree>
    <p:extLst>
      <p:ext uri="{BB962C8B-B14F-4D97-AF65-F5344CB8AC3E}">
        <p14:creationId xmlns:p14="http://schemas.microsoft.com/office/powerpoint/2010/main" val="41271451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out)">
                                      <p:cBhvr>
                                        <p:cTn id="12"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73449DA-F01E-405D-8C28-EE930D81C1C7}"/>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632" b="99110" l="0" r="99216">
                        <a14:foregroundMark x1="12353" y1="47626" x2="19412" y2="20326"/>
                        <a14:foregroundMark x1="14706" y1="33531" x2="12059" y2="45846"/>
                        <a14:foregroundMark x1="14020" y1="34125" x2="10882" y2="46884"/>
                        <a14:foregroundMark x1="23235" y1="27300" x2="78039" y2="82047"/>
                        <a14:foregroundMark x1="52353" y1="8160" x2="77451" y2="81306"/>
                        <a14:foregroundMark x1="19314" y1="24332" x2="24902" y2="28635"/>
                        <a14:foregroundMark x1="41373" y1="89021" x2="66667" y2="6825"/>
                        <a14:foregroundMark x1="30686" y1="9792" x2="30882" y2="88279"/>
                        <a14:foregroundMark x1="18137" y1="37092" x2="57745" y2="87834"/>
                        <a14:foregroundMark x1="33333" y1="12611" x2="86471" y2="37389"/>
                        <a14:foregroundMark x1="76765" y1="22107" x2="64020" y2="89318"/>
                        <a14:foregroundMark x1="39902" y1="13798" x2="38725" y2="87982"/>
                        <a14:foregroundMark x1="44216" y1="9792" x2="62745" y2="87240"/>
                        <a14:foregroundMark x1="63529" y1="10831" x2="82353" y2="47329"/>
                        <a14:foregroundMark x1="69510" y1="15579" x2="84706" y2="37389"/>
                        <a14:foregroundMark x1="13824" y1="32641" x2="10392" y2="49110"/>
                        <a14:foregroundMark x1="58137" y1="39021" x2="68824" y2="66766"/>
                        <a14:foregroundMark x1="40882" y1="19288" x2="47059" y2="47774"/>
                      </a14:backgroundRemoval>
                    </a14:imgEffect>
                  </a14:imgLayer>
                </a14:imgProps>
              </a:ext>
              <a:ext uri="{28A0092B-C50C-407E-A947-70E740481C1C}">
                <a14:useLocalDpi xmlns:a14="http://schemas.microsoft.com/office/drawing/2010/main" val="0"/>
              </a:ext>
            </a:extLst>
          </a:blip>
          <a:stretch>
            <a:fillRect/>
          </a:stretch>
        </p:blipFill>
        <p:spPr>
          <a:xfrm>
            <a:off x="1141318" y="225688"/>
            <a:ext cx="9716856" cy="6420746"/>
          </a:xfrm>
          <a:prstGeom prst="rect">
            <a:avLst/>
          </a:prstGeom>
        </p:spPr>
      </p:pic>
      <p:sp>
        <p:nvSpPr>
          <p:cNvPr id="3" name="TextBox 2">
            <a:extLst>
              <a:ext uri="{FF2B5EF4-FFF2-40B4-BE49-F238E27FC236}">
                <a16:creationId xmlns:a16="http://schemas.microsoft.com/office/drawing/2014/main" id="{AA45424F-B36B-4306-84FE-AAB8713A64C3}"/>
              </a:ext>
            </a:extLst>
          </p:cNvPr>
          <p:cNvSpPr txBox="1"/>
          <p:nvPr/>
        </p:nvSpPr>
        <p:spPr>
          <a:xfrm>
            <a:off x="3267075" y="1714500"/>
            <a:ext cx="5686425" cy="1569660"/>
          </a:xfrm>
          <a:prstGeom prst="rect">
            <a:avLst/>
          </a:prstGeom>
          <a:noFill/>
        </p:spPr>
        <p:txBody>
          <a:bodyPr wrap="square" rtlCol="0">
            <a:spAutoFit/>
          </a:bodyPr>
          <a:lstStyle/>
          <a:p>
            <a:pPr lvl="0" algn="ctr"/>
            <a:r>
              <a:rPr lang="en-US" sz="3200" b="1" dirty="0" err="1">
                <a:solidFill>
                  <a:srgbClr val="FF0000"/>
                </a:solidFill>
                <a:latin typeface="Cambria" panose="02040503050406030204" pitchFamily="18" charset="0"/>
                <a:ea typeface="Cambria" panose="02040503050406030204" pitchFamily="18" charset="0"/>
              </a:rPr>
              <a:t>Đâu</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là</a:t>
            </a:r>
            <a:r>
              <a:rPr lang="vi-VN" sz="3200" b="1" dirty="0">
                <a:solidFill>
                  <a:srgbClr val="FF0000"/>
                </a:solidFill>
                <a:latin typeface="Cambria" panose="02040503050406030204" pitchFamily="18" charset="0"/>
                <a:ea typeface="Cambria" panose="02040503050406030204" pitchFamily="18" charset="0"/>
              </a:rPr>
              <a:t> dấu được dùng để kết thúc câu cảm thán, câu cầu khiến</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nvGrpSpPr>
          <p:cNvPr id="4" name="Group 3">
            <a:extLst>
              <a:ext uri="{FF2B5EF4-FFF2-40B4-BE49-F238E27FC236}">
                <a16:creationId xmlns:a16="http://schemas.microsoft.com/office/drawing/2014/main" id="{A6045837-E1AA-4FA6-B9EC-85F7BCA3192C}"/>
              </a:ext>
            </a:extLst>
          </p:cNvPr>
          <p:cNvGrpSpPr/>
          <p:nvPr/>
        </p:nvGrpSpPr>
        <p:grpSpPr>
          <a:xfrm>
            <a:off x="4543884" y="3616906"/>
            <a:ext cx="4208656" cy="2041793"/>
            <a:chOff x="449660" y="1005840"/>
            <a:chExt cx="3609269" cy="2194560"/>
          </a:xfrm>
        </p:grpSpPr>
        <p:pic>
          <p:nvPicPr>
            <p:cNvPr id="5" name="Picture 4" descr="Background pattern&#10;&#10;Description automatically generated">
              <a:extLst>
                <a:ext uri="{FF2B5EF4-FFF2-40B4-BE49-F238E27FC236}">
                  <a16:creationId xmlns:a16="http://schemas.microsoft.com/office/drawing/2014/main" id="{D1DC84DF-3A23-49B3-A985-531899E990E8}"/>
                </a:ext>
              </a:extLst>
            </p:cNvPr>
            <p:cNvPicPr>
              <a:picLocks noChangeAspect="1"/>
            </p:cNvPicPr>
            <p:nvPr/>
          </p:nvPicPr>
          <p:blipFill rotWithShape="1">
            <a:blip r:embed="rId4">
              <a:extLst>
                <a:ext uri="{28A0092B-C50C-407E-A947-70E740481C1C}">
                  <a14:useLocalDpi xmlns:a14="http://schemas.microsoft.com/office/drawing/2010/main" val="0"/>
                </a:ext>
              </a:extLst>
            </a:blip>
            <a:srcRect l="9255" t="12867" r="51697" b="69373"/>
            <a:stretch/>
          </p:blipFill>
          <p:spPr>
            <a:xfrm>
              <a:off x="449660" y="1005840"/>
              <a:ext cx="3609269" cy="2194560"/>
            </a:xfrm>
            <a:prstGeom prst="rect">
              <a:avLst/>
            </a:prstGeom>
          </p:spPr>
        </p:pic>
        <p:sp>
          <p:nvSpPr>
            <p:cNvPr id="6" name="TextBox 5">
              <a:extLst>
                <a:ext uri="{FF2B5EF4-FFF2-40B4-BE49-F238E27FC236}">
                  <a16:creationId xmlns:a16="http://schemas.microsoft.com/office/drawing/2014/main" id="{93B7A925-7435-4234-AC49-330503F97DE4}"/>
                </a:ext>
              </a:extLst>
            </p:cNvPr>
            <p:cNvSpPr txBox="1"/>
            <p:nvPr/>
          </p:nvSpPr>
          <p:spPr>
            <a:xfrm>
              <a:off x="787029" y="1544335"/>
              <a:ext cx="2583893" cy="1334106"/>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Pattaya" panose="00000500000000000000" pitchFamily="2" charset="-34"/>
                </a:rPr>
                <a:t>Dấu</a:t>
              </a:r>
              <a:r>
                <a:rPr kumimoji="0" lang="en-US" sz="3733"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3733"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Pattaya" panose="00000500000000000000" pitchFamily="2" charset="-34"/>
                </a:rPr>
                <a:t>chấm</a:t>
              </a:r>
              <a:r>
                <a:rPr kumimoji="0" lang="en-US" sz="3733"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Pattaya" panose="00000500000000000000" pitchFamily="2" charset="-34"/>
                </a:rPr>
                <a:t> than</a:t>
              </a:r>
            </a:p>
          </p:txBody>
        </p:sp>
      </p:grpSp>
    </p:spTree>
    <p:extLst>
      <p:ext uri="{BB962C8B-B14F-4D97-AF65-F5344CB8AC3E}">
        <p14:creationId xmlns:p14="http://schemas.microsoft.com/office/powerpoint/2010/main" val="16411025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out)">
                                      <p:cBhvr>
                                        <p:cTn id="12"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片包含 室内&#10;&#10;已生成高可信度的说明">
            <a:extLst>
              <a:ext uri="{FF2B5EF4-FFF2-40B4-BE49-F238E27FC236}">
                <a16:creationId xmlns:a16="http://schemas.microsoft.com/office/drawing/2014/main" id="{7EA55BAB-C58C-685E-DB0E-EDD88CB4B4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
            <a:ext cx="12192001" cy="6858001"/>
          </a:xfrm>
          <a:prstGeom prst="rect">
            <a:avLst/>
          </a:prstGeom>
        </p:spPr>
      </p:pic>
      <p:sp>
        <p:nvSpPr>
          <p:cNvPr id="4" name="矩形: 圆角 6">
            <a:extLst>
              <a:ext uri="{FF2B5EF4-FFF2-40B4-BE49-F238E27FC236}">
                <a16:creationId xmlns:a16="http://schemas.microsoft.com/office/drawing/2014/main" id="{CD2E33AE-7CBE-BD5F-1EEA-B4740B520071}"/>
              </a:ext>
            </a:extLst>
          </p:cNvPr>
          <p:cNvSpPr/>
          <p:nvPr/>
        </p:nvSpPr>
        <p:spPr>
          <a:xfrm>
            <a:off x="1514379" y="339239"/>
            <a:ext cx="9030037" cy="5925127"/>
          </a:xfrm>
          <a:prstGeom prst="roundRect">
            <a:avLst>
              <a:gd name="adj" fmla="val 19216"/>
            </a:avLst>
          </a:prstGeom>
          <a:solidFill>
            <a:schemeClr val="bg1">
              <a:alpha val="9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altLang="zh-CN" sz="4800" dirty="0">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sym typeface="+mn-lt"/>
              </a:rPr>
              <a:t>Dấu hai chấm, dấu phẩy;</a:t>
            </a:r>
          </a:p>
          <a:p>
            <a:pPr algn="ctr" defTabSz="914377">
              <a:defRPr/>
            </a:pPr>
            <a:r>
              <a:rPr lang="en-US" altLang="zh-CN" sz="4800" dirty="0">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sym typeface="+mn-lt"/>
              </a:rPr>
              <a:t>Đặt và trả lời câu hỏi Để làm gì?</a:t>
            </a:r>
            <a:endParaRPr lang="zh-CN" altLang="en-US" sz="4800" dirty="0">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sym typeface="+mn-lt"/>
            </a:endParaRPr>
          </a:p>
        </p:txBody>
      </p:sp>
      <p:sp>
        <p:nvSpPr>
          <p:cNvPr id="5" name="TextBox 4">
            <a:extLst>
              <a:ext uri="{FF2B5EF4-FFF2-40B4-BE49-F238E27FC236}">
                <a16:creationId xmlns:a16="http://schemas.microsoft.com/office/drawing/2014/main" id="{E3B2F1A7-B4D7-18BB-CDA9-E9B520A1F3EB}"/>
              </a:ext>
            </a:extLst>
          </p:cNvPr>
          <p:cNvSpPr txBox="1"/>
          <p:nvPr/>
        </p:nvSpPr>
        <p:spPr>
          <a:xfrm>
            <a:off x="2971800" y="376747"/>
            <a:ext cx="7395693" cy="748988"/>
          </a:xfrm>
          <a:prstGeom prst="rect">
            <a:avLst/>
          </a:prstGeom>
          <a:noFill/>
        </p:spPr>
        <p:txBody>
          <a:bodyPr wrap="square" rtlCol="0">
            <a:spAutoFit/>
          </a:bodyPr>
          <a:lstStyle/>
          <a:p>
            <a:pPr defTabSz="914377">
              <a:defRPr/>
            </a:pPr>
            <a:r>
              <a:rPr lang="en-US" sz="4267" dirty="0" err="1">
                <a:solidFill>
                  <a:srgbClr val="0070C0"/>
                </a:solidFill>
                <a:latin typeface="+mj-lt"/>
              </a:rPr>
              <a:t>Thứ</a:t>
            </a:r>
            <a:r>
              <a:rPr lang="en-US" sz="4267" dirty="0">
                <a:solidFill>
                  <a:srgbClr val="0070C0"/>
                </a:solidFill>
                <a:latin typeface="+mj-lt"/>
              </a:rPr>
              <a:t>… </a:t>
            </a:r>
            <a:r>
              <a:rPr lang="en-US" sz="4267" dirty="0" err="1">
                <a:solidFill>
                  <a:srgbClr val="0070C0"/>
                </a:solidFill>
                <a:latin typeface="+mj-lt"/>
              </a:rPr>
              <a:t>ngày</a:t>
            </a:r>
            <a:r>
              <a:rPr lang="en-US" sz="4267" dirty="0">
                <a:solidFill>
                  <a:srgbClr val="0070C0"/>
                </a:solidFill>
                <a:latin typeface="+mj-lt"/>
              </a:rPr>
              <a:t>… </a:t>
            </a:r>
            <a:r>
              <a:rPr lang="en-US" sz="4267" dirty="0" err="1">
                <a:solidFill>
                  <a:srgbClr val="0070C0"/>
                </a:solidFill>
                <a:latin typeface="+mj-lt"/>
              </a:rPr>
              <a:t>tháng</a:t>
            </a:r>
            <a:r>
              <a:rPr lang="en-US" sz="4267" dirty="0">
                <a:solidFill>
                  <a:srgbClr val="0070C0"/>
                </a:solidFill>
                <a:latin typeface="+mj-lt"/>
              </a:rPr>
              <a:t>… </a:t>
            </a:r>
            <a:r>
              <a:rPr lang="en-US" sz="4267" dirty="0" err="1">
                <a:solidFill>
                  <a:srgbClr val="0070C0"/>
                </a:solidFill>
                <a:latin typeface="+mj-lt"/>
              </a:rPr>
              <a:t>năm</a:t>
            </a:r>
            <a:r>
              <a:rPr lang="en-US" sz="4267" dirty="0">
                <a:solidFill>
                  <a:srgbClr val="0070C0"/>
                </a:solidFill>
                <a:latin typeface="+mj-lt"/>
              </a:rPr>
              <a:t> 2023</a:t>
            </a:r>
          </a:p>
        </p:txBody>
      </p:sp>
      <p:pic>
        <p:nvPicPr>
          <p:cNvPr id="2" name="Picture 1">
            <a:extLst>
              <a:ext uri="{FF2B5EF4-FFF2-40B4-BE49-F238E27FC236}">
                <a16:creationId xmlns:a16="http://schemas.microsoft.com/office/drawing/2014/main" id="{08A4AACE-8A23-4374-9A2D-D15313CE7C68}"/>
              </a:ext>
            </a:extLst>
          </p:cNvPr>
          <p:cNvPicPr>
            <a:picLocks noChangeAspect="1"/>
          </p:cNvPicPr>
          <p:nvPr/>
        </p:nvPicPr>
        <p:blipFill>
          <a:blip r:embed="rId4"/>
          <a:stretch>
            <a:fillRect/>
          </a:stretch>
        </p:blipFill>
        <p:spPr>
          <a:xfrm>
            <a:off x="4117675" y="1125735"/>
            <a:ext cx="3956647" cy="1377815"/>
          </a:xfrm>
          <a:prstGeom prst="rect">
            <a:avLst/>
          </a:prstGeom>
        </p:spPr>
      </p:pic>
    </p:spTree>
    <p:extLst>
      <p:ext uri="{BB962C8B-B14F-4D97-AF65-F5344CB8AC3E}">
        <p14:creationId xmlns:p14="http://schemas.microsoft.com/office/powerpoint/2010/main" val="14945293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
                                        </p:tgtEl>
                                        <p:attrNameLst>
                                          <p:attrName>ppt_y</p:attrName>
                                        </p:attrNameLst>
                                      </p:cBhvr>
                                      <p:tavLst>
                                        <p:tav tm="0">
                                          <p:val>
                                            <p:strVal val="#ppt_y"/>
                                          </p:val>
                                        </p:tav>
                                        <p:tav tm="100000">
                                          <p:val>
                                            <p:strVal val="#ppt_y"/>
                                          </p:val>
                                        </p:tav>
                                      </p:tavLst>
                                    </p:anim>
                                    <p:anim calcmode="lin" valueType="num">
                                      <p:cBhvr>
                                        <p:cTn id="9"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giai-điệu-thần-tiê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0D152CF-289C-4C57-ACC2-3AB611856AEB}"/>
              </a:ext>
            </a:extLst>
          </p:cNvPr>
          <p:cNvSpPr txBox="1"/>
          <p:nvPr/>
        </p:nvSpPr>
        <p:spPr>
          <a:xfrm>
            <a:off x="1108348" y="835401"/>
            <a:ext cx="9989548" cy="830997"/>
          </a:xfrm>
          <a:prstGeom prst="rect">
            <a:avLst/>
          </a:prstGeom>
          <a:noFill/>
        </p:spPr>
        <p:txBody>
          <a:bodyPr wrap="square">
            <a:spAutoFit/>
          </a:bodyPr>
          <a:lstStyle/>
          <a:p>
            <a:pPr algn="ctr" defTabSz="914377" eaLnBrk="0" fontAlgn="base" hangingPunct="0">
              <a:spcBef>
                <a:spcPct val="0"/>
              </a:spcBef>
              <a:spcAft>
                <a:spcPct val="0"/>
              </a:spcAft>
              <a:defRPr/>
            </a:pPr>
            <a:r>
              <a:rPr lang="en-US" altLang="en-US" sz="4800" b="1" dirty="0">
                <a:solidFill>
                  <a:srgbClr val="FF0C56"/>
                </a:solidFill>
                <a:latin typeface="Calibri" panose="020F0502020204030204" pitchFamily="34" charset="0"/>
                <a:cs typeface="Calibri" panose="020F0502020204030204" pitchFamily="34" charset="0"/>
              </a:rPr>
              <a:t>YÊU CẦU CẦN ĐẠT</a:t>
            </a:r>
            <a:endParaRPr lang="en-US" altLang="en-US" sz="4800" dirty="0">
              <a:solidFill>
                <a:srgbClr val="FF0C56"/>
              </a:solidFill>
              <a:latin typeface="Calibri" panose="020F0502020204030204" pitchFamily="34" charset="0"/>
              <a:cs typeface="Calibri" panose="020F0502020204030204" pitchFamily="34" charset="0"/>
            </a:endParaRPr>
          </a:p>
        </p:txBody>
      </p:sp>
      <p:grpSp>
        <p:nvGrpSpPr>
          <p:cNvPr id="4" name="组合 13">
            <a:extLst>
              <a:ext uri="{FF2B5EF4-FFF2-40B4-BE49-F238E27FC236}">
                <a16:creationId xmlns:a16="http://schemas.microsoft.com/office/drawing/2014/main" id="{00A65D10-5EBD-E888-BC93-64C9441F8A78}"/>
              </a:ext>
            </a:extLst>
          </p:cNvPr>
          <p:cNvGrpSpPr>
            <a:grpSpLocks/>
          </p:cNvGrpSpPr>
          <p:nvPr/>
        </p:nvGrpSpPr>
        <p:grpSpPr bwMode="auto">
          <a:xfrm>
            <a:off x="1430361" y="1845111"/>
            <a:ext cx="9331279" cy="2554545"/>
            <a:chOff x="1079045" y="3034407"/>
            <a:chExt cx="5935623" cy="2555565"/>
          </a:xfrm>
        </p:grpSpPr>
        <p:sp>
          <p:nvSpPr>
            <p:cNvPr id="5" name="文本框 15">
              <a:extLst>
                <a:ext uri="{FF2B5EF4-FFF2-40B4-BE49-F238E27FC236}">
                  <a16:creationId xmlns:a16="http://schemas.microsoft.com/office/drawing/2014/main" id="{9FF6E716-F5E6-80BD-6857-0C28FABC8698}"/>
                </a:ext>
              </a:extLst>
            </p:cNvPr>
            <p:cNvSpPr txBox="1"/>
            <p:nvPr/>
          </p:nvSpPr>
          <p:spPr>
            <a:xfrm>
              <a:off x="1222122" y="4423120"/>
              <a:ext cx="117507" cy="369479"/>
            </a:xfrm>
            <a:prstGeom prst="rect">
              <a:avLst/>
            </a:prstGeom>
            <a:noFill/>
          </p:spPr>
          <p:txBody>
            <a:bodyPr wrap="none">
              <a:spAutoFit/>
            </a:bodyPr>
            <a:lstStyle/>
            <a:p>
              <a:pPr algn="just" defTabSz="914308">
                <a:defRPr/>
              </a:pPr>
              <a:endParaRPr lang="zh-CN" altLang="en-US" cap="all" dirty="0">
                <a:solidFill>
                  <a:sysClr val="windowText" lastClr="000000"/>
                </a:solidFill>
                <a:latin typeface="华康海报体W12(P)" panose="040B0C00000000000000" pitchFamily="82" charset="-122"/>
                <a:ea typeface="华康海报体W12(P)" panose="040B0C00000000000000" pitchFamily="82" charset="-122"/>
                <a:cs typeface="Microsoft JhengHei Light" panose="020B0304030504040204" pitchFamily="34" charset="-122"/>
              </a:endParaRPr>
            </a:p>
          </p:txBody>
        </p:sp>
        <p:sp>
          <p:nvSpPr>
            <p:cNvPr id="6" name="文本框 12">
              <a:extLst>
                <a:ext uri="{FF2B5EF4-FFF2-40B4-BE49-F238E27FC236}">
                  <a16:creationId xmlns:a16="http://schemas.microsoft.com/office/drawing/2014/main" id="{19EEE8CF-77DD-828E-326E-5A9C21F54D62}"/>
                </a:ext>
              </a:extLst>
            </p:cNvPr>
            <p:cNvSpPr txBox="1">
              <a:spLocks noChangeArrowheads="1"/>
            </p:cNvSpPr>
            <p:nvPr/>
          </p:nvSpPr>
          <p:spPr bwMode="auto">
            <a:xfrm>
              <a:off x="1079045" y="3034407"/>
              <a:ext cx="5935623" cy="2555565"/>
            </a:xfrm>
            <a:prstGeom prst="rect">
              <a:avLst/>
            </a:prstGeom>
            <a:noFill/>
            <a:ln w="9525">
              <a:noFill/>
              <a:miter lim="800000"/>
              <a:headEnd/>
              <a:tailEnd/>
            </a:ln>
          </p:spPr>
          <p:txBody>
            <a:bodyPr>
              <a:spAutoFit/>
            </a:bodyPr>
            <a:lstStyle/>
            <a:p>
              <a:pPr marL="914389" lvl="1" indent="-457200" algn="just" defTabSz="914377">
                <a:buFont typeface="Wingdings" panose="05000000000000000000" pitchFamily="2" charset="2"/>
                <a:buChar char="ü"/>
                <a:defRPr/>
              </a:pPr>
              <a:r>
                <a:rPr lang="vi-VN" sz="3200" b="1" dirty="0">
                  <a:solidFill>
                    <a:sysClr val="windowText" lastClr="000000"/>
                  </a:solidFill>
                  <a:latin typeface="Cambria" panose="02040503050406030204" pitchFamily="18" charset="0"/>
                  <a:ea typeface="Cambria" panose="02040503050406030204" pitchFamily="18" charset="0"/>
                </a:rPr>
                <a:t>Nhận diện và hiểu được tác dụng của dấu gạch ngang đặt ở dấu câu để đánh dấu lời nói trực tiếp của nhân vật. </a:t>
              </a:r>
            </a:p>
            <a:p>
              <a:pPr marL="914389" lvl="1" indent="-457200" algn="just" defTabSz="914377">
                <a:buFont typeface="Wingdings" panose="05000000000000000000" pitchFamily="2" charset="2"/>
                <a:buChar char="ü"/>
                <a:defRPr/>
              </a:pPr>
              <a:r>
                <a:rPr lang="vi-VN" sz="3200" b="1" dirty="0">
                  <a:solidFill>
                    <a:sysClr val="windowText" lastClr="000000"/>
                  </a:solidFill>
                  <a:latin typeface="Cambria" panose="02040503050406030204" pitchFamily="18" charset="0"/>
                  <a:ea typeface="Cambria" panose="02040503050406030204" pitchFamily="18" charset="0"/>
                </a:rPr>
                <a:t>Biết sử dụng dấu gạch ngang để đánh dấu lời nói của nhân vật</a:t>
              </a:r>
            </a:p>
          </p:txBody>
        </p:sp>
      </p:grpSp>
    </p:spTree>
    <p:extLst>
      <p:ext uri="{BB962C8B-B14F-4D97-AF65-F5344CB8AC3E}">
        <p14:creationId xmlns:p14="http://schemas.microsoft.com/office/powerpoint/2010/main" val="22728541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1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片包含 室内&#10;&#10;已生成高可信度的说明">
            <a:extLst>
              <a:ext uri="{FF2B5EF4-FFF2-40B4-BE49-F238E27FC236}">
                <a16:creationId xmlns:a16="http://schemas.microsoft.com/office/drawing/2014/main" id="{981ECA1A-9085-48B0-8A3A-DF854583A7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pic>
        <p:nvPicPr>
          <p:cNvPr id="5" name="图片 4" descr="图片包含 围栏, 工具, 烛架&#10;&#10;已生成极高可信度的说明">
            <a:extLst>
              <a:ext uri="{FF2B5EF4-FFF2-40B4-BE49-F238E27FC236}">
                <a16:creationId xmlns:a16="http://schemas.microsoft.com/office/drawing/2014/main" id="{3538F79A-F9D9-458E-8736-21F11B045C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5559865"/>
            <a:ext cx="2999239" cy="1301499"/>
          </a:xfrm>
          <a:prstGeom prst="rect">
            <a:avLst/>
          </a:prstGeom>
        </p:spPr>
      </p:pic>
      <p:pic>
        <p:nvPicPr>
          <p:cNvPr id="6" name="图片 5" descr="图片包含 围栏, 工具, 烛架&#10;&#10;已生成极高可信度的说明">
            <a:extLst>
              <a:ext uri="{FF2B5EF4-FFF2-40B4-BE49-F238E27FC236}">
                <a16:creationId xmlns:a16="http://schemas.microsoft.com/office/drawing/2014/main" id="{F2C5745F-6B76-44EB-8578-9BEDDECD72D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86742" y="5559865"/>
            <a:ext cx="2999239" cy="1301499"/>
          </a:xfrm>
          <a:prstGeom prst="rect">
            <a:avLst/>
          </a:prstGeom>
        </p:spPr>
      </p:pic>
      <p:pic>
        <p:nvPicPr>
          <p:cNvPr id="7" name="图片 6" descr="图片包含 围栏, 工具, 烛架&#10;&#10;已生成极高可信度的说明">
            <a:extLst>
              <a:ext uri="{FF2B5EF4-FFF2-40B4-BE49-F238E27FC236}">
                <a16:creationId xmlns:a16="http://schemas.microsoft.com/office/drawing/2014/main" id="{A605DB64-CAC7-4281-9895-BAD98997E1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99491" y="5559865"/>
            <a:ext cx="2999239" cy="1301499"/>
          </a:xfrm>
          <a:prstGeom prst="rect">
            <a:avLst/>
          </a:prstGeom>
        </p:spPr>
      </p:pic>
      <p:pic>
        <p:nvPicPr>
          <p:cNvPr id="8" name="图片 7" descr="图片包含 围栏, 工具, 烛架&#10;&#10;已生成极高可信度的说明">
            <a:extLst>
              <a:ext uri="{FF2B5EF4-FFF2-40B4-BE49-F238E27FC236}">
                <a16:creationId xmlns:a16="http://schemas.microsoft.com/office/drawing/2014/main" id="{B14FE32F-24FB-445C-AE5F-70FC709A3F6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05641" y="5559865"/>
            <a:ext cx="2999239" cy="1301499"/>
          </a:xfrm>
          <a:prstGeom prst="rect">
            <a:avLst/>
          </a:prstGeom>
        </p:spPr>
      </p:pic>
      <p:pic>
        <p:nvPicPr>
          <p:cNvPr id="9" name="图片 8" descr="图片包含 围栏, 工具, 烛架&#10;&#10;已生成极高可信度的说明">
            <a:extLst>
              <a:ext uri="{FF2B5EF4-FFF2-40B4-BE49-F238E27FC236}">
                <a16:creationId xmlns:a16="http://schemas.microsoft.com/office/drawing/2014/main" id="{DCFFF868-3FEA-45B1-90D8-B3FE37B6F1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05259" y="5559865"/>
            <a:ext cx="2999239" cy="1301499"/>
          </a:xfrm>
          <a:prstGeom prst="rect">
            <a:avLst/>
          </a:prstGeom>
        </p:spPr>
      </p:pic>
      <p:pic>
        <p:nvPicPr>
          <p:cNvPr id="10" name="图片 9">
            <a:extLst>
              <a:ext uri="{FF2B5EF4-FFF2-40B4-BE49-F238E27FC236}">
                <a16:creationId xmlns:a16="http://schemas.microsoft.com/office/drawing/2014/main" id="{FED679D6-3595-449A-889E-782D87B55FCA}"/>
              </a:ext>
            </a:extLst>
          </p:cNvPr>
          <p:cNvPicPr>
            <a:picLocks noChangeAspect="1"/>
          </p:cNvPicPr>
          <p:nvPr/>
        </p:nvPicPr>
        <p:blipFill rotWithShape="1">
          <a:blip r:embed="rId5">
            <a:extLst>
              <a:ext uri="{28A0092B-C50C-407E-A947-70E740481C1C}">
                <a14:useLocalDpi xmlns:a14="http://schemas.microsoft.com/office/drawing/2010/main" val="0"/>
              </a:ext>
            </a:extLst>
          </a:blip>
          <a:srcRect l="46233"/>
          <a:stretch/>
        </p:blipFill>
        <p:spPr>
          <a:xfrm>
            <a:off x="7707086" y="5070843"/>
            <a:ext cx="4445449" cy="1784424"/>
          </a:xfrm>
          <a:prstGeom prst="rect">
            <a:avLst/>
          </a:prstGeom>
        </p:spPr>
      </p:pic>
      <p:pic>
        <p:nvPicPr>
          <p:cNvPr id="13" name="图片 12">
            <a:extLst>
              <a:ext uri="{FF2B5EF4-FFF2-40B4-BE49-F238E27FC236}">
                <a16:creationId xmlns:a16="http://schemas.microsoft.com/office/drawing/2014/main" id="{C3BA830E-15AB-406A-BECE-C95B5C1E4DDF}"/>
              </a:ext>
            </a:extLst>
          </p:cNvPr>
          <p:cNvPicPr>
            <a:picLocks noChangeAspect="1"/>
          </p:cNvPicPr>
          <p:nvPr/>
        </p:nvPicPr>
        <p:blipFill rotWithShape="1">
          <a:blip r:embed="rId5">
            <a:extLst>
              <a:ext uri="{28A0092B-C50C-407E-A947-70E740481C1C}">
                <a14:useLocalDpi xmlns:a14="http://schemas.microsoft.com/office/drawing/2010/main" val="0"/>
              </a:ext>
            </a:extLst>
          </a:blip>
          <a:srcRect l="46233"/>
          <a:stretch/>
        </p:blipFill>
        <p:spPr>
          <a:xfrm>
            <a:off x="3546185" y="4907433"/>
            <a:ext cx="4852545" cy="1947835"/>
          </a:xfrm>
          <a:prstGeom prst="rect">
            <a:avLst/>
          </a:prstGeom>
        </p:spPr>
      </p:pic>
      <p:pic>
        <p:nvPicPr>
          <p:cNvPr id="14" name="图片 13">
            <a:extLst>
              <a:ext uri="{FF2B5EF4-FFF2-40B4-BE49-F238E27FC236}">
                <a16:creationId xmlns:a16="http://schemas.microsoft.com/office/drawing/2014/main" id="{6884A5E8-3C96-4595-8785-6C1B6FE6516A}"/>
              </a:ext>
            </a:extLst>
          </p:cNvPr>
          <p:cNvPicPr>
            <a:picLocks noChangeAspect="1"/>
          </p:cNvPicPr>
          <p:nvPr/>
        </p:nvPicPr>
        <p:blipFill rotWithShape="1">
          <a:blip r:embed="rId5">
            <a:extLst>
              <a:ext uri="{28A0092B-C50C-407E-A947-70E740481C1C}">
                <a14:useLocalDpi xmlns:a14="http://schemas.microsoft.com/office/drawing/2010/main" val="0"/>
              </a:ext>
            </a:extLst>
          </a:blip>
          <a:srcRect l="46233"/>
          <a:stretch/>
        </p:blipFill>
        <p:spPr>
          <a:xfrm>
            <a:off x="-1420798" y="5236697"/>
            <a:ext cx="4852545" cy="1947835"/>
          </a:xfrm>
          <a:prstGeom prst="rect">
            <a:avLst/>
          </a:prstGeom>
        </p:spPr>
      </p:pic>
      <p:sp>
        <p:nvSpPr>
          <p:cNvPr id="4" name="任意多边形: 形状 3">
            <a:extLst>
              <a:ext uri="{FF2B5EF4-FFF2-40B4-BE49-F238E27FC236}">
                <a16:creationId xmlns:a16="http://schemas.microsoft.com/office/drawing/2014/main" id="{7E808AA6-C766-4FB7-B344-B17BA70964F7}"/>
              </a:ext>
            </a:extLst>
          </p:cNvPr>
          <p:cNvSpPr/>
          <p:nvPr/>
        </p:nvSpPr>
        <p:spPr>
          <a:xfrm>
            <a:off x="1258111" y="1193727"/>
            <a:ext cx="8058581" cy="4284435"/>
          </a:xfrm>
          <a:custGeom>
            <a:avLst/>
            <a:gdLst>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 fmla="*/ 249006 w 7816649"/>
              <a:gd name="connsiteY0" fmla="*/ 610524 h 4774669"/>
              <a:gd name="connsiteX1" fmla="*/ 458168 w 7816649"/>
              <a:gd name="connsiteY1" fmla="*/ 248574 h 4774669"/>
              <a:gd name="connsiteX2" fmla="*/ 1563068 w 7816649"/>
              <a:gd name="connsiteY2" fmla="*/ 58074 h 4774669"/>
              <a:gd name="connsiteX3" fmla="*/ 4915868 w 7816649"/>
              <a:gd name="connsiteY3" fmla="*/ 19974 h 4774669"/>
              <a:gd name="connsiteX4" fmla="*/ 6649418 w 7816649"/>
              <a:gd name="connsiteY4" fmla="*/ 343824 h 4774669"/>
              <a:gd name="connsiteX5" fmla="*/ 7506668 w 7816649"/>
              <a:gd name="connsiteY5" fmla="*/ 743874 h 4774669"/>
              <a:gd name="connsiteX6" fmla="*/ 7811468 w 7816649"/>
              <a:gd name="connsiteY6" fmla="*/ 2572674 h 4774669"/>
              <a:gd name="connsiteX7" fmla="*/ 7297118 w 7816649"/>
              <a:gd name="connsiteY7" fmla="*/ 4382424 h 4774669"/>
              <a:gd name="connsiteX8" fmla="*/ 6173168 w 7816649"/>
              <a:gd name="connsiteY8" fmla="*/ 4763424 h 4774669"/>
              <a:gd name="connsiteX9" fmla="*/ 4877768 w 7816649"/>
              <a:gd name="connsiteY9" fmla="*/ 4668174 h 4774669"/>
              <a:gd name="connsiteX10" fmla="*/ 3429968 w 7816649"/>
              <a:gd name="connsiteY10" fmla="*/ 4611024 h 4774669"/>
              <a:gd name="connsiteX11" fmla="*/ 2553668 w 7816649"/>
              <a:gd name="connsiteY11" fmla="*/ 4630074 h 4774669"/>
              <a:gd name="connsiteX12" fmla="*/ 1201118 w 7816649"/>
              <a:gd name="connsiteY12" fmla="*/ 4630074 h 4774669"/>
              <a:gd name="connsiteX13" fmla="*/ 305768 w 7816649"/>
              <a:gd name="connsiteY13" fmla="*/ 4420524 h 4774669"/>
              <a:gd name="connsiteX14" fmla="*/ 968 w 7816649"/>
              <a:gd name="connsiteY14" fmla="*/ 3410874 h 4774669"/>
              <a:gd name="connsiteX15" fmla="*/ 210518 w 7816649"/>
              <a:gd name="connsiteY15" fmla="*/ 2153574 h 4774669"/>
              <a:gd name="connsiteX16" fmla="*/ 249006 w 7816649"/>
              <a:gd name="connsiteY16" fmla="*/ 610524 h 4774669"/>
              <a:gd name="connsiteX0" fmla="*/ 273848 w 7841491"/>
              <a:gd name="connsiteY0" fmla="*/ 610524 h 4774669"/>
              <a:gd name="connsiteX1" fmla="*/ 483010 w 7841491"/>
              <a:gd name="connsiteY1" fmla="*/ 248574 h 4774669"/>
              <a:gd name="connsiteX2" fmla="*/ 1587910 w 7841491"/>
              <a:gd name="connsiteY2" fmla="*/ 58074 h 4774669"/>
              <a:gd name="connsiteX3" fmla="*/ 4940710 w 7841491"/>
              <a:gd name="connsiteY3" fmla="*/ 19974 h 4774669"/>
              <a:gd name="connsiteX4" fmla="*/ 6674260 w 7841491"/>
              <a:gd name="connsiteY4" fmla="*/ 343824 h 4774669"/>
              <a:gd name="connsiteX5" fmla="*/ 7531510 w 7841491"/>
              <a:gd name="connsiteY5" fmla="*/ 743874 h 4774669"/>
              <a:gd name="connsiteX6" fmla="*/ 7836310 w 7841491"/>
              <a:gd name="connsiteY6" fmla="*/ 2572674 h 4774669"/>
              <a:gd name="connsiteX7" fmla="*/ 7321960 w 7841491"/>
              <a:gd name="connsiteY7" fmla="*/ 4382424 h 4774669"/>
              <a:gd name="connsiteX8" fmla="*/ 6198010 w 7841491"/>
              <a:gd name="connsiteY8" fmla="*/ 4763424 h 4774669"/>
              <a:gd name="connsiteX9" fmla="*/ 4902610 w 7841491"/>
              <a:gd name="connsiteY9" fmla="*/ 4668174 h 4774669"/>
              <a:gd name="connsiteX10" fmla="*/ 3454810 w 7841491"/>
              <a:gd name="connsiteY10" fmla="*/ 4611024 h 4774669"/>
              <a:gd name="connsiteX11" fmla="*/ 2578510 w 7841491"/>
              <a:gd name="connsiteY11" fmla="*/ 4630074 h 4774669"/>
              <a:gd name="connsiteX12" fmla="*/ 1225960 w 7841491"/>
              <a:gd name="connsiteY12" fmla="*/ 4630074 h 4774669"/>
              <a:gd name="connsiteX13" fmla="*/ 330610 w 7841491"/>
              <a:gd name="connsiteY13" fmla="*/ 4420524 h 4774669"/>
              <a:gd name="connsiteX14" fmla="*/ 25810 w 7841491"/>
              <a:gd name="connsiteY14" fmla="*/ 3410874 h 4774669"/>
              <a:gd name="connsiteX15" fmla="*/ 20756 w 7841491"/>
              <a:gd name="connsiteY15" fmla="*/ 2106921 h 4774669"/>
              <a:gd name="connsiteX16" fmla="*/ 273848 w 7841491"/>
              <a:gd name="connsiteY16" fmla="*/ 610524 h 4774669"/>
              <a:gd name="connsiteX0" fmla="*/ 273848 w 7841491"/>
              <a:gd name="connsiteY0" fmla="*/ 607372 h 4771517"/>
              <a:gd name="connsiteX1" fmla="*/ 616360 w 7841491"/>
              <a:gd name="connsiteY1" fmla="*/ 131122 h 4771517"/>
              <a:gd name="connsiteX2" fmla="*/ 1587910 w 7841491"/>
              <a:gd name="connsiteY2" fmla="*/ 54922 h 4771517"/>
              <a:gd name="connsiteX3" fmla="*/ 4940710 w 7841491"/>
              <a:gd name="connsiteY3" fmla="*/ 16822 h 4771517"/>
              <a:gd name="connsiteX4" fmla="*/ 6674260 w 7841491"/>
              <a:gd name="connsiteY4" fmla="*/ 340672 h 4771517"/>
              <a:gd name="connsiteX5" fmla="*/ 7531510 w 7841491"/>
              <a:gd name="connsiteY5" fmla="*/ 740722 h 4771517"/>
              <a:gd name="connsiteX6" fmla="*/ 7836310 w 7841491"/>
              <a:gd name="connsiteY6" fmla="*/ 2569522 h 4771517"/>
              <a:gd name="connsiteX7" fmla="*/ 7321960 w 7841491"/>
              <a:gd name="connsiteY7" fmla="*/ 4379272 h 4771517"/>
              <a:gd name="connsiteX8" fmla="*/ 6198010 w 7841491"/>
              <a:gd name="connsiteY8" fmla="*/ 4760272 h 4771517"/>
              <a:gd name="connsiteX9" fmla="*/ 4902610 w 7841491"/>
              <a:gd name="connsiteY9" fmla="*/ 4665022 h 4771517"/>
              <a:gd name="connsiteX10" fmla="*/ 3454810 w 7841491"/>
              <a:gd name="connsiteY10" fmla="*/ 4607872 h 4771517"/>
              <a:gd name="connsiteX11" fmla="*/ 2578510 w 7841491"/>
              <a:gd name="connsiteY11" fmla="*/ 4626922 h 4771517"/>
              <a:gd name="connsiteX12" fmla="*/ 1225960 w 7841491"/>
              <a:gd name="connsiteY12" fmla="*/ 4626922 h 4771517"/>
              <a:gd name="connsiteX13" fmla="*/ 330610 w 7841491"/>
              <a:gd name="connsiteY13" fmla="*/ 4417372 h 4771517"/>
              <a:gd name="connsiteX14" fmla="*/ 25810 w 7841491"/>
              <a:gd name="connsiteY14" fmla="*/ 3407722 h 4771517"/>
              <a:gd name="connsiteX15" fmla="*/ 20756 w 7841491"/>
              <a:gd name="connsiteY15" fmla="*/ 2103769 h 4771517"/>
              <a:gd name="connsiteX16" fmla="*/ 273848 w 7841491"/>
              <a:gd name="connsiteY16" fmla="*/ 607372 h 4771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41491" h="4771517">
                <a:moveTo>
                  <a:pt x="273848" y="607372"/>
                </a:moveTo>
                <a:cubicBezTo>
                  <a:pt x="373115" y="278597"/>
                  <a:pt x="397350" y="223197"/>
                  <a:pt x="616360" y="131122"/>
                </a:cubicBezTo>
                <a:cubicBezTo>
                  <a:pt x="835370" y="39047"/>
                  <a:pt x="867185" y="73972"/>
                  <a:pt x="1587910" y="54922"/>
                </a:cubicBezTo>
                <a:cubicBezTo>
                  <a:pt x="2308635" y="35872"/>
                  <a:pt x="4092985" y="-30803"/>
                  <a:pt x="4940710" y="16822"/>
                </a:cubicBezTo>
                <a:cubicBezTo>
                  <a:pt x="5788435" y="64447"/>
                  <a:pt x="6242460" y="220022"/>
                  <a:pt x="6674260" y="340672"/>
                </a:cubicBezTo>
                <a:cubicBezTo>
                  <a:pt x="7106060" y="461322"/>
                  <a:pt x="7337835" y="369247"/>
                  <a:pt x="7531510" y="740722"/>
                </a:cubicBezTo>
                <a:cubicBezTo>
                  <a:pt x="7725185" y="1112197"/>
                  <a:pt x="7871235" y="1963097"/>
                  <a:pt x="7836310" y="2569522"/>
                </a:cubicBezTo>
                <a:cubicBezTo>
                  <a:pt x="7801385" y="3175947"/>
                  <a:pt x="7595010" y="4014147"/>
                  <a:pt x="7321960" y="4379272"/>
                </a:cubicBezTo>
                <a:cubicBezTo>
                  <a:pt x="7048910" y="4744397"/>
                  <a:pt x="6601235" y="4712647"/>
                  <a:pt x="6198010" y="4760272"/>
                </a:cubicBezTo>
                <a:cubicBezTo>
                  <a:pt x="5794785" y="4807897"/>
                  <a:pt x="5359810" y="4690422"/>
                  <a:pt x="4902610" y="4665022"/>
                </a:cubicBezTo>
                <a:cubicBezTo>
                  <a:pt x="4445410" y="4639622"/>
                  <a:pt x="3842160" y="4614222"/>
                  <a:pt x="3454810" y="4607872"/>
                </a:cubicBezTo>
                <a:lnTo>
                  <a:pt x="2578510" y="4626922"/>
                </a:lnTo>
                <a:cubicBezTo>
                  <a:pt x="2207035" y="4630097"/>
                  <a:pt x="1600610" y="4661847"/>
                  <a:pt x="1225960" y="4626922"/>
                </a:cubicBezTo>
                <a:cubicBezTo>
                  <a:pt x="851310" y="4591997"/>
                  <a:pt x="530635" y="4620572"/>
                  <a:pt x="330610" y="4417372"/>
                </a:cubicBezTo>
                <a:cubicBezTo>
                  <a:pt x="130585" y="4214172"/>
                  <a:pt x="41685" y="3785547"/>
                  <a:pt x="25810" y="3407722"/>
                </a:cubicBezTo>
                <a:cubicBezTo>
                  <a:pt x="9935" y="3029897"/>
                  <a:pt x="-20584" y="2570494"/>
                  <a:pt x="20756" y="2103769"/>
                </a:cubicBezTo>
                <a:cubicBezTo>
                  <a:pt x="62096" y="1637044"/>
                  <a:pt x="174581" y="936147"/>
                  <a:pt x="273848" y="607372"/>
                </a:cubicBezTo>
                <a:close/>
              </a:path>
            </a:pathLst>
          </a:custGeom>
          <a:solidFill>
            <a:schemeClr val="bg1">
              <a:alpha val="9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dirty="0">
              <a:solidFill>
                <a:prstClr val="white"/>
              </a:solidFill>
              <a:latin typeface="字魂59号-创粗黑" panose="00000500000000000000" pitchFamily="2" charset="-122"/>
              <a:ea typeface="字魂59号-创粗黑" panose="00000500000000000000" pitchFamily="2" charset="-122"/>
              <a:cs typeface="+mn-ea"/>
              <a:sym typeface="+mn-lt"/>
            </a:endParaRPr>
          </a:p>
        </p:txBody>
      </p:sp>
      <p:pic>
        <p:nvPicPr>
          <p:cNvPr id="12" name="Picture 11">
            <a:extLst>
              <a:ext uri="{FF2B5EF4-FFF2-40B4-BE49-F238E27FC236}">
                <a16:creationId xmlns:a16="http://schemas.microsoft.com/office/drawing/2014/main" id="{7E7544C6-EE05-4B9A-95F7-AB506CF67650}"/>
              </a:ext>
            </a:extLst>
          </p:cNvPr>
          <p:cNvPicPr>
            <a:picLocks noChangeAspect="1"/>
          </p:cNvPicPr>
          <p:nvPr/>
        </p:nvPicPr>
        <p:blipFill>
          <a:blip r:embed="rId6"/>
          <a:stretch>
            <a:fillRect/>
          </a:stretch>
        </p:blipFill>
        <p:spPr>
          <a:xfrm>
            <a:off x="2052527" y="2635284"/>
            <a:ext cx="6943946" cy="2139881"/>
          </a:xfrm>
          <a:prstGeom prst="rect">
            <a:avLst/>
          </a:prstGeom>
        </p:spPr>
      </p:pic>
    </p:spTree>
    <p:extLst>
      <p:ext uri="{BB962C8B-B14F-4D97-AF65-F5344CB8AC3E}">
        <p14:creationId xmlns:p14="http://schemas.microsoft.com/office/powerpoint/2010/main" val="34730841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Calibri Light"/>
        <a:ea typeface="方正姚体"/>
        <a:cs typeface=""/>
      </a:majorFont>
      <a:minorFont>
        <a:latin typeface="Calibri"/>
        <a:ea typeface="方正姚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3ab5ahrs">
      <a:majorFont>
        <a:latin typeface="Arial"/>
        <a:ea typeface="HappyZcool"/>
        <a:cs typeface=""/>
      </a:majorFont>
      <a:minorFont>
        <a:latin typeface="Arial"/>
        <a:ea typeface="HappyZcool"/>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3ab5ahrs">
      <a:majorFont>
        <a:latin typeface="Arial"/>
        <a:ea typeface="HappyZcool"/>
        <a:cs typeface=""/>
      </a:majorFont>
      <a:minorFont>
        <a:latin typeface="Arial"/>
        <a:ea typeface="HappyZcool"/>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87</TotalTime>
  <Words>688</Words>
  <Application>Microsoft Office PowerPoint</Application>
  <PresentationFormat>Widescreen</PresentationFormat>
  <Paragraphs>68</Paragraphs>
  <Slides>20</Slides>
  <Notes>10</Notes>
  <HiddenSlides>0</HiddenSlides>
  <MMClips>0</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20</vt:i4>
      </vt:variant>
    </vt:vector>
  </HeadingPairs>
  <TitlesOfParts>
    <vt:vector size="36" baseType="lpstr">
      <vt:lpstr>Arial</vt:lpstr>
      <vt:lpstr>Arial Black</vt:lpstr>
      <vt:lpstr>Calibri</vt:lpstr>
      <vt:lpstr>Calibri Light</vt:lpstr>
      <vt:lpstr>Cambria</vt:lpstr>
      <vt:lpstr>方正姚体</vt:lpstr>
      <vt:lpstr>Times New Roman</vt:lpstr>
      <vt:lpstr>UTM Cookies</vt:lpstr>
      <vt:lpstr>Wingdings</vt:lpstr>
      <vt:lpstr>华康海报体W12(P)</vt:lpstr>
      <vt:lpstr>字魂59号-创粗黑</vt:lpstr>
      <vt:lpstr>3_Office 主题</vt:lpstr>
      <vt:lpstr>5_Office Theme</vt:lpstr>
      <vt:lpstr>1_Office Theme</vt:lpstr>
      <vt:lpstr>2_Office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Windows 11</cp:lastModifiedBy>
  <cp:revision>31</cp:revision>
  <dcterms:created xsi:type="dcterms:W3CDTF">2022-11-26T06:23:00Z</dcterms:created>
  <dcterms:modified xsi:type="dcterms:W3CDTF">2023-04-19T04:57:49Z</dcterms:modified>
</cp:coreProperties>
</file>