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  <p:sldMasterId id="2147483955" r:id="rId2"/>
    <p:sldMasterId id="2147483993" r:id="rId3"/>
  </p:sldMasterIdLst>
  <p:notesMasterIdLst>
    <p:notesMasterId r:id="rId14"/>
  </p:notesMasterIdLst>
  <p:handoutMasterIdLst>
    <p:handoutMasterId r:id="rId15"/>
  </p:handoutMasterIdLst>
  <p:sldIdLst>
    <p:sldId id="2705" r:id="rId4"/>
    <p:sldId id="2706" r:id="rId5"/>
    <p:sldId id="869" r:id="rId6"/>
    <p:sldId id="2702" r:id="rId7"/>
    <p:sldId id="2720" r:id="rId8"/>
    <p:sldId id="2721" r:id="rId9"/>
    <p:sldId id="2731" r:id="rId10"/>
    <p:sldId id="2708" r:id="rId11"/>
    <p:sldId id="2684" r:id="rId12"/>
    <p:sldId id="27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C86"/>
    <a:srgbClr val="D00E6F"/>
    <a:srgbClr val="F6C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8C63-41EA-4A5B-ABB1-EECBEA63F587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14ED8-20A7-4172-A184-57E8D5B1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47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 err="1"/>
              <a:t>LH</a:t>
            </a:r>
            <a:r>
              <a:rPr lang="en-US" baseline="0" dirty="0"/>
              <a:t>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</a:t>
            </a:r>
            <a:r>
              <a:rPr lang="en-US" baseline="0" dirty="0" err="1"/>
              <a:t>www.facebook.com</a:t>
            </a:r>
            <a:r>
              <a:rPr lang="en-US" baseline="0" dirty="0"/>
              <a:t>/</a:t>
            </a:r>
            <a:r>
              <a:rPr lang="en-US" baseline="0" dirty="0" err="1"/>
              <a:t>vuhong1972</a:t>
            </a:r>
            <a:r>
              <a:rPr lang="en-US" baseline="0" dirty="0"/>
              <a:t>/ | </a:t>
            </a:r>
            <a:r>
              <a:rPr lang="en-US" baseline="0" dirty="0" err="1"/>
              <a:t>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6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6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5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052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5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092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185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0306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2610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81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64532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052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2"/>
            <a:ext cx="12192000" cy="284393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01600" y="6637178"/>
            <a:ext cx="71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7159"/>
            <a:r>
              <a:rPr lang="en-US" sz="8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8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382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13096" y="1041983"/>
            <a:ext cx="5023238" cy="4847638"/>
          </a:xfrm>
          <a:custGeom>
            <a:avLst/>
            <a:gdLst>
              <a:gd name="connsiteX0" fmla="*/ 1060709 w 5023237"/>
              <a:gd name="connsiteY0" fmla="*/ 412 h 4847639"/>
              <a:gd name="connsiteX1" fmla="*/ 1141302 w 5023237"/>
              <a:gd name="connsiteY1" fmla="*/ 5495 h 4847639"/>
              <a:gd name="connsiteX2" fmla="*/ 2102254 w 5023237"/>
              <a:gd name="connsiteY2" fmla="*/ 320666 h 4847639"/>
              <a:gd name="connsiteX3" fmla="*/ 3095122 w 5023237"/>
              <a:gd name="connsiteY3" fmla="*/ 411767 h 4847639"/>
              <a:gd name="connsiteX4" fmla="*/ 4071439 w 5023237"/>
              <a:gd name="connsiteY4" fmla="*/ 730228 h 4847639"/>
              <a:gd name="connsiteX5" fmla="*/ 4841734 w 5023237"/>
              <a:gd name="connsiteY5" fmla="*/ 810121 h 4847639"/>
              <a:gd name="connsiteX6" fmla="*/ 5020382 w 5023237"/>
              <a:gd name="connsiteY6" fmla="*/ 1176509 h 4847639"/>
              <a:gd name="connsiteX7" fmla="*/ 4757353 w 5023237"/>
              <a:gd name="connsiteY7" fmla="*/ 2104566 h 4847639"/>
              <a:gd name="connsiteX8" fmla="*/ 4674594 w 5023237"/>
              <a:gd name="connsiteY8" fmla="*/ 3241371 h 4847639"/>
              <a:gd name="connsiteX9" fmla="*/ 4349673 w 5023237"/>
              <a:gd name="connsiteY9" fmla="*/ 4083256 h 4847639"/>
              <a:gd name="connsiteX10" fmla="*/ 4205774 w 5023237"/>
              <a:gd name="connsiteY10" fmla="*/ 4830226 h 4847639"/>
              <a:gd name="connsiteX11" fmla="*/ 3132725 w 5023237"/>
              <a:gd name="connsiteY11" fmla="*/ 4588272 h 4847639"/>
              <a:gd name="connsiteX12" fmla="*/ 1675990 w 5023237"/>
              <a:gd name="connsiteY12" fmla="*/ 4337067 h 4847639"/>
              <a:gd name="connsiteX13" fmla="*/ 510319 w 5023237"/>
              <a:gd name="connsiteY13" fmla="*/ 4002360 h 4847639"/>
              <a:gd name="connsiteX14" fmla="*/ 44397 w 5023237"/>
              <a:gd name="connsiteY14" fmla="*/ 3926886 h 4847639"/>
              <a:gd name="connsiteX15" fmla="*/ 47639 w 5023237"/>
              <a:gd name="connsiteY15" fmla="*/ 3611604 h 4847639"/>
              <a:gd name="connsiteX16" fmla="*/ 297471 w 5023237"/>
              <a:gd name="connsiteY16" fmla="*/ 3045308 h 4847639"/>
              <a:gd name="connsiteX17" fmla="*/ 399819 w 5023237"/>
              <a:gd name="connsiteY17" fmla="*/ 2192216 h 4847639"/>
              <a:gd name="connsiteX18" fmla="*/ 730904 w 5023237"/>
              <a:gd name="connsiteY18" fmla="*/ 1096440 h 4847639"/>
              <a:gd name="connsiteX19" fmla="*/ 730676 w 5023237"/>
              <a:gd name="connsiteY19" fmla="*/ 197074 h 4847639"/>
              <a:gd name="connsiteX20" fmla="*/ 1060709 w 5023237"/>
              <a:gd name="connsiteY20" fmla="*/ 412 h 48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3237" h="4847639">
                <a:moveTo>
                  <a:pt x="1060709" y="412"/>
                </a:moveTo>
                <a:cubicBezTo>
                  <a:pt x="1085903" y="1163"/>
                  <a:pt x="1112728" y="2920"/>
                  <a:pt x="1141302" y="5495"/>
                </a:cubicBezTo>
                <a:cubicBezTo>
                  <a:pt x="1369898" y="26094"/>
                  <a:pt x="1776616" y="252955"/>
                  <a:pt x="2102254" y="320666"/>
                </a:cubicBezTo>
                <a:cubicBezTo>
                  <a:pt x="2427891" y="388378"/>
                  <a:pt x="2766925" y="343507"/>
                  <a:pt x="3095122" y="411767"/>
                </a:cubicBezTo>
                <a:cubicBezTo>
                  <a:pt x="3423319" y="480026"/>
                  <a:pt x="3780337" y="663836"/>
                  <a:pt x="4071439" y="730228"/>
                </a:cubicBezTo>
                <a:cubicBezTo>
                  <a:pt x="4362541" y="796620"/>
                  <a:pt x="4683577" y="735742"/>
                  <a:pt x="4841734" y="810121"/>
                </a:cubicBezTo>
                <a:cubicBezTo>
                  <a:pt x="4999891" y="884501"/>
                  <a:pt x="5034445" y="960768"/>
                  <a:pt x="5020382" y="1176509"/>
                </a:cubicBezTo>
                <a:cubicBezTo>
                  <a:pt x="5006318" y="1392250"/>
                  <a:pt x="4814985" y="1760423"/>
                  <a:pt x="4757353" y="2104566"/>
                </a:cubicBezTo>
                <a:cubicBezTo>
                  <a:pt x="4699723" y="2448710"/>
                  <a:pt x="4742540" y="2911589"/>
                  <a:pt x="4674594" y="3241371"/>
                </a:cubicBezTo>
                <a:cubicBezTo>
                  <a:pt x="4606648" y="3571152"/>
                  <a:pt x="4427810" y="3818446"/>
                  <a:pt x="4349673" y="4083256"/>
                </a:cubicBezTo>
                <a:cubicBezTo>
                  <a:pt x="4271537" y="4348065"/>
                  <a:pt x="4408599" y="4746057"/>
                  <a:pt x="4205774" y="4830226"/>
                </a:cubicBezTo>
                <a:cubicBezTo>
                  <a:pt x="4002949" y="4914395"/>
                  <a:pt x="3554356" y="4670465"/>
                  <a:pt x="3132725" y="4588272"/>
                </a:cubicBezTo>
                <a:cubicBezTo>
                  <a:pt x="2711095" y="4506079"/>
                  <a:pt x="2113058" y="4434719"/>
                  <a:pt x="1675990" y="4337067"/>
                </a:cubicBezTo>
                <a:cubicBezTo>
                  <a:pt x="1238922" y="4239415"/>
                  <a:pt x="782251" y="4070723"/>
                  <a:pt x="510319" y="4002360"/>
                </a:cubicBezTo>
                <a:cubicBezTo>
                  <a:pt x="238387" y="3933997"/>
                  <a:pt x="121511" y="3992012"/>
                  <a:pt x="44397" y="3926886"/>
                </a:cubicBezTo>
                <a:cubicBezTo>
                  <a:pt x="-32716" y="3861759"/>
                  <a:pt x="5460" y="3758533"/>
                  <a:pt x="47639" y="3611604"/>
                </a:cubicBezTo>
                <a:cubicBezTo>
                  <a:pt x="89818" y="3464675"/>
                  <a:pt x="238775" y="3281872"/>
                  <a:pt x="297471" y="3045308"/>
                </a:cubicBezTo>
                <a:cubicBezTo>
                  <a:pt x="356168" y="2808743"/>
                  <a:pt x="327580" y="2517027"/>
                  <a:pt x="399819" y="2192216"/>
                </a:cubicBezTo>
                <a:cubicBezTo>
                  <a:pt x="472059" y="1867405"/>
                  <a:pt x="675762" y="1428963"/>
                  <a:pt x="730904" y="1096440"/>
                </a:cubicBezTo>
                <a:cubicBezTo>
                  <a:pt x="786047" y="763916"/>
                  <a:pt x="665251" y="377510"/>
                  <a:pt x="730676" y="197074"/>
                </a:cubicBezTo>
                <a:cubicBezTo>
                  <a:pt x="787922" y="39193"/>
                  <a:pt x="884354" y="-4845"/>
                  <a:pt x="1060709" y="41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88118" y="3588603"/>
            <a:ext cx="2199175" cy="2062196"/>
          </a:xfrm>
          <a:custGeom>
            <a:avLst/>
            <a:gdLst>
              <a:gd name="connsiteX0" fmla="*/ 1476780 w 2199174"/>
              <a:gd name="connsiteY0" fmla="*/ 390 h 2062196"/>
              <a:gd name="connsiteX1" fmla="*/ 1578419 w 2199174"/>
              <a:gd name="connsiteY1" fmla="*/ 21352 h 2062196"/>
              <a:gd name="connsiteX2" fmla="*/ 1986744 w 2199174"/>
              <a:gd name="connsiteY2" fmla="*/ 363502 h 2062196"/>
              <a:gd name="connsiteX3" fmla="*/ 2194070 w 2199174"/>
              <a:gd name="connsiteY3" fmla="*/ 829354 h 2062196"/>
              <a:gd name="connsiteX4" fmla="*/ 2099048 w 2199174"/>
              <a:gd name="connsiteY4" fmla="*/ 1455367 h 2062196"/>
              <a:gd name="connsiteX5" fmla="*/ 1709663 w 2199174"/>
              <a:gd name="connsiteY5" fmla="*/ 1985254 h 2062196"/>
              <a:gd name="connsiteX6" fmla="*/ 999938 w 2199174"/>
              <a:gd name="connsiteY6" fmla="*/ 2043689 h 2062196"/>
              <a:gd name="connsiteX7" fmla="*/ 375151 w 2199174"/>
              <a:gd name="connsiteY7" fmla="*/ 1834757 h 2062196"/>
              <a:gd name="connsiteX8" fmla="*/ 43896 w 2199174"/>
              <a:gd name="connsiteY8" fmla="*/ 1131607 h 2062196"/>
              <a:gd name="connsiteX9" fmla="*/ 16571 w 2199174"/>
              <a:gd name="connsiteY9" fmla="*/ 669000 h 2062196"/>
              <a:gd name="connsiteX10" fmla="*/ 170198 w 2199174"/>
              <a:gd name="connsiteY10" fmla="*/ 450062 h 2062196"/>
              <a:gd name="connsiteX11" fmla="*/ 655356 w 2199174"/>
              <a:gd name="connsiteY11" fmla="*/ 117789 h 2062196"/>
              <a:gd name="connsiteX12" fmla="*/ 1161038 w 2199174"/>
              <a:gd name="connsiteY12" fmla="*/ 44990 h 2062196"/>
              <a:gd name="connsiteX13" fmla="*/ 1476780 w 2199174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4" h="2062196">
                <a:moveTo>
                  <a:pt x="1476780" y="390"/>
                </a:moveTo>
                <a:cubicBezTo>
                  <a:pt x="1510341" y="1918"/>
                  <a:pt x="1544014" y="8081"/>
                  <a:pt x="1578419" y="21352"/>
                </a:cubicBezTo>
                <a:cubicBezTo>
                  <a:pt x="1716037" y="74437"/>
                  <a:pt x="1884136" y="228835"/>
                  <a:pt x="1986744" y="363502"/>
                </a:cubicBezTo>
                <a:cubicBezTo>
                  <a:pt x="2089353" y="498169"/>
                  <a:pt x="2175353" y="647376"/>
                  <a:pt x="2194070" y="829354"/>
                </a:cubicBezTo>
                <a:cubicBezTo>
                  <a:pt x="2212788" y="1011331"/>
                  <a:pt x="2179782" y="1262717"/>
                  <a:pt x="2099048" y="1455367"/>
                </a:cubicBezTo>
                <a:cubicBezTo>
                  <a:pt x="2018313" y="1648017"/>
                  <a:pt x="1892848" y="1887200"/>
                  <a:pt x="1709663" y="1985254"/>
                </a:cubicBezTo>
                <a:cubicBezTo>
                  <a:pt x="1526478" y="2083307"/>
                  <a:pt x="1222356" y="2068772"/>
                  <a:pt x="999938" y="2043689"/>
                </a:cubicBezTo>
                <a:cubicBezTo>
                  <a:pt x="777519" y="2018606"/>
                  <a:pt x="534492" y="1986771"/>
                  <a:pt x="375151" y="1834757"/>
                </a:cubicBezTo>
                <a:cubicBezTo>
                  <a:pt x="215811" y="1682743"/>
                  <a:pt x="103659" y="1325899"/>
                  <a:pt x="43896" y="1131607"/>
                </a:cubicBezTo>
                <a:cubicBezTo>
                  <a:pt x="-15867" y="937314"/>
                  <a:pt x="-3563" y="782459"/>
                  <a:pt x="16571" y="669000"/>
                </a:cubicBezTo>
                <a:cubicBezTo>
                  <a:pt x="36706" y="555541"/>
                  <a:pt x="63734" y="541931"/>
                  <a:pt x="170198" y="450062"/>
                </a:cubicBezTo>
                <a:cubicBezTo>
                  <a:pt x="276662" y="358194"/>
                  <a:pt x="490216" y="185301"/>
                  <a:pt x="655356" y="117789"/>
                </a:cubicBezTo>
                <a:cubicBezTo>
                  <a:pt x="820496" y="50277"/>
                  <a:pt x="1007194" y="61063"/>
                  <a:pt x="1161038" y="44990"/>
                </a:cubicBezTo>
                <a:cubicBezTo>
                  <a:pt x="1276420" y="32935"/>
                  <a:pt x="1376096" y="-4194"/>
                  <a:pt x="1476780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094548" y="3559320"/>
            <a:ext cx="2199175" cy="2062196"/>
          </a:xfrm>
          <a:custGeom>
            <a:avLst/>
            <a:gdLst>
              <a:gd name="connsiteX0" fmla="*/ 1476781 w 2199175"/>
              <a:gd name="connsiteY0" fmla="*/ 390 h 2062196"/>
              <a:gd name="connsiteX1" fmla="*/ 1578420 w 2199175"/>
              <a:gd name="connsiteY1" fmla="*/ 21352 h 2062196"/>
              <a:gd name="connsiteX2" fmla="*/ 1986745 w 2199175"/>
              <a:gd name="connsiteY2" fmla="*/ 363502 h 2062196"/>
              <a:gd name="connsiteX3" fmla="*/ 2194071 w 2199175"/>
              <a:gd name="connsiteY3" fmla="*/ 829354 h 2062196"/>
              <a:gd name="connsiteX4" fmla="*/ 2099048 w 2199175"/>
              <a:gd name="connsiteY4" fmla="*/ 1455367 h 2062196"/>
              <a:gd name="connsiteX5" fmla="*/ 1709664 w 2199175"/>
              <a:gd name="connsiteY5" fmla="*/ 1985254 h 2062196"/>
              <a:gd name="connsiteX6" fmla="*/ 999938 w 2199175"/>
              <a:gd name="connsiteY6" fmla="*/ 2043689 h 2062196"/>
              <a:gd name="connsiteX7" fmla="*/ 375152 w 2199175"/>
              <a:gd name="connsiteY7" fmla="*/ 1834757 h 2062196"/>
              <a:gd name="connsiteX8" fmla="*/ 43897 w 2199175"/>
              <a:gd name="connsiteY8" fmla="*/ 1131607 h 2062196"/>
              <a:gd name="connsiteX9" fmla="*/ 16572 w 2199175"/>
              <a:gd name="connsiteY9" fmla="*/ 669000 h 2062196"/>
              <a:gd name="connsiteX10" fmla="*/ 170198 w 2199175"/>
              <a:gd name="connsiteY10" fmla="*/ 450062 h 2062196"/>
              <a:gd name="connsiteX11" fmla="*/ 655357 w 2199175"/>
              <a:gd name="connsiteY11" fmla="*/ 117789 h 2062196"/>
              <a:gd name="connsiteX12" fmla="*/ 1161039 w 2199175"/>
              <a:gd name="connsiteY12" fmla="*/ 44990 h 2062196"/>
              <a:gd name="connsiteX13" fmla="*/ 1476781 w 2199175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5" h="2062196">
                <a:moveTo>
                  <a:pt x="1476781" y="390"/>
                </a:moveTo>
                <a:cubicBezTo>
                  <a:pt x="1510342" y="1918"/>
                  <a:pt x="1544016" y="8081"/>
                  <a:pt x="1578420" y="21352"/>
                </a:cubicBezTo>
                <a:cubicBezTo>
                  <a:pt x="1716037" y="74437"/>
                  <a:pt x="1884137" y="228835"/>
                  <a:pt x="1986745" y="363502"/>
                </a:cubicBezTo>
                <a:cubicBezTo>
                  <a:pt x="2089353" y="498169"/>
                  <a:pt x="2175354" y="647376"/>
                  <a:pt x="2194071" y="829354"/>
                </a:cubicBezTo>
                <a:cubicBezTo>
                  <a:pt x="2212789" y="1011331"/>
                  <a:pt x="2179783" y="1262717"/>
                  <a:pt x="2099048" y="1455367"/>
                </a:cubicBezTo>
                <a:cubicBezTo>
                  <a:pt x="2018314" y="1648017"/>
                  <a:pt x="1892849" y="1887200"/>
                  <a:pt x="1709664" y="1985254"/>
                </a:cubicBezTo>
                <a:cubicBezTo>
                  <a:pt x="1526479" y="2083307"/>
                  <a:pt x="1222357" y="2068772"/>
                  <a:pt x="999938" y="2043689"/>
                </a:cubicBezTo>
                <a:cubicBezTo>
                  <a:pt x="777520" y="2018606"/>
                  <a:pt x="534492" y="1986771"/>
                  <a:pt x="375152" y="1834757"/>
                </a:cubicBezTo>
                <a:cubicBezTo>
                  <a:pt x="215812" y="1682743"/>
                  <a:pt x="103660" y="1325899"/>
                  <a:pt x="43897" y="1131607"/>
                </a:cubicBezTo>
                <a:cubicBezTo>
                  <a:pt x="-15867" y="937314"/>
                  <a:pt x="-3562" y="782459"/>
                  <a:pt x="16572" y="669000"/>
                </a:cubicBezTo>
                <a:cubicBezTo>
                  <a:pt x="36706" y="555541"/>
                  <a:pt x="63735" y="541931"/>
                  <a:pt x="170198" y="450062"/>
                </a:cubicBezTo>
                <a:cubicBezTo>
                  <a:pt x="276662" y="358194"/>
                  <a:pt x="490217" y="185301"/>
                  <a:pt x="655357" y="117789"/>
                </a:cubicBezTo>
                <a:cubicBezTo>
                  <a:pt x="820497" y="50277"/>
                  <a:pt x="1007195" y="61063"/>
                  <a:pt x="1161039" y="44990"/>
                </a:cubicBezTo>
                <a:cubicBezTo>
                  <a:pt x="1276421" y="32935"/>
                  <a:pt x="1376097" y="-4194"/>
                  <a:pt x="1476781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91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3" y="-2455342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zh-CN" altLang="en-US" sz="180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25959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53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02267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44724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48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36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302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417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33" b="1"/>
            </a:lvl3pPr>
            <a:lvl4pPr marL="1371215" indent="0">
              <a:buNone/>
              <a:defRPr sz="1583" b="1"/>
            </a:lvl4pPr>
            <a:lvl5pPr marL="1828289" indent="0">
              <a:buNone/>
              <a:defRPr sz="1583" b="1"/>
            </a:lvl5pPr>
            <a:lvl6pPr marL="2285362" indent="0">
              <a:buNone/>
              <a:defRPr sz="1583" b="1"/>
            </a:lvl6pPr>
            <a:lvl7pPr marL="2742430" indent="0">
              <a:buNone/>
              <a:defRPr sz="1583" b="1"/>
            </a:lvl7pPr>
            <a:lvl8pPr marL="3199504" indent="0">
              <a:buNone/>
              <a:defRPr sz="1583" b="1"/>
            </a:lvl8pPr>
            <a:lvl9pPr marL="3656577" indent="0">
              <a:buNone/>
              <a:defRPr sz="158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417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33" b="1"/>
            </a:lvl3pPr>
            <a:lvl4pPr marL="1371215" indent="0">
              <a:buNone/>
              <a:defRPr sz="1583" b="1"/>
            </a:lvl4pPr>
            <a:lvl5pPr marL="1828289" indent="0">
              <a:buNone/>
              <a:defRPr sz="1583" b="1"/>
            </a:lvl5pPr>
            <a:lvl6pPr marL="2285362" indent="0">
              <a:buNone/>
              <a:defRPr sz="1583" b="1"/>
            </a:lvl6pPr>
            <a:lvl7pPr marL="2742430" indent="0">
              <a:buNone/>
              <a:defRPr sz="1583" b="1"/>
            </a:lvl7pPr>
            <a:lvl8pPr marL="3199504" indent="0">
              <a:buNone/>
              <a:defRPr sz="1583" b="1"/>
            </a:lvl8pPr>
            <a:lvl9pPr marL="3656577" indent="0">
              <a:buNone/>
              <a:defRPr sz="158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412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59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750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18" tIns="45708" rIns="91418" bIns="45708"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583"/>
            </a:lvl1pPr>
            <a:lvl2pPr marL="457072" indent="0">
              <a:buNone/>
              <a:defRPr sz="1417"/>
            </a:lvl2pPr>
            <a:lvl3pPr marL="914143" indent="0">
              <a:buNone/>
              <a:defRPr sz="1167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336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3167"/>
            </a:lvl1pPr>
            <a:lvl2pPr marL="457072" indent="0">
              <a:buNone/>
              <a:defRPr sz="2833"/>
            </a:lvl2pPr>
            <a:lvl3pPr marL="914143" indent="0">
              <a:buNone/>
              <a:defRPr sz="2417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583"/>
            </a:lvl1pPr>
            <a:lvl2pPr marL="457072" indent="0">
              <a:buNone/>
              <a:defRPr sz="1417"/>
            </a:lvl2pPr>
            <a:lvl3pPr marL="914143" indent="0">
              <a:buNone/>
              <a:defRPr sz="1167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771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549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7343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6929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109700" tIns="54852" rIns="109700" bIns="5485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109700" tIns="54852" rIns="109700" bIns="54852"/>
          <a:lstStyle>
            <a:lvl1pPr marL="0" indent="0" algn="ctr">
              <a:buNone/>
              <a:defRPr sz="2417"/>
            </a:lvl1pPr>
            <a:lvl2pPr marL="457053" indent="0" algn="ctr">
              <a:buNone/>
              <a:defRPr sz="2000"/>
            </a:lvl2pPr>
            <a:lvl3pPr marL="914107" indent="0" algn="ctr">
              <a:buNone/>
              <a:defRPr sz="1833"/>
            </a:lvl3pPr>
            <a:lvl4pPr marL="1371160" indent="0" algn="ctr">
              <a:buNone/>
              <a:defRPr sz="1583"/>
            </a:lvl4pPr>
            <a:lvl5pPr marL="1828216" indent="0" algn="ctr">
              <a:buNone/>
              <a:defRPr sz="1583"/>
            </a:lvl5pPr>
            <a:lvl6pPr marL="2285270" indent="0" algn="ctr">
              <a:buNone/>
              <a:defRPr sz="1583"/>
            </a:lvl6pPr>
            <a:lvl7pPr marL="2742320" indent="0" algn="ctr">
              <a:buNone/>
              <a:defRPr sz="1583"/>
            </a:lvl7pPr>
            <a:lvl8pPr marL="3199376" indent="0" algn="ctr">
              <a:buNone/>
              <a:defRPr sz="1583"/>
            </a:lvl8pPr>
            <a:lvl9pPr marL="3656430" indent="0" algn="ctr">
              <a:buNone/>
              <a:defRPr sz="158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/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endParaRPr lang="zh-CN" altLang="en-US" sz="16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/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201237"/>
            <a:ext cx="670719" cy="66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6007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2"/>
            <a:ext cx="12192000" cy="284393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01600" y="6637178"/>
            <a:ext cx="71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7159"/>
            <a:r>
              <a:rPr lang="en-US" sz="8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8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979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13096" y="1041983"/>
            <a:ext cx="5023238" cy="4847638"/>
          </a:xfrm>
          <a:custGeom>
            <a:avLst/>
            <a:gdLst>
              <a:gd name="connsiteX0" fmla="*/ 1060709 w 5023237"/>
              <a:gd name="connsiteY0" fmla="*/ 412 h 4847639"/>
              <a:gd name="connsiteX1" fmla="*/ 1141302 w 5023237"/>
              <a:gd name="connsiteY1" fmla="*/ 5495 h 4847639"/>
              <a:gd name="connsiteX2" fmla="*/ 2102254 w 5023237"/>
              <a:gd name="connsiteY2" fmla="*/ 320666 h 4847639"/>
              <a:gd name="connsiteX3" fmla="*/ 3095122 w 5023237"/>
              <a:gd name="connsiteY3" fmla="*/ 411767 h 4847639"/>
              <a:gd name="connsiteX4" fmla="*/ 4071439 w 5023237"/>
              <a:gd name="connsiteY4" fmla="*/ 730228 h 4847639"/>
              <a:gd name="connsiteX5" fmla="*/ 4841734 w 5023237"/>
              <a:gd name="connsiteY5" fmla="*/ 810121 h 4847639"/>
              <a:gd name="connsiteX6" fmla="*/ 5020382 w 5023237"/>
              <a:gd name="connsiteY6" fmla="*/ 1176509 h 4847639"/>
              <a:gd name="connsiteX7" fmla="*/ 4757353 w 5023237"/>
              <a:gd name="connsiteY7" fmla="*/ 2104566 h 4847639"/>
              <a:gd name="connsiteX8" fmla="*/ 4674594 w 5023237"/>
              <a:gd name="connsiteY8" fmla="*/ 3241371 h 4847639"/>
              <a:gd name="connsiteX9" fmla="*/ 4349673 w 5023237"/>
              <a:gd name="connsiteY9" fmla="*/ 4083256 h 4847639"/>
              <a:gd name="connsiteX10" fmla="*/ 4205774 w 5023237"/>
              <a:gd name="connsiteY10" fmla="*/ 4830226 h 4847639"/>
              <a:gd name="connsiteX11" fmla="*/ 3132725 w 5023237"/>
              <a:gd name="connsiteY11" fmla="*/ 4588272 h 4847639"/>
              <a:gd name="connsiteX12" fmla="*/ 1675990 w 5023237"/>
              <a:gd name="connsiteY12" fmla="*/ 4337067 h 4847639"/>
              <a:gd name="connsiteX13" fmla="*/ 510319 w 5023237"/>
              <a:gd name="connsiteY13" fmla="*/ 4002360 h 4847639"/>
              <a:gd name="connsiteX14" fmla="*/ 44397 w 5023237"/>
              <a:gd name="connsiteY14" fmla="*/ 3926886 h 4847639"/>
              <a:gd name="connsiteX15" fmla="*/ 47639 w 5023237"/>
              <a:gd name="connsiteY15" fmla="*/ 3611604 h 4847639"/>
              <a:gd name="connsiteX16" fmla="*/ 297471 w 5023237"/>
              <a:gd name="connsiteY16" fmla="*/ 3045308 h 4847639"/>
              <a:gd name="connsiteX17" fmla="*/ 399819 w 5023237"/>
              <a:gd name="connsiteY17" fmla="*/ 2192216 h 4847639"/>
              <a:gd name="connsiteX18" fmla="*/ 730904 w 5023237"/>
              <a:gd name="connsiteY18" fmla="*/ 1096440 h 4847639"/>
              <a:gd name="connsiteX19" fmla="*/ 730676 w 5023237"/>
              <a:gd name="connsiteY19" fmla="*/ 197074 h 4847639"/>
              <a:gd name="connsiteX20" fmla="*/ 1060709 w 5023237"/>
              <a:gd name="connsiteY20" fmla="*/ 412 h 48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3237" h="4847639">
                <a:moveTo>
                  <a:pt x="1060709" y="412"/>
                </a:moveTo>
                <a:cubicBezTo>
                  <a:pt x="1085903" y="1163"/>
                  <a:pt x="1112728" y="2920"/>
                  <a:pt x="1141302" y="5495"/>
                </a:cubicBezTo>
                <a:cubicBezTo>
                  <a:pt x="1369898" y="26094"/>
                  <a:pt x="1776616" y="252955"/>
                  <a:pt x="2102254" y="320666"/>
                </a:cubicBezTo>
                <a:cubicBezTo>
                  <a:pt x="2427891" y="388378"/>
                  <a:pt x="2766925" y="343507"/>
                  <a:pt x="3095122" y="411767"/>
                </a:cubicBezTo>
                <a:cubicBezTo>
                  <a:pt x="3423319" y="480026"/>
                  <a:pt x="3780337" y="663836"/>
                  <a:pt x="4071439" y="730228"/>
                </a:cubicBezTo>
                <a:cubicBezTo>
                  <a:pt x="4362541" y="796620"/>
                  <a:pt x="4683577" y="735742"/>
                  <a:pt x="4841734" y="810121"/>
                </a:cubicBezTo>
                <a:cubicBezTo>
                  <a:pt x="4999891" y="884501"/>
                  <a:pt x="5034445" y="960768"/>
                  <a:pt x="5020382" y="1176509"/>
                </a:cubicBezTo>
                <a:cubicBezTo>
                  <a:pt x="5006318" y="1392250"/>
                  <a:pt x="4814985" y="1760423"/>
                  <a:pt x="4757353" y="2104566"/>
                </a:cubicBezTo>
                <a:cubicBezTo>
                  <a:pt x="4699723" y="2448710"/>
                  <a:pt x="4742540" y="2911589"/>
                  <a:pt x="4674594" y="3241371"/>
                </a:cubicBezTo>
                <a:cubicBezTo>
                  <a:pt x="4606648" y="3571152"/>
                  <a:pt x="4427810" y="3818446"/>
                  <a:pt x="4349673" y="4083256"/>
                </a:cubicBezTo>
                <a:cubicBezTo>
                  <a:pt x="4271537" y="4348065"/>
                  <a:pt x="4408599" y="4746057"/>
                  <a:pt x="4205774" y="4830226"/>
                </a:cubicBezTo>
                <a:cubicBezTo>
                  <a:pt x="4002949" y="4914395"/>
                  <a:pt x="3554356" y="4670465"/>
                  <a:pt x="3132725" y="4588272"/>
                </a:cubicBezTo>
                <a:cubicBezTo>
                  <a:pt x="2711095" y="4506079"/>
                  <a:pt x="2113058" y="4434719"/>
                  <a:pt x="1675990" y="4337067"/>
                </a:cubicBezTo>
                <a:cubicBezTo>
                  <a:pt x="1238922" y="4239415"/>
                  <a:pt x="782251" y="4070723"/>
                  <a:pt x="510319" y="4002360"/>
                </a:cubicBezTo>
                <a:cubicBezTo>
                  <a:pt x="238387" y="3933997"/>
                  <a:pt x="121511" y="3992012"/>
                  <a:pt x="44397" y="3926886"/>
                </a:cubicBezTo>
                <a:cubicBezTo>
                  <a:pt x="-32716" y="3861759"/>
                  <a:pt x="5460" y="3758533"/>
                  <a:pt x="47639" y="3611604"/>
                </a:cubicBezTo>
                <a:cubicBezTo>
                  <a:pt x="89818" y="3464675"/>
                  <a:pt x="238775" y="3281872"/>
                  <a:pt x="297471" y="3045308"/>
                </a:cubicBezTo>
                <a:cubicBezTo>
                  <a:pt x="356168" y="2808743"/>
                  <a:pt x="327580" y="2517027"/>
                  <a:pt x="399819" y="2192216"/>
                </a:cubicBezTo>
                <a:cubicBezTo>
                  <a:pt x="472059" y="1867405"/>
                  <a:pt x="675762" y="1428963"/>
                  <a:pt x="730904" y="1096440"/>
                </a:cubicBezTo>
                <a:cubicBezTo>
                  <a:pt x="786047" y="763916"/>
                  <a:pt x="665251" y="377510"/>
                  <a:pt x="730676" y="197074"/>
                </a:cubicBezTo>
                <a:cubicBezTo>
                  <a:pt x="787922" y="39193"/>
                  <a:pt x="884354" y="-4845"/>
                  <a:pt x="1060709" y="41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88118" y="3588603"/>
            <a:ext cx="2199175" cy="2062196"/>
          </a:xfrm>
          <a:custGeom>
            <a:avLst/>
            <a:gdLst>
              <a:gd name="connsiteX0" fmla="*/ 1476780 w 2199174"/>
              <a:gd name="connsiteY0" fmla="*/ 390 h 2062196"/>
              <a:gd name="connsiteX1" fmla="*/ 1578419 w 2199174"/>
              <a:gd name="connsiteY1" fmla="*/ 21352 h 2062196"/>
              <a:gd name="connsiteX2" fmla="*/ 1986744 w 2199174"/>
              <a:gd name="connsiteY2" fmla="*/ 363502 h 2062196"/>
              <a:gd name="connsiteX3" fmla="*/ 2194070 w 2199174"/>
              <a:gd name="connsiteY3" fmla="*/ 829354 h 2062196"/>
              <a:gd name="connsiteX4" fmla="*/ 2099048 w 2199174"/>
              <a:gd name="connsiteY4" fmla="*/ 1455367 h 2062196"/>
              <a:gd name="connsiteX5" fmla="*/ 1709663 w 2199174"/>
              <a:gd name="connsiteY5" fmla="*/ 1985254 h 2062196"/>
              <a:gd name="connsiteX6" fmla="*/ 999938 w 2199174"/>
              <a:gd name="connsiteY6" fmla="*/ 2043689 h 2062196"/>
              <a:gd name="connsiteX7" fmla="*/ 375151 w 2199174"/>
              <a:gd name="connsiteY7" fmla="*/ 1834757 h 2062196"/>
              <a:gd name="connsiteX8" fmla="*/ 43896 w 2199174"/>
              <a:gd name="connsiteY8" fmla="*/ 1131607 h 2062196"/>
              <a:gd name="connsiteX9" fmla="*/ 16571 w 2199174"/>
              <a:gd name="connsiteY9" fmla="*/ 669000 h 2062196"/>
              <a:gd name="connsiteX10" fmla="*/ 170198 w 2199174"/>
              <a:gd name="connsiteY10" fmla="*/ 450062 h 2062196"/>
              <a:gd name="connsiteX11" fmla="*/ 655356 w 2199174"/>
              <a:gd name="connsiteY11" fmla="*/ 117789 h 2062196"/>
              <a:gd name="connsiteX12" fmla="*/ 1161038 w 2199174"/>
              <a:gd name="connsiteY12" fmla="*/ 44990 h 2062196"/>
              <a:gd name="connsiteX13" fmla="*/ 1476780 w 2199174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4" h="2062196">
                <a:moveTo>
                  <a:pt x="1476780" y="390"/>
                </a:moveTo>
                <a:cubicBezTo>
                  <a:pt x="1510341" y="1918"/>
                  <a:pt x="1544014" y="8081"/>
                  <a:pt x="1578419" y="21352"/>
                </a:cubicBezTo>
                <a:cubicBezTo>
                  <a:pt x="1716037" y="74437"/>
                  <a:pt x="1884136" y="228835"/>
                  <a:pt x="1986744" y="363502"/>
                </a:cubicBezTo>
                <a:cubicBezTo>
                  <a:pt x="2089353" y="498169"/>
                  <a:pt x="2175353" y="647376"/>
                  <a:pt x="2194070" y="829354"/>
                </a:cubicBezTo>
                <a:cubicBezTo>
                  <a:pt x="2212788" y="1011331"/>
                  <a:pt x="2179782" y="1262717"/>
                  <a:pt x="2099048" y="1455367"/>
                </a:cubicBezTo>
                <a:cubicBezTo>
                  <a:pt x="2018313" y="1648017"/>
                  <a:pt x="1892848" y="1887200"/>
                  <a:pt x="1709663" y="1985254"/>
                </a:cubicBezTo>
                <a:cubicBezTo>
                  <a:pt x="1526478" y="2083307"/>
                  <a:pt x="1222356" y="2068772"/>
                  <a:pt x="999938" y="2043689"/>
                </a:cubicBezTo>
                <a:cubicBezTo>
                  <a:pt x="777519" y="2018606"/>
                  <a:pt x="534492" y="1986771"/>
                  <a:pt x="375151" y="1834757"/>
                </a:cubicBezTo>
                <a:cubicBezTo>
                  <a:pt x="215811" y="1682743"/>
                  <a:pt x="103659" y="1325899"/>
                  <a:pt x="43896" y="1131607"/>
                </a:cubicBezTo>
                <a:cubicBezTo>
                  <a:pt x="-15867" y="937314"/>
                  <a:pt x="-3563" y="782459"/>
                  <a:pt x="16571" y="669000"/>
                </a:cubicBezTo>
                <a:cubicBezTo>
                  <a:pt x="36706" y="555541"/>
                  <a:pt x="63734" y="541931"/>
                  <a:pt x="170198" y="450062"/>
                </a:cubicBezTo>
                <a:cubicBezTo>
                  <a:pt x="276662" y="358194"/>
                  <a:pt x="490216" y="185301"/>
                  <a:pt x="655356" y="117789"/>
                </a:cubicBezTo>
                <a:cubicBezTo>
                  <a:pt x="820496" y="50277"/>
                  <a:pt x="1007194" y="61063"/>
                  <a:pt x="1161038" y="44990"/>
                </a:cubicBezTo>
                <a:cubicBezTo>
                  <a:pt x="1276420" y="32935"/>
                  <a:pt x="1376096" y="-4194"/>
                  <a:pt x="1476780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094548" y="3559320"/>
            <a:ext cx="2199175" cy="2062196"/>
          </a:xfrm>
          <a:custGeom>
            <a:avLst/>
            <a:gdLst>
              <a:gd name="connsiteX0" fmla="*/ 1476781 w 2199175"/>
              <a:gd name="connsiteY0" fmla="*/ 390 h 2062196"/>
              <a:gd name="connsiteX1" fmla="*/ 1578420 w 2199175"/>
              <a:gd name="connsiteY1" fmla="*/ 21352 h 2062196"/>
              <a:gd name="connsiteX2" fmla="*/ 1986745 w 2199175"/>
              <a:gd name="connsiteY2" fmla="*/ 363502 h 2062196"/>
              <a:gd name="connsiteX3" fmla="*/ 2194071 w 2199175"/>
              <a:gd name="connsiteY3" fmla="*/ 829354 h 2062196"/>
              <a:gd name="connsiteX4" fmla="*/ 2099048 w 2199175"/>
              <a:gd name="connsiteY4" fmla="*/ 1455367 h 2062196"/>
              <a:gd name="connsiteX5" fmla="*/ 1709664 w 2199175"/>
              <a:gd name="connsiteY5" fmla="*/ 1985254 h 2062196"/>
              <a:gd name="connsiteX6" fmla="*/ 999938 w 2199175"/>
              <a:gd name="connsiteY6" fmla="*/ 2043689 h 2062196"/>
              <a:gd name="connsiteX7" fmla="*/ 375152 w 2199175"/>
              <a:gd name="connsiteY7" fmla="*/ 1834757 h 2062196"/>
              <a:gd name="connsiteX8" fmla="*/ 43897 w 2199175"/>
              <a:gd name="connsiteY8" fmla="*/ 1131607 h 2062196"/>
              <a:gd name="connsiteX9" fmla="*/ 16572 w 2199175"/>
              <a:gd name="connsiteY9" fmla="*/ 669000 h 2062196"/>
              <a:gd name="connsiteX10" fmla="*/ 170198 w 2199175"/>
              <a:gd name="connsiteY10" fmla="*/ 450062 h 2062196"/>
              <a:gd name="connsiteX11" fmla="*/ 655357 w 2199175"/>
              <a:gd name="connsiteY11" fmla="*/ 117789 h 2062196"/>
              <a:gd name="connsiteX12" fmla="*/ 1161039 w 2199175"/>
              <a:gd name="connsiteY12" fmla="*/ 44990 h 2062196"/>
              <a:gd name="connsiteX13" fmla="*/ 1476781 w 2199175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5" h="2062196">
                <a:moveTo>
                  <a:pt x="1476781" y="390"/>
                </a:moveTo>
                <a:cubicBezTo>
                  <a:pt x="1510342" y="1918"/>
                  <a:pt x="1544016" y="8081"/>
                  <a:pt x="1578420" y="21352"/>
                </a:cubicBezTo>
                <a:cubicBezTo>
                  <a:pt x="1716037" y="74437"/>
                  <a:pt x="1884137" y="228835"/>
                  <a:pt x="1986745" y="363502"/>
                </a:cubicBezTo>
                <a:cubicBezTo>
                  <a:pt x="2089353" y="498169"/>
                  <a:pt x="2175354" y="647376"/>
                  <a:pt x="2194071" y="829354"/>
                </a:cubicBezTo>
                <a:cubicBezTo>
                  <a:pt x="2212789" y="1011331"/>
                  <a:pt x="2179783" y="1262717"/>
                  <a:pt x="2099048" y="1455367"/>
                </a:cubicBezTo>
                <a:cubicBezTo>
                  <a:pt x="2018314" y="1648017"/>
                  <a:pt x="1892849" y="1887200"/>
                  <a:pt x="1709664" y="1985254"/>
                </a:cubicBezTo>
                <a:cubicBezTo>
                  <a:pt x="1526479" y="2083307"/>
                  <a:pt x="1222357" y="2068772"/>
                  <a:pt x="999938" y="2043689"/>
                </a:cubicBezTo>
                <a:cubicBezTo>
                  <a:pt x="777520" y="2018606"/>
                  <a:pt x="534492" y="1986771"/>
                  <a:pt x="375152" y="1834757"/>
                </a:cubicBezTo>
                <a:cubicBezTo>
                  <a:pt x="215812" y="1682743"/>
                  <a:pt x="103660" y="1325899"/>
                  <a:pt x="43897" y="1131607"/>
                </a:cubicBezTo>
                <a:cubicBezTo>
                  <a:pt x="-15867" y="937314"/>
                  <a:pt x="-3562" y="782459"/>
                  <a:pt x="16572" y="669000"/>
                </a:cubicBezTo>
                <a:cubicBezTo>
                  <a:pt x="36706" y="555541"/>
                  <a:pt x="63735" y="541931"/>
                  <a:pt x="170198" y="450062"/>
                </a:cubicBezTo>
                <a:cubicBezTo>
                  <a:pt x="276662" y="358194"/>
                  <a:pt x="490217" y="185301"/>
                  <a:pt x="655357" y="117789"/>
                </a:cubicBezTo>
                <a:cubicBezTo>
                  <a:pt x="820497" y="50277"/>
                  <a:pt x="1007195" y="61063"/>
                  <a:pt x="1161039" y="44990"/>
                </a:cubicBezTo>
                <a:cubicBezTo>
                  <a:pt x="1276421" y="32935"/>
                  <a:pt x="1376097" y="-4194"/>
                  <a:pt x="1476781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6020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68199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3" y="-2455342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zh-CN" altLang="en-US" sz="180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46047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28723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39597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8006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903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133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4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21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28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243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6577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3550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4938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417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33" b="1"/>
            </a:lvl3pPr>
            <a:lvl4pPr marL="1371215" indent="0">
              <a:buNone/>
              <a:defRPr sz="1583" b="1"/>
            </a:lvl4pPr>
            <a:lvl5pPr marL="1828289" indent="0">
              <a:buNone/>
              <a:defRPr sz="1583" b="1"/>
            </a:lvl5pPr>
            <a:lvl6pPr marL="2285362" indent="0">
              <a:buNone/>
              <a:defRPr sz="1583" b="1"/>
            </a:lvl6pPr>
            <a:lvl7pPr marL="2742430" indent="0">
              <a:buNone/>
              <a:defRPr sz="1583" b="1"/>
            </a:lvl7pPr>
            <a:lvl8pPr marL="3199504" indent="0">
              <a:buNone/>
              <a:defRPr sz="1583" b="1"/>
            </a:lvl8pPr>
            <a:lvl9pPr marL="3656577" indent="0">
              <a:buNone/>
              <a:defRPr sz="158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417" b="1"/>
            </a:lvl1pPr>
            <a:lvl2pPr marL="457072" indent="0">
              <a:buNone/>
              <a:defRPr sz="2000" b="1"/>
            </a:lvl2pPr>
            <a:lvl3pPr marL="914143" indent="0">
              <a:buNone/>
              <a:defRPr sz="1833" b="1"/>
            </a:lvl3pPr>
            <a:lvl4pPr marL="1371215" indent="0">
              <a:buNone/>
              <a:defRPr sz="1583" b="1"/>
            </a:lvl4pPr>
            <a:lvl5pPr marL="1828289" indent="0">
              <a:buNone/>
              <a:defRPr sz="1583" b="1"/>
            </a:lvl5pPr>
            <a:lvl6pPr marL="2285362" indent="0">
              <a:buNone/>
              <a:defRPr sz="1583" b="1"/>
            </a:lvl6pPr>
            <a:lvl7pPr marL="2742430" indent="0">
              <a:buNone/>
              <a:defRPr sz="1583" b="1"/>
            </a:lvl7pPr>
            <a:lvl8pPr marL="3199504" indent="0">
              <a:buNone/>
              <a:defRPr sz="1583" b="1"/>
            </a:lvl8pPr>
            <a:lvl9pPr marL="3656577" indent="0">
              <a:buNone/>
              <a:defRPr sz="158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768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3956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151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18" tIns="45708" rIns="91418" bIns="45708"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583"/>
            </a:lvl1pPr>
            <a:lvl2pPr marL="457072" indent="0">
              <a:buNone/>
              <a:defRPr sz="1417"/>
            </a:lvl2pPr>
            <a:lvl3pPr marL="914143" indent="0">
              <a:buNone/>
              <a:defRPr sz="1167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375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1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3167"/>
            </a:lvl1pPr>
            <a:lvl2pPr marL="457072" indent="0">
              <a:buNone/>
              <a:defRPr sz="2833"/>
            </a:lvl2pPr>
            <a:lvl3pPr marL="914143" indent="0">
              <a:buNone/>
              <a:defRPr sz="2417"/>
            </a:lvl3pPr>
            <a:lvl4pPr marL="1371215" indent="0">
              <a:buNone/>
              <a:defRPr sz="2000"/>
            </a:lvl4pPr>
            <a:lvl5pPr marL="1828289" indent="0">
              <a:buNone/>
              <a:defRPr sz="2000"/>
            </a:lvl5pPr>
            <a:lvl6pPr marL="2285362" indent="0">
              <a:buNone/>
              <a:defRPr sz="2000"/>
            </a:lvl6pPr>
            <a:lvl7pPr marL="2742430" indent="0">
              <a:buNone/>
              <a:defRPr sz="2000"/>
            </a:lvl7pPr>
            <a:lvl8pPr marL="3199504" indent="0">
              <a:buNone/>
              <a:defRPr sz="2000"/>
            </a:lvl8pPr>
            <a:lvl9pPr marL="36565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583"/>
            </a:lvl1pPr>
            <a:lvl2pPr marL="457072" indent="0">
              <a:buNone/>
              <a:defRPr sz="1417"/>
            </a:lvl2pPr>
            <a:lvl3pPr marL="914143" indent="0">
              <a:buNone/>
              <a:defRPr sz="1167"/>
            </a:lvl3pPr>
            <a:lvl4pPr marL="1371215" indent="0">
              <a:buNone/>
              <a:defRPr sz="1000"/>
            </a:lvl4pPr>
            <a:lvl5pPr marL="1828289" indent="0">
              <a:buNone/>
              <a:defRPr sz="1000"/>
            </a:lvl5pPr>
            <a:lvl6pPr marL="2285362" indent="0">
              <a:buNone/>
              <a:defRPr sz="1000"/>
            </a:lvl6pPr>
            <a:lvl7pPr marL="2742430" indent="0">
              <a:buNone/>
              <a:defRPr sz="1000"/>
            </a:lvl7pPr>
            <a:lvl8pPr marL="3199504" indent="0">
              <a:buNone/>
              <a:defRPr sz="1000"/>
            </a:lvl8pPr>
            <a:lvl9pPr marL="365657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314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4358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18" tIns="45708" rIns="91418" bIns="45708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>
                    <a:tint val="75000"/>
                  </a:prstClr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015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109700" tIns="54852" rIns="109700" bIns="5485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lIns="109700" tIns="54852" rIns="109700" bIns="54852"/>
          <a:lstStyle>
            <a:lvl1pPr marL="0" indent="0" algn="ctr">
              <a:buNone/>
              <a:defRPr sz="2417"/>
            </a:lvl1pPr>
            <a:lvl2pPr marL="457053" indent="0" algn="ctr">
              <a:buNone/>
              <a:defRPr sz="2000"/>
            </a:lvl2pPr>
            <a:lvl3pPr marL="914107" indent="0" algn="ctr">
              <a:buNone/>
              <a:defRPr sz="1833"/>
            </a:lvl3pPr>
            <a:lvl4pPr marL="1371160" indent="0" algn="ctr">
              <a:buNone/>
              <a:defRPr sz="1583"/>
            </a:lvl4pPr>
            <a:lvl5pPr marL="1828216" indent="0" algn="ctr">
              <a:buNone/>
              <a:defRPr sz="1583"/>
            </a:lvl5pPr>
            <a:lvl6pPr marL="2285270" indent="0" algn="ctr">
              <a:buNone/>
              <a:defRPr sz="1583"/>
            </a:lvl6pPr>
            <a:lvl7pPr marL="2742320" indent="0" algn="ctr">
              <a:buNone/>
              <a:defRPr sz="1583"/>
            </a:lvl7pPr>
            <a:lvl8pPr marL="3199376" indent="0" algn="ctr">
              <a:buNone/>
              <a:defRPr sz="1583"/>
            </a:lvl8pPr>
            <a:lvl9pPr marL="3656430" indent="0" algn="ctr">
              <a:buNone/>
              <a:defRPr sz="158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fld id="{5183FF21-5CC9-472A-A587-F00A0BF81F34}" type="datetimeFigureOut">
              <a:rPr lang="zh-CN" altLang="en-US" sz="1667" smtClean="0">
                <a:solidFill>
                  <a:prstClr val="black"/>
                </a:solidFill>
              </a:rPr>
              <a:pPr defTabSz="867159"/>
              <a:t>2023/5/14</a:t>
            </a:fld>
            <a:endParaRPr lang="zh-CN" altLang="en-US" sz="16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endParaRPr lang="zh-CN" altLang="en-US" sz="16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109700" tIns="54852" rIns="109700" bIns="54852"/>
          <a:lstStyle/>
          <a:p>
            <a:pPr defTabSz="867159"/>
            <a:fld id="{5FF32E01-6E5E-427D-8E6B-AE1DF69528A5}" type="slidenum">
              <a:rPr lang="zh-CN" altLang="en-US" sz="1667" smtClean="0">
                <a:solidFill>
                  <a:prstClr val="black"/>
                </a:solidFill>
              </a:rPr>
              <a:pPr defTabSz="867159"/>
              <a:t>‹#›</a:t>
            </a:fld>
            <a:endParaRPr lang="zh-CN" altLang="en-US" sz="1667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201237"/>
            <a:ext cx="670719" cy="66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608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2011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2"/>
            <a:ext cx="12192000" cy="284393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101600" y="6637178"/>
            <a:ext cx="71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7159"/>
            <a:r>
              <a:rPr lang="en-US" sz="8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8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7764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13096" y="1041983"/>
            <a:ext cx="5023238" cy="4847638"/>
          </a:xfrm>
          <a:custGeom>
            <a:avLst/>
            <a:gdLst>
              <a:gd name="connsiteX0" fmla="*/ 1060709 w 5023237"/>
              <a:gd name="connsiteY0" fmla="*/ 412 h 4847639"/>
              <a:gd name="connsiteX1" fmla="*/ 1141302 w 5023237"/>
              <a:gd name="connsiteY1" fmla="*/ 5495 h 4847639"/>
              <a:gd name="connsiteX2" fmla="*/ 2102254 w 5023237"/>
              <a:gd name="connsiteY2" fmla="*/ 320666 h 4847639"/>
              <a:gd name="connsiteX3" fmla="*/ 3095122 w 5023237"/>
              <a:gd name="connsiteY3" fmla="*/ 411767 h 4847639"/>
              <a:gd name="connsiteX4" fmla="*/ 4071439 w 5023237"/>
              <a:gd name="connsiteY4" fmla="*/ 730228 h 4847639"/>
              <a:gd name="connsiteX5" fmla="*/ 4841734 w 5023237"/>
              <a:gd name="connsiteY5" fmla="*/ 810121 h 4847639"/>
              <a:gd name="connsiteX6" fmla="*/ 5020382 w 5023237"/>
              <a:gd name="connsiteY6" fmla="*/ 1176509 h 4847639"/>
              <a:gd name="connsiteX7" fmla="*/ 4757353 w 5023237"/>
              <a:gd name="connsiteY7" fmla="*/ 2104566 h 4847639"/>
              <a:gd name="connsiteX8" fmla="*/ 4674594 w 5023237"/>
              <a:gd name="connsiteY8" fmla="*/ 3241371 h 4847639"/>
              <a:gd name="connsiteX9" fmla="*/ 4349673 w 5023237"/>
              <a:gd name="connsiteY9" fmla="*/ 4083256 h 4847639"/>
              <a:gd name="connsiteX10" fmla="*/ 4205774 w 5023237"/>
              <a:gd name="connsiteY10" fmla="*/ 4830226 h 4847639"/>
              <a:gd name="connsiteX11" fmla="*/ 3132725 w 5023237"/>
              <a:gd name="connsiteY11" fmla="*/ 4588272 h 4847639"/>
              <a:gd name="connsiteX12" fmla="*/ 1675990 w 5023237"/>
              <a:gd name="connsiteY12" fmla="*/ 4337067 h 4847639"/>
              <a:gd name="connsiteX13" fmla="*/ 510319 w 5023237"/>
              <a:gd name="connsiteY13" fmla="*/ 4002360 h 4847639"/>
              <a:gd name="connsiteX14" fmla="*/ 44397 w 5023237"/>
              <a:gd name="connsiteY14" fmla="*/ 3926886 h 4847639"/>
              <a:gd name="connsiteX15" fmla="*/ 47639 w 5023237"/>
              <a:gd name="connsiteY15" fmla="*/ 3611604 h 4847639"/>
              <a:gd name="connsiteX16" fmla="*/ 297471 w 5023237"/>
              <a:gd name="connsiteY16" fmla="*/ 3045308 h 4847639"/>
              <a:gd name="connsiteX17" fmla="*/ 399819 w 5023237"/>
              <a:gd name="connsiteY17" fmla="*/ 2192216 h 4847639"/>
              <a:gd name="connsiteX18" fmla="*/ 730904 w 5023237"/>
              <a:gd name="connsiteY18" fmla="*/ 1096440 h 4847639"/>
              <a:gd name="connsiteX19" fmla="*/ 730676 w 5023237"/>
              <a:gd name="connsiteY19" fmla="*/ 197074 h 4847639"/>
              <a:gd name="connsiteX20" fmla="*/ 1060709 w 5023237"/>
              <a:gd name="connsiteY20" fmla="*/ 412 h 48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3237" h="4847639">
                <a:moveTo>
                  <a:pt x="1060709" y="412"/>
                </a:moveTo>
                <a:cubicBezTo>
                  <a:pt x="1085903" y="1163"/>
                  <a:pt x="1112728" y="2920"/>
                  <a:pt x="1141302" y="5495"/>
                </a:cubicBezTo>
                <a:cubicBezTo>
                  <a:pt x="1369898" y="26094"/>
                  <a:pt x="1776616" y="252955"/>
                  <a:pt x="2102254" y="320666"/>
                </a:cubicBezTo>
                <a:cubicBezTo>
                  <a:pt x="2427891" y="388378"/>
                  <a:pt x="2766925" y="343507"/>
                  <a:pt x="3095122" y="411767"/>
                </a:cubicBezTo>
                <a:cubicBezTo>
                  <a:pt x="3423319" y="480026"/>
                  <a:pt x="3780337" y="663836"/>
                  <a:pt x="4071439" y="730228"/>
                </a:cubicBezTo>
                <a:cubicBezTo>
                  <a:pt x="4362541" y="796620"/>
                  <a:pt x="4683577" y="735742"/>
                  <a:pt x="4841734" y="810121"/>
                </a:cubicBezTo>
                <a:cubicBezTo>
                  <a:pt x="4999891" y="884501"/>
                  <a:pt x="5034445" y="960768"/>
                  <a:pt x="5020382" y="1176509"/>
                </a:cubicBezTo>
                <a:cubicBezTo>
                  <a:pt x="5006318" y="1392250"/>
                  <a:pt x="4814985" y="1760423"/>
                  <a:pt x="4757353" y="2104566"/>
                </a:cubicBezTo>
                <a:cubicBezTo>
                  <a:pt x="4699723" y="2448710"/>
                  <a:pt x="4742540" y="2911589"/>
                  <a:pt x="4674594" y="3241371"/>
                </a:cubicBezTo>
                <a:cubicBezTo>
                  <a:pt x="4606648" y="3571152"/>
                  <a:pt x="4427810" y="3818446"/>
                  <a:pt x="4349673" y="4083256"/>
                </a:cubicBezTo>
                <a:cubicBezTo>
                  <a:pt x="4271537" y="4348065"/>
                  <a:pt x="4408599" y="4746057"/>
                  <a:pt x="4205774" y="4830226"/>
                </a:cubicBezTo>
                <a:cubicBezTo>
                  <a:pt x="4002949" y="4914395"/>
                  <a:pt x="3554356" y="4670465"/>
                  <a:pt x="3132725" y="4588272"/>
                </a:cubicBezTo>
                <a:cubicBezTo>
                  <a:pt x="2711095" y="4506079"/>
                  <a:pt x="2113058" y="4434719"/>
                  <a:pt x="1675990" y="4337067"/>
                </a:cubicBezTo>
                <a:cubicBezTo>
                  <a:pt x="1238922" y="4239415"/>
                  <a:pt x="782251" y="4070723"/>
                  <a:pt x="510319" y="4002360"/>
                </a:cubicBezTo>
                <a:cubicBezTo>
                  <a:pt x="238387" y="3933997"/>
                  <a:pt x="121511" y="3992012"/>
                  <a:pt x="44397" y="3926886"/>
                </a:cubicBezTo>
                <a:cubicBezTo>
                  <a:pt x="-32716" y="3861759"/>
                  <a:pt x="5460" y="3758533"/>
                  <a:pt x="47639" y="3611604"/>
                </a:cubicBezTo>
                <a:cubicBezTo>
                  <a:pt x="89818" y="3464675"/>
                  <a:pt x="238775" y="3281872"/>
                  <a:pt x="297471" y="3045308"/>
                </a:cubicBezTo>
                <a:cubicBezTo>
                  <a:pt x="356168" y="2808743"/>
                  <a:pt x="327580" y="2517027"/>
                  <a:pt x="399819" y="2192216"/>
                </a:cubicBezTo>
                <a:cubicBezTo>
                  <a:pt x="472059" y="1867405"/>
                  <a:pt x="675762" y="1428963"/>
                  <a:pt x="730904" y="1096440"/>
                </a:cubicBezTo>
                <a:cubicBezTo>
                  <a:pt x="786047" y="763916"/>
                  <a:pt x="665251" y="377510"/>
                  <a:pt x="730676" y="197074"/>
                </a:cubicBezTo>
                <a:cubicBezTo>
                  <a:pt x="787922" y="39193"/>
                  <a:pt x="884354" y="-4845"/>
                  <a:pt x="1060709" y="41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088118" y="3588603"/>
            <a:ext cx="2199175" cy="2062196"/>
          </a:xfrm>
          <a:custGeom>
            <a:avLst/>
            <a:gdLst>
              <a:gd name="connsiteX0" fmla="*/ 1476780 w 2199174"/>
              <a:gd name="connsiteY0" fmla="*/ 390 h 2062196"/>
              <a:gd name="connsiteX1" fmla="*/ 1578419 w 2199174"/>
              <a:gd name="connsiteY1" fmla="*/ 21352 h 2062196"/>
              <a:gd name="connsiteX2" fmla="*/ 1986744 w 2199174"/>
              <a:gd name="connsiteY2" fmla="*/ 363502 h 2062196"/>
              <a:gd name="connsiteX3" fmla="*/ 2194070 w 2199174"/>
              <a:gd name="connsiteY3" fmla="*/ 829354 h 2062196"/>
              <a:gd name="connsiteX4" fmla="*/ 2099048 w 2199174"/>
              <a:gd name="connsiteY4" fmla="*/ 1455367 h 2062196"/>
              <a:gd name="connsiteX5" fmla="*/ 1709663 w 2199174"/>
              <a:gd name="connsiteY5" fmla="*/ 1985254 h 2062196"/>
              <a:gd name="connsiteX6" fmla="*/ 999938 w 2199174"/>
              <a:gd name="connsiteY6" fmla="*/ 2043689 h 2062196"/>
              <a:gd name="connsiteX7" fmla="*/ 375151 w 2199174"/>
              <a:gd name="connsiteY7" fmla="*/ 1834757 h 2062196"/>
              <a:gd name="connsiteX8" fmla="*/ 43896 w 2199174"/>
              <a:gd name="connsiteY8" fmla="*/ 1131607 h 2062196"/>
              <a:gd name="connsiteX9" fmla="*/ 16571 w 2199174"/>
              <a:gd name="connsiteY9" fmla="*/ 669000 h 2062196"/>
              <a:gd name="connsiteX10" fmla="*/ 170198 w 2199174"/>
              <a:gd name="connsiteY10" fmla="*/ 450062 h 2062196"/>
              <a:gd name="connsiteX11" fmla="*/ 655356 w 2199174"/>
              <a:gd name="connsiteY11" fmla="*/ 117789 h 2062196"/>
              <a:gd name="connsiteX12" fmla="*/ 1161038 w 2199174"/>
              <a:gd name="connsiteY12" fmla="*/ 44990 h 2062196"/>
              <a:gd name="connsiteX13" fmla="*/ 1476780 w 2199174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4" h="2062196">
                <a:moveTo>
                  <a:pt x="1476780" y="390"/>
                </a:moveTo>
                <a:cubicBezTo>
                  <a:pt x="1510341" y="1918"/>
                  <a:pt x="1544014" y="8081"/>
                  <a:pt x="1578419" y="21352"/>
                </a:cubicBezTo>
                <a:cubicBezTo>
                  <a:pt x="1716037" y="74437"/>
                  <a:pt x="1884136" y="228835"/>
                  <a:pt x="1986744" y="363502"/>
                </a:cubicBezTo>
                <a:cubicBezTo>
                  <a:pt x="2089353" y="498169"/>
                  <a:pt x="2175353" y="647376"/>
                  <a:pt x="2194070" y="829354"/>
                </a:cubicBezTo>
                <a:cubicBezTo>
                  <a:pt x="2212788" y="1011331"/>
                  <a:pt x="2179782" y="1262717"/>
                  <a:pt x="2099048" y="1455367"/>
                </a:cubicBezTo>
                <a:cubicBezTo>
                  <a:pt x="2018313" y="1648017"/>
                  <a:pt x="1892848" y="1887200"/>
                  <a:pt x="1709663" y="1985254"/>
                </a:cubicBezTo>
                <a:cubicBezTo>
                  <a:pt x="1526478" y="2083307"/>
                  <a:pt x="1222356" y="2068772"/>
                  <a:pt x="999938" y="2043689"/>
                </a:cubicBezTo>
                <a:cubicBezTo>
                  <a:pt x="777519" y="2018606"/>
                  <a:pt x="534492" y="1986771"/>
                  <a:pt x="375151" y="1834757"/>
                </a:cubicBezTo>
                <a:cubicBezTo>
                  <a:pt x="215811" y="1682743"/>
                  <a:pt x="103659" y="1325899"/>
                  <a:pt x="43896" y="1131607"/>
                </a:cubicBezTo>
                <a:cubicBezTo>
                  <a:pt x="-15867" y="937314"/>
                  <a:pt x="-3563" y="782459"/>
                  <a:pt x="16571" y="669000"/>
                </a:cubicBezTo>
                <a:cubicBezTo>
                  <a:pt x="36706" y="555541"/>
                  <a:pt x="63734" y="541931"/>
                  <a:pt x="170198" y="450062"/>
                </a:cubicBezTo>
                <a:cubicBezTo>
                  <a:pt x="276662" y="358194"/>
                  <a:pt x="490216" y="185301"/>
                  <a:pt x="655356" y="117789"/>
                </a:cubicBezTo>
                <a:cubicBezTo>
                  <a:pt x="820496" y="50277"/>
                  <a:pt x="1007194" y="61063"/>
                  <a:pt x="1161038" y="44990"/>
                </a:cubicBezTo>
                <a:cubicBezTo>
                  <a:pt x="1276420" y="32935"/>
                  <a:pt x="1376096" y="-4194"/>
                  <a:pt x="1476780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094548" y="3559320"/>
            <a:ext cx="2199175" cy="2062196"/>
          </a:xfrm>
          <a:custGeom>
            <a:avLst/>
            <a:gdLst>
              <a:gd name="connsiteX0" fmla="*/ 1476781 w 2199175"/>
              <a:gd name="connsiteY0" fmla="*/ 390 h 2062196"/>
              <a:gd name="connsiteX1" fmla="*/ 1578420 w 2199175"/>
              <a:gd name="connsiteY1" fmla="*/ 21352 h 2062196"/>
              <a:gd name="connsiteX2" fmla="*/ 1986745 w 2199175"/>
              <a:gd name="connsiteY2" fmla="*/ 363502 h 2062196"/>
              <a:gd name="connsiteX3" fmla="*/ 2194071 w 2199175"/>
              <a:gd name="connsiteY3" fmla="*/ 829354 h 2062196"/>
              <a:gd name="connsiteX4" fmla="*/ 2099048 w 2199175"/>
              <a:gd name="connsiteY4" fmla="*/ 1455367 h 2062196"/>
              <a:gd name="connsiteX5" fmla="*/ 1709664 w 2199175"/>
              <a:gd name="connsiteY5" fmla="*/ 1985254 h 2062196"/>
              <a:gd name="connsiteX6" fmla="*/ 999938 w 2199175"/>
              <a:gd name="connsiteY6" fmla="*/ 2043689 h 2062196"/>
              <a:gd name="connsiteX7" fmla="*/ 375152 w 2199175"/>
              <a:gd name="connsiteY7" fmla="*/ 1834757 h 2062196"/>
              <a:gd name="connsiteX8" fmla="*/ 43897 w 2199175"/>
              <a:gd name="connsiteY8" fmla="*/ 1131607 h 2062196"/>
              <a:gd name="connsiteX9" fmla="*/ 16572 w 2199175"/>
              <a:gd name="connsiteY9" fmla="*/ 669000 h 2062196"/>
              <a:gd name="connsiteX10" fmla="*/ 170198 w 2199175"/>
              <a:gd name="connsiteY10" fmla="*/ 450062 h 2062196"/>
              <a:gd name="connsiteX11" fmla="*/ 655357 w 2199175"/>
              <a:gd name="connsiteY11" fmla="*/ 117789 h 2062196"/>
              <a:gd name="connsiteX12" fmla="*/ 1161039 w 2199175"/>
              <a:gd name="connsiteY12" fmla="*/ 44990 h 2062196"/>
              <a:gd name="connsiteX13" fmla="*/ 1476781 w 2199175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5" h="2062196">
                <a:moveTo>
                  <a:pt x="1476781" y="390"/>
                </a:moveTo>
                <a:cubicBezTo>
                  <a:pt x="1510342" y="1918"/>
                  <a:pt x="1544016" y="8081"/>
                  <a:pt x="1578420" y="21352"/>
                </a:cubicBezTo>
                <a:cubicBezTo>
                  <a:pt x="1716037" y="74437"/>
                  <a:pt x="1884137" y="228835"/>
                  <a:pt x="1986745" y="363502"/>
                </a:cubicBezTo>
                <a:cubicBezTo>
                  <a:pt x="2089353" y="498169"/>
                  <a:pt x="2175354" y="647376"/>
                  <a:pt x="2194071" y="829354"/>
                </a:cubicBezTo>
                <a:cubicBezTo>
                  <a:pt x="2212789" y="1011331"/>
                  <a:pt x="2179783" y="1262717"/>
                  <a:pt x="2099048" y="1455367"/>
                </a:cubicBezTo>
                <a:cubicBezTo>
                  <a:pt x="2018314" y="1648017"/>
                  <a:pt x="1892849" y="1887200"/>
                  <a:pt x="1709664" y="1985254"/>
                </a:cubicBezTo>
                <a:cubicBezTo>
                  <a:pt x="1526479" y="2083307"/>
                  <a:pt x="1222357" y="2068772"/>
                  <a:pt x="999938" y="2043689"/>
                </a:cubicBezTo>
                <a:cubicBezTo>
                  <a:pt x="777520" y="2018606"/>
                  <a:pt x="534492" y="1986771"/>
                  <a:pt x="375152" y="1834757"/>
                </a:cubicBezTo>
                <a:cubicBezTo>
                  <a:pt x="215812" y="1682743"/>
                  <a:pt x="103660" y="1325899"/>
                  <a:pt x="43897" y="1131607"/>
                </a:cubicBezTo>
                <a:cubicBezTo>
                  <a:pt x="-15867" y="937314"/>
                  <a:pt x="-3562" y="782459"/>
                  <a:pt x="16572" y="669000"/>
                </a:cubicBezTo>
                <a:cubicBezTo>
                  <a:pt x="36706" y="555541"/>
                  <a:pt x="63735" y="541931"/>
                  <a:pt x="170198" y="450062"/>
                </a:cubicBezTo>
                <a:cubicBezTo>
                  <a:pt x="276662" y="358194"/>
                  <a:pt x="490217" y="185301"/>
                  <a:pt x="655357" y="117789"/>
                </a:cubicBezTo>
                <a:cubicBezTo>
                  <a:pt x="820497" y="50277"/>
                  <a:pt x="1007195" y="61063"/>
                  <a:pt x="1161039" y="44990"/>
                </a:cubicBezTo>
                <a:cubicBezTo>
                  <a:pt x="1276421" y="32935"/>
                  <a:pt x="1376097" y="-4194"/>
                  <a:pt x="1476781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32697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75550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3" y="-2455342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zh-CN" altLang="en-US" sz="180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333547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49104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9279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972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740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6214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0905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2023/5/14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0807" y="-119849"/>
            <a:ext cx="12272807" cy="69778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124287" y="104233"/>
            <a:ext cx="11816179" cy="653626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4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684" r:id="rId12"/>
    <p:sldLayoutId id="2147483690" r:id="rId13"/>
    <p:sldLayoutId id="2147483694" r:id="rId14"/>
    <p:sldLayoutId id="2147483937" r:id="rId15"/>
    <p:sldLayoutId id="2147483949" r:id="rId16"/>
    <p:sldLayoutId id="2147483950" r:id="rId17"/>
    <p:sldLayoutId id="2147483952" r:id="rId18"/>
    <p:sldLayoutId id="2147483954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</p:sldLayoutIdLst>
  <p:transition/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16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  <p:sldLayoutId id="2147484011" r:id="rId18"/>
  </p:sldLayoutIdLst>
  <p:transition/>
  <p:txStyles>
    <p:titleStyle>
      <a:lvl1pPr algn="l" defTabSz="914143" rtl="0" eaLnBrk="1" latinLnBrk="0" hangingPunct="1">
        <a:lnSpc>
          <a:spcPct val="90000"/>
        </a:lnSpc>
        <a:spcBef>
          <a:spcPct val="0"/>
        </a:spcBef>
        <a:buNone/>
        <a:defRPr sz="4416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537" indent="-228537" algn="l" defTabSz="9141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608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2683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599752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6824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3899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1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5" indent="-228537" algn="l" defTabSz="9141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143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5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9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0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7" algn="l" defTabSz="91414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6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2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807" y="-119849"/>
            <a:ext cx="12272807" cy="69778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06065" y="6526286"/>
            <a:ext cx="4254502" cy="282041"/>
          </a:xfrm>
          <a:prstGeom prst="rect">
            <a:avLst/>
          </a:prstGeom>
          <a:noFill/>
        </p:spPr>
        <p:txBody>
          <a:bodyPr wrap="square" lIns="76179" tIns="38088" rIns="76179" bIns="38088" rtlCol="0">
            <a:spAutoFit/>
          </a:bodyPr>
          <a:lstStyle/>
          <a:p>
            <a:pPr defTabSz="867159"/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333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33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389" y="2172618"/>
            <a:ext cx="820592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61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06065" y="6526286"/>
            <a:ext cx="4254502" cy="282041"/>
          </a:xfrm>
          <a:prstGeom prst="rect">
            <a:avLst/>
          </a:prstGeom>
          <a:noFill/>
        </p:spPr>
        <p:txBody>
          <a:bodyPr wrap="square" lIns="76179" tIns="38088" rIns="76179" bIns="38088" rtlCol="0">
            <a:spAutoFit/>
          </a:bodyPr>
          <a:lstStyle/>
          <a:p>
            <a:pPr defTabSz="867159"/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333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33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333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0" y="1"/>
            <a:ext cx="4093883" cy="282041"/>
          </a:xfrm>
          <a:prstGeom prst="rect">
            <a:avLst/>
          </a:prstGeom>
          <a:noFill/>
        </p:spPr>
        <p:txBody>
          <a:bodyPr wrap="square" lIns="76179" tIns="38088" rIns="76179" bIns="38088" rtlCol="0">
            <a:spAutoFit/>
          </a:bodyPr>
          <a:lstStyle/>
          <a:p>
            <a:pPr defTabSz="867159"/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333" dirty="0" err="1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33" dirty="0" err="1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587500"/>
            <a:ext cx="7119863" cy="28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54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22083" y1="42037" x2="28958" y2="50926"/>
                        <a14:foregroundMark x1="31042" y1="42037" x2="28229" y2="48889"/>
                        <a14:foregroundMark x1="74792" y1="37963" x2="76354" y2="4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751"/>
            <a:ext cx="12192000" cy="38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9717"/>
            <a:ext cx="4267200" cy="65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135" y="2391987"/>
            <a:ext cx="7218290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4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19243" y="180502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8" y="1657812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2" y="941981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8371" y="147098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22083" y1="42037" x2="28958" y2="50926"/>
                        <a14:foregroundMark x1="31042" y1="42037" x2="28229" y2="48889"/>
                        <a14:foregroundMark x1="74792" y1="37963" x2="76354" y2="4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751"/>
            <a:ext cx="12192000" cy="38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998806" y="1798847"/>
            <a:ext cx="10737130" cy="1659447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Bài 105: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Ôn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về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thống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kê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xác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suất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迷你简细行楷" panose="02010609000101010101" charset="-122"/>
              </a:rPr>
              <a:t>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迷你简细行楷" panose="02010609000101010101" charset="-122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4501152" y="1190501"/>
            <a:ext cx="2770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28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Rectangle 47"/>
          <p:cNvSpPr/>
          <p:nvPr/>
        </p:nvSpPr>
        <p:spPr>
          <a:xfrm>
            <a:off x="1062193" y="114749"/>
            <a:ext cx="10363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575224" y="3850108"/>
            <a:ext cx="1011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bảng ghi chép trên và trả lời các câu hỏi:</a:t>
            </a:r>
          </a:p>
          <a:p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Cửa hàng đã bán được bao nhiêu cốc nước mía?</a:t>
            </a:r>
          </a:p>
        </p:txBody>
      </p:sp>
      <p:sp>
        <p:nvSpPr>
          <p:cNvPr id="17" name="Oval 16"/>
          <p:cNvSpPr/>
          <p:nvPr/>
        </p:nvSpPr>
        <p:spPr>
          <a:xfrm>
            <a:off x="207390" y="191066"/>
            <a:ext cx="735669" cy="718017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1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59" y="1150672"/>
            <a:ext cx="7419975" cy="2699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891" y="5342021"/>
            <a:ext cx="750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Đồ uống loại nào cửa hàng đã bán được 11 cốc?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395" y="4780730"/>
            <a:ext cx="583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</a:t>
            </a:r>
            <a:r>
              <a:rPr lang="vi-VN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hàng đã bán được 19 cốc nước mía.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163" y="5989938"/>
            <a:ext cx="851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</a:t>
            </a:r>
            <a:r>
              <a:rPr lang="vi-VN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Đồ uống cửa hàng đã bán được 11 cốc là: nước cam.</a:t>
            </a:r>
          </a:p>
        </p:txBody>
      </p:sp>
    </p:spTree>
    <p:extLst>
      <p:ext uri="{BB962C8B-B14F-4D97-AF65-F5344CB8AC3E}">
        <p14:creationId xmlns:p14="http://schemas.microsoft.com/office/powerpoint/2010/main" val="3314401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821782" y="79850"/>
            <a:ext cx="1012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Quan sát biểu đồ tranh sau: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637875" y="3878981"/>
            <a:ext cx="10662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Đọc biểu đồ trên và trả lời các câu hỏi: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Cửa hàng đã bán được bao nhiêu thùng sơn màu trắng?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Cửa hàng đã bán được 9 thùng sơn màu nào?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Cửa hàng đã bán được số lượng thùng sơn bằng nhau ở những màu nào?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Cửa hàng đã bán được tất cả bao nhiêu thùng sơn?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694511"/>
            <a:ext cx="6248400" cy="31844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2143" y="52466"/>
            <a:ext cx="735669" cy="718017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851" y="867266"/>
            <a:ext cx="98321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2800" u="sng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GB" sz="2800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hàng đã bán được số thùng sơn màu trắng là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                       3 x 6 = 18 (thùng)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hàng đã bán được 9 thùng sơn màu đỏ.</a:t>
            </a:r>
            <a:endParaRPr lang="en-GB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hàng đã bán được số lượng thùng sơn màu xanh bằng số thùng sơn màu vàng (12 thùng)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Cửa hàng đã bán được số lượng thùng sơn là: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  6 x 3 + 4 x 3 + 4 x 3 + 3 x 3 = 51 (thùng)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143" y="52466"/>
            <a:ext cx="735669" cy="718017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1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96"/>
          <a:stretch/>
        </p:blipFill>
        <p:spPr>
          <a:xfrm>
            <a:off x="1016000" y="2241378"/>
            <a:ext cx="2965718" cy="2682857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4445000" y="1767180"/>
            <a:ext cx="5175257" cy="3120790"/>
          </a:xfrm>
          <a:prstGeom prst="rect">
            <a:avLst/>
          </a:prstGeom>
          <a:noFill/>
        </p:spPr>
        <p:txBody>
          <a:bodyPr wrap="square" lIns="91373" tIns="45688" rIns="91373" bIns="45688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913717">
              <a:lnSpc>
                <a:spcPct val="123000"/>
              </a:lnSpc>
            </a:pPr>
            <a:r>
              <a:rPr lang="en-US" altLang="zh-CN" sz="8000" dirty="0">
                <a:ln w="19050">
                  <a:solidFill>
                    <a:srgbClr val="FF0000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8000" dirty="0">
              <a:ln w="19050">
                <a:solidFill>
                  <a:srgbClr val="FF0000"/>
                </a:solidFill>
              </a:ln>
              <a:solidFill>
                <a:srgbClr val="0070C0"/>
              </a:solidFill>
              <a:latin typeface="Coiny" panose="02000903060500060000" pitchFamily="2" charset="0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7" y="6191257"/>
            <a:ext cx="730251" cy="730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28000" y="1"/>
            <a:ext cx="4093883" cy="282041"/>
          </a:xfrm>
          <a:prstGeom prst="rect">
            <a:avLst/>
          </a:prstGeom>
          <a:noFill/>
        </p:spPr>
        <p:txBody>
          <a:bodyPr wrap="square" lIns="76179" tIns="38088" rIns="76179" bIns="38088" rtlCol="0">
            <a:spAutoFit/>
          </a:bodyPr>
          <a:lstStyle/>
          <a:p>
            <a:pPr defTabSz="867159"/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333" dirty="0" err="1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333" dirty="0" err="1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333" dirty="0">
                <a:solidFill>
                  <a:srgbClr val="D3CDB1"/>
                </a:solidFill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2357472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057" y="7961"/>
            <a:ext cx="12193057" cy="685859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711864" y="1221055"/>
            <a:ext cx="3879056" cy="4371932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1219078">
                <a:defRPr/>
              </a:pPr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宋体" panose="02010600030101010101" pitchFamily="2" charset="-122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98409" y="1851926"/>
            <a:ext cx="3457385" cy="3835200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宋体" panose="02010600030101010101" pitchFamily="2" charset="-122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801262" y="2307397"/>
            <a:ext cx="3043491" cy="3476482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>
                <a:solidFill>
                  <a:srgbClr val="333333"/>
                </a:solidFill>
                <a:latin typeface="Arial"/>
                <a:ea typeface="宋体" panose="02010600030101010101" pitchFamily="2" charset="-122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EC31AD0-385F-46AC-9F99-D01480EC2DD8}"/>
              </a:ext>
            </a:extLst>
          </p:cNvPr>
          <p:cNvSpPr txBox="1"/>
          <p:nvPr/>
        </p:nvSpPr>
        <p:spPr>
          <a:xfrm>
            <a:off x="819304" y="3831725"/>
            <a:ext cx="2637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algn="ctr" defTabSz="1219078"/>
            <a:r>
              <a:rPr lang="vi-VN" sz="36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lại</a:t>
            </a:r>
            <a:r>
              <a:rPr lang="en-US" sz="36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đã học</a:t>
            </a:r>
            <a:endParaRPr lang="vi-VN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6F9C0-A68A-4BA9-9C89-C46502A9A159}"/>
              </a:ext>
            </a:extLst>
          </p:cNvPr>
          <p:cNvSpPr txBox="1"/>
          <p:nvPr/>
        </p:nvSpPr>
        <p:spPr>
          <a:xfrm>
            <a:off x="4476430" y="3711206"/>
            <a:ext cx="3015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defTabSz="1219078"/>
            <a:r>
              <a:rPr lang="en-US" sz="36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bài tập trong SBT</a:t>
            </a:r>
            <a:endParaRPr lang="vi-VN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3E55C2-2D1A-4158-8FED-2BAE592A90F6}"/>
              </a:ext>
            </a:extLst>
          </p:cNvPr>
          <p:cNvSpPr txBox="1"/>
          <p:nvPr/>
        </p:nvSpPr>
        <p:spPr>
          <a:xfrm>
            <a:off x="7270410" y="3618148"/>
            <a:ext cx="47086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algn="ctr" defTabSz="1219078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228577" lvl="1" algn="ctr" defTabSz="1219078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vi-VN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23007" y="1016678"/>
            <a:ext cx="5992887" cy="725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56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387</Words>
  <Application>Microsoft Office PowerPoint</Application>
  <PresentationFormat>Widescreen</PresentationFormat>
  <Paragraphs>41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Arial Rounded MT Bold</vt:lpstr>
      <vt:lpstr>Arial-Rounded</vt:lpstr>
      <vt:lpstr>Calibri</vt:lpstr>
      <vt:lpstr>Calibri Light</vt:lpstr>
      <vt:lpstr>Coiny</vt:lpstr>
      <vt:lpstr>字魂70号-灵悦黑体</vt:lpstr>
      <vt:lpstr>思源黑体 CN Regular</vt:lpstr>
      <vt:lpstr>Office Theme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Đào Thị Minh Phượng</cp:lastModifiedBy>
  <cp:revision>530</cp:revision>
  <dcterms:created xsi:type="dcterms:W3CDTF">2022-06-24T03:14:59Z</dcterms:created>
  <dcterms:modified xsi:type="dcterms:W3CDTF">2023-05-14T08:42:20Z</dcterms:modified>
</cp:coreProperties>
</file>