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25" r:id="rId2"/>
    <p:sldMasterId id="2147483741" r:id="rId3"/>
  </p:sldMasterIdLst>
  <p:notesMasterIdLst>
    <p:notesMasterId r:id="rId22"/>
  </p:notesMasterIdLst>
  <p:sldIdLst>
    <p:sldId id="390" r:id="rId4"/>
    <p:sldId id="374" r:id="rId5"/>
    <p:sldId id="421" r:id="rId6"/>
    <p:sldId id="422" r:id="rId7"/>
    <p:sldId id="423" r:id="rId8"/>
    <p:sldId id="424" r:id="rId9"/>
    <p:sldId id="425" r:id="rId10"/>
    <p:sldId id="426" r:id="rId11"/>
    <p:sldId id="427" r:id="rId12"/>
    <p:sldId id="391" r:id="rId13"/>
    <p:sldId id="416" r:id="rId14"/>
    <p:sldId id="409" r:id="rId15"/>
    <p:sldId id="437" r:id="rId16"/>
    <p:sldId id="438" r:id="rId17"/>
    <p:sldId id="439" r:id="rId18"/>
    <p:sldId id="440" r:id="rId19"/>
    <p:sldId id="308" r:id="rId20"/>
    <p:sldId id="386" r:id="rId21"/>
  </p:sldIdLst>
  <p:sldSz cx="12190413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  <a:srgbClr val="0000FF"/>
    <a:srgbClr val="CC00CC"/>
    <a:srgbClr val="FBF1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33" autoAdjust="0"/>
    <p:restoredTop sz="94660"/>
  </p:normalViewPr>
  <p:slideViewPr>
    <p:cSldViewPr>
      <p:cViewPr varScale="1">
        <p:scale>
          <a:sx n="81" d="100"/>
          <a:sy n="81" d="100"/>
        </p:scale>
        <p:origin x="686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300966-91B3-474A-8942-DC145DDA7A68}" type="datetimeFigureOut">
              <a:rPr lang="vi-VN" smtClean="0"/>
              <a:t>29/04/2023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03379D-F14D-4C4F-A472-B2AE9234513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68609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 smtClean="0">
              <a:cs typeface="等线"/>
            </a:endParaRPr>
          </a:p>
        </p:txBody>
      </p:sp>
      <p:sp>
        <p:nvSpPr>
          <p:cNvPr id="17411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99F9D37-4ED3-4243-9C8B-4C8898ABB9DA}" type="slidenum">
              <a:rPr lang="zh-CN" altLang="en-US">
                <a:solidFill>
                  <a:srgbClr val="000000"/>
                </a:solidFill>
                <a:latin typeface="等线"/>
                <a:cs typeface="等线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 altLang="zh-CN">
              <a:solidFill>
                <a:srgbClr val="000000"/>
              </a:solidFill>
              <a:latin typeface="等线"/>
              <a:cs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9140069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Bài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err="1" smtClean="0"/>
              <a:t>LH</a:t>
            </a:r>
            <a:r>
              <a:rPr lang="en-US" baseline="0" dirty="0" smtClean="0"/>
              <a:t>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</a:t>
            </a:r>
            <a:r>
              <a:rPr lang="en-US" baseline="0" dirty="0" err="1" smtClean="0"/>
              <a:t>www.facebook.com</a:t>
            </a:r>
            <a:r>
              <a:rPr lang="en-US" baseline="0" dirty="0" smtClean="0"/>
              <a:t>/</a:t>
            </a:r>
            <a:r>
              <a:rPr lang="en-US" baseline="0" dirty="0" err="1" smtClean="0"/>
              <a:t>vuhong1972</a:t>
            </a:r>
            <a:r>
              <a:rPr lang="en-US" baseline="0" dirty="0" smtClean="0"/>
              <a:t>/ | </a:t>
            </a:r>
            <a:r>
              <a:rPr lang="en-US" baseline="0" dirty="0" err="1" smtClean="0"/>
              <a:t>hongvu7219@gmail.com</a:t>
            </a:r>
            <a:endParaRPr lang="en-US" dirty="0" smtClean="0"/>
          </a:p>
          <a:p>
            <a:endParaRPr lang="vi-VN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E08DF-DA78-46F4-852F-0D5173D95A43}" type="slidenum">
              <a:rPr lang="zh-CN" altLang="en-US" smtClean="0">
                <a:solidFill>
                  <a:prstClr val="black"/>
                </a:solidFill>
              </a:rPr>
              <a:pPr/>
              <a:t>11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8680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3379D-F14D-4C4F-A472-B2AE9234513C}" type="slidenum">
              <a:rPr lang="vi-VN" smtClean="0"/>
              <a:t>17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036477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49D3E0-124D-4DFF-AE99-4EA4CC201DB4}" type="slidenum">
              <a:rPr lang="zh-CN" altLang="en-US" smtClean="0">
                <a:solidFill>
                  <a:prstClr val="black"/>
                </a:solidFill>
                <a:latin typeface="等线"/>
              </a:rPr>
              <a:pPr>
                <a:defRPr/>
              </a:pPr>
              <a:t>18</a:t>
            </a:fld>
            <a:endParaRPr lang="zh-CN" altLang="en-US">
              <a:solidFill>
                <a:prstClr val="black"/>
              </a:solidFill>
              <a:latin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22425083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dirty="0"/>
              <a:t> play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18AC9D5-5F41-4B19-AEC1-5D229DD8759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2270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thứ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dâu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1 </a:t>
            </a:r>
            <a:r>
              <a:rPr lang="en-US"/>
              <a:t>-&gt; 4.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18AC9D5-5F41-4B19-AEC1-5D229DD8759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9288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5F68E9C-FD9D-4864-B596-F62994D6303D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4357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5F68E9C-FD9D-4864-B596-F62994D6303D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0550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5F68E9C-FD9D-4864-B596-F62994D6303D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6316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5F68E9C-FD9D-4864-B596-F62994D6303D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8705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18AC9D5-5F41-4B19-AEC1-5D229DD8759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6356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giảng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thiết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bởi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endParaRPr lang="en-US" baseline="0" dirty="0" smtClean="0"/>
          </a:p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B8DC28-CB46-4EA9-8821-4AD4DBE009C1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1002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1" y="2130426"/>
            <a:ext cx="10361851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2" y="3886200"/>
            <a:ext cx="8533289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CDB73A91-D8D7-4A88-AF8A-3383793B11E7}" type="datetimeFigureOut">
              <a:rPr lang="vi-VN" smtClean="0"/>
              <a:t>29/04/2023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B92213A0-3C65-47A7-84BB-BD1EED854B4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03815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1" y="1600201"/>
            <a:ext cx="10971372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CDB73A91-D8D7-4A88-AF8A-3383793B11E7}" type="datetimeFigureOut">
              <a:rPr lang="vi-VN" smtClean="0"/>
              <a:t>29/04/2023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B92213A0-3C65-47A7-84BB-BD1EED854B4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625484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49" y="274639"/>
            <a:ext cx="2742843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1" y="274639"/>
            <a:ext cx="8025355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CDB73A91-D8D7-4A88-AF8A-3383793B11E7}" type="datetimeFigureOut">
              <a:rPr lang="vi-VN" smtClean="0"/>
              <a:t>29/04/2023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B92213A0-3C65-47A7-84BB-BD1EED854B4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262650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46365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10461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51187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488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20058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2617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44591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49625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21" y="1600201"/>
            <a:ext cx="10971372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CDB73A91-D8D7-4A88-AF8A-3383793B11E7}" type="datetimeFigureOut">
              <a:rPr lang="vi-VN" smtClean="0"/>
              <a:t>29/04/2023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B92213A0-3C65-47A7-84BB-BD1EED854B4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314806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92969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2433" y="-835856"/>
            <a:ext cx="13312834" cy="157655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0395" y="6021297"/>
            <a:ext cx="2400025" cy="95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3050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0395" y="6021297"/>
            <a:ext cx="2400025" cy="95946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2433" y="-835856"/>
            <a:ext cx="13312834" cy="157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7733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76873"/>
            <a:ext cx="12190413" cy="3492500"/>
          </a:xfrm>
          <a:prstGeom prst="rect">
            <a:avLst/>
          </a:prstGeom>
        </p:spPr>
      </p:pic>
      <p:grpSp>
        <p:nvGrpSpPr>
          <p:cNvPr id="4" name="组合 3"/>
          <p:cNvGrpSpPr/>
          <p:nvPr userDrawn="1"/>
        </p:nvGrpSpPr>
        <p:grpSpPr>
          <a:xfrm>
            <a:off x="-1901235" y="-74389"/>
            <a:ext cx="15297236" cy="2077769"/>
            <a:chOff x="-900605" y="-49427"/>
            <a:chExt cx="5490815" cy="745701"/>
          </a:xfrm>
        </p:grpSpPr>
        <p:pic>
          <p:nvPicPr>
            <p:cNvPr id="5" name="图片 4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图片 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5796877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3" y="2130430"/>
            <a:ext cx="10361851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4" y="3886200"/>
            <a:ext cx="8533289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8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2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6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0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4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8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2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5CC312E-6683-410A-A91F-6B4DF84EF4C5}" type="datetime1">
              <a:rPr lang="en-US" altLang="zh-CN"/>
              <a:pPr>
                <a:defRPr/>
              </a:pPr>
              <a:t>4/29/2023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dirty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70FF30B-23F3-4212-99EC-165FAD4FFBD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62954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4640"/>
            <a:ext cx="10971372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21" y="1600203"/>
            <a:ext cx="10971372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B9A18C8-FBF8-4D3B-B4C3-6C47631FC991}" type="datetime1">
              <a:rPr lang="en-US" altLang="zh-CN"/>
              <a:pPr>
                <a:defRPr/>
              </a:pPr>
              <a:t>4/29/2023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dirty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C1AF08E-F50F-4E21-9EAC-8462B870E88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71790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61" y="4406903"/>
            <a:ext cx="10361851" cy="1362075"/>
          </a:xfrm>
          <a:prstGeom prst="rect">
            <a:avLst/>
          </a:prstGeom>
        </p:spPr>
        <p:txBody>
          <a:bodyPr anchor="t"/>
          <a:lstStyle>
            <a:lvl1pPr algn="l">
              <a:defRPr sz="5398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61" y="2906715"/>
            <a:ext cx="10361851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02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804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20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60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0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41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81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21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51D110B-ED8C-47B8-9CA3-DEB6678E3520}" type="datetime1">
              <a:rPr lang="en-US" altLang="zh-CN"/>
              <a:pPr>
                <a:defRPr/>
              </a:pPr>
              <a:t>4/29/2023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dirty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9A4A2D6-99FC-4C39-AB58-42B69DA4F20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77958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4640"/>
            <a:ext cx="10971372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3" y="1600203"/>
            <a:ext cx="5384099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4" y="1600203"/>
            <a:ext cx="5384099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A09B88F-0264-45AE-8A23-EB0DC89261AD}" type="datetime1">
              <a:rPr lang="en-US" altLang="zh-CN"/>
              <a:pPr>
                <a:defRPr/>
              </a:pPr>
              <a:t>4/29/2023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dirty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F867579-A028-4CF7-99B7-C20F704BB8F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02361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4640"/>
            <a:ext cx="10971372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2" y="1535115"/>
            <a:ext cx="5386216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02" indent="0">
              <a:buNone/>
              <a:defRPr sz="2699" b="1"/>
            </a:lvl2pPr>
            <a:lvl3pPr marL="1218804" indent="0">
              <a:buNone/>
              <a:defRPr sz="2400" b="1"/>
            </a:lvl3pPr>
            <a:lvl4pPr marL="1828205" indent="0">
              <a:buNone/>
              <a:defRPr sz="2200" b="1"/>
            </a:lvl4pPr>
            <a:lvl5pPr marL="2437607" indent="0">
              <a:buNone/>
              <a:defRPr sz="2200" b="1"/>
            </a:lvl5pPr>
            <a:lvl6pPr marL="3047009" indent="0">
              <a:buNone/>
              <a:defRPr sz="2200" b="1"/>
            </a:lvl6pPr>
            <a:lvl7pPr marL="3656411" indent="0">
              <a:buNone/>
              <a:defRPr sz="2200" b="1"/>
            </a:lvl7pPr>
            <a:lvl8pPr marL="4265813" indent="0">
              <a:buNone/>
              <a:defRPr sz="2200" b="1"/>
            </a:lvl8pPr>
            <a:lvl9pPr marL="4875215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2" y="2174877"/>
            <a:ext cx="5386216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7" y="1535115"/>
            <a:ext cx="5388332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02" indent="0">
              <a:buNone/>
              <a:defRPr sz="2699" b="1"/>
            </a:lvl2pPr>
            <a:lvl3pPr marL="1218804" indent="0">
              <a:buNone/>
              <a:defRPr sz="2400" b="1"/>
            </a:lvl3pPr>
            <a:lvl4pPr marL="1828205" indent="0">
              <a:buNone/>
              <a:defRPr sz="2200" b="1"/>
            </a:lvl4pPr>
            <a:lvl5pPr marL="2437607" indent="0">
              <a:buNone/>
              <a:defRPr sz="2200" b="1"/>
            </a:lvl5pPr>
            <a:lvl6pPr marL="3047009" indent="0">
              <a:buNone/>
              <a:defRPr sz="2200" b="1"/>
            </a:lvl6pPr>
            <a:lvl7pPr marL="3656411" indent="0">
              <a:buNone/>
              <a:defRPr sz="2200" b="1"/>
            </a:lvl7pPr>
            <a:lvl8pPr marL="4265813" indent="0">
              <a:buNone/>
              <a:defRPr sz="2200" b="1"/>
            </a:lvl8pPr>
            <a:lvl9pPr marL="4875215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7" y="2174877"/>
            <a:ext cx="5388332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5BF4B93-959A-42E9-B2B9-2FC983784660}" type="datetime1">
              <a:rPr lang="en-US" altLang="zh-CN"/>
              <a:pPr>
                <a:defRPr/>
              </a:pPr>
              <a:t>4/29/2023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dirty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156AA4C-0AD2-49D4-BE0D-AF274656803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11536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4640"/>
            <a:ext cx="10971372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D78E55F-FE00-42B9-BF49-B3DAC8E8B0C4}" type="datetime1">
              <a:rPr lang="en-US" altLang="zh-CN"/>
              <a:pPr>
                <a:defRPr/>
              </a:pPr>
              <a:t>4/29/2023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dirty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E4FD4C3-54FE-46D7-9FE0-EB41EA1439C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77750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59" y="4406901"/>
            <a:ext cx="10361851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59" y="2906713"/>
            <a:ext cx="10361851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CDB73A91-D8D7-4A88-AF8A-3383793B11E7}" type="datetimeFigureOut">
              <a:rPr lang="vi-VN" smtClean="0"/>
              <a:t>29/04/2023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B92213A0-3C65-47A7-84BB-BD1EED854B4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0145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4"/>
          <p:cNvSpPr/>
          <p:nvPr userDrawn="1"/>
        </p:nvSpPr>
        <p:spPr>
          <a:xfrm>
            <a:off x="1139677" y="1031876"/>
            <a:ext cx="9911060" cy="42863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1" rIns="91403" bIns="45701" anchor="ctr"/>
          <a:lstStyle/>
          <a:p>
            <a:pPr algn="ctr" defTabSz="914126">
              <a:defRPr/>
            </a:pPr>
            <a:endParaRPr lang="zh-CN" altLang="en-US" sz="1800">
              <a:solidFill>
                <a:srgbClr val="FFFFFF"/>
              </a:solidFill>
            </a:endParaRPr>
          </a:p>
        </p:txBody>
      </p:sp>
      <p:sp>
        <p:nvSpPr>
          <p:cNvPr id="3" name="圆角矩形 5"/>
          <p:cNvSpPr/>
          <p:nvPr userDrawn="1"/>
        </p:nvSpPr>
        <p:spPr>
          <a:xfrm>
            <a:off x="5899970" y="6451601"/>
            <a:ext cx="390474" cy="2222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1" rIns="91403" bIns="45701" anchor="ctr"/>
          <a:lstStyle/>
          <a:p>
            <a:pPr algn="ctr" defTabSz="914126">
              <a:defRPr/>
            </a:pPr>
            <a:endParaRPr lang="zh-CN" altLang="en-US" sz="1800">
              <a:solidFill>
                <a:srgbClr val="FFFFFF"/>
              </a:solidFill>
            </a:endParaRPr>
          </a:p>
        </p:txBody>
      </p:sp>
      <p:sp>
        <p:nvSpPr>
          <p:cNvPr id="4" name="日期占位符 6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1710BDA-43BD-428E-A5DC-AE3540DF0A13}" type="datetime1">
              <a:rPr lang="en-US" altLang="zh-CN"/>
              <a:pPr>
                <a:defRPr/>
              </a:pPr>
              <a:t>4/29/2023</a:t>
            </a:fld>
            <a:endParaRPr lang="en-US" dirty="0"/>
          </a:p>
        </p:txBody>
      </p:sp>
      <p:sp>
        <p:nvSpPr>
          <p:cNvPr id="5" name="灯片编号占位符 8"/>
          <p:cNvSpPr>
            <a:spLocks noGrp="1"/>
          </p:cNvSpPr>
          <p:nvPr>
            <p:ph type="sldNum" sz="quarter" idx="11"/>
          </p:nvPr>
        </p:nvSpPr>
        <p:spPr>
          <a:xfrm>
            <a:off x="4672992" y="6396039"/>
            <a:ext cx="2844430" cy="365125"/>
          </a:xfrm>
          <a:prstGeom prst="rect">
            <a:avLst/>
          </a:prstGeom>
        </p:spPr>
        <p:txBody>
          <a:bodyPr/>
          <a:lstStyle>
            <a:lvl1pPr algn="ctr" fontAlgn="auto">
              <a:spcBef>
                <a:spcPts val="0"/>
              </a:spcBef>
              <a:spcAft>
                <a:spcPts val="0"/>
              </a:spcAft>
              <a:defRPr smtClean="0">
                <a:solidFill>
                  <a:prstClr val="black">
                    <a:tint val="75000"/>
                  </a:prstClr>
                </a:solidFill>
                <a:latin typeface="ITC Avant Garde Std Bk" panose="020B0502020202020204" pitchFamily="34" charset="0"/>
                <a:cs typeface="+mn-cs"/>
              </a:defRPr>
            </a:lvl1pPr>
          </a:lstStyle>
          <a:p>
            <a:pPr>
              <a:defRPr/>
            </a:pPr>
            <a:fld id="{E07D581A-1E45-4C5A-97B5-45359F8C2CD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8527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262558" y="260648"/>
            <a:ext cx="11623198" cy="626955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45452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4" y="273051"/>
            <a:ext cx="4010562" cy="1162051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4" y="273055"/>
            <a:ext cx="6814780" cy="5853113"/>
          </a:xfrm>
          <a:prstGeom prst="rect">
            <a:avLst/>
          </a:prstGeo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4" y="1435106"/>
            <a:ext cx="4010562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02" indent="0">
              <a:buNone/>
              <a:defRPr sz="1600"/>
            </a:lvl2pPr>
            <a:lvl3pPr marL="1218804" indent="0">
              <a:buNone/>
              <a:defRPr sz="1400"/>
            </a:lvl3pPr>
            <a:lvl4pPr marL="1828205" indent="0">
              <a:buNone/>
              <a:defRPr sz="1200"/>
            </a:lvl4pPr>
            <a:lvl5pPr marL="2437607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DF5B42B-19F3-4735-9BBF-FE7F4507B060}" type="datetime1">
              <a:rPr lang="en-US" altLang="zh-CN"/>
              <a:pPr>
                <a:defRPr/>
              </a:pPr>
              <a:t>4/29/2023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dirty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C9D8E9B-01DC-4B7B-B1EF-003B5A31D0A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95947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0603"/>
            <a:ext cx="7314248" cy="566739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777"/>
            <a:ext cx="7314248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99"/>
            </a:lvl1pPr>
            <a:lvl2pPr marL="609402" indent="0">
              <a:buNone/>
              <a:defRPr sz="3799"/>
            </a:lvl2pPr>
            <a:lvl3pPr marL="1218804" indent="0">
              <a:buNone/>
              <a:defRPr sz="3199"/>
            </a:lvl3pPr>
            <a:lvl4pPr marL="1828205" indent="0">
              <a:buNone/>
              <a:defRPr sz="2699"/>
            </a:lvl4pPr>
            <a:lvl5pPr marL="2437607" indent="0">
              <a:buNone/>
              <a:defRPr sz="2699"/>
            </a:lvl5pPr>
            <a:lvl6pPr marL="3047009" indent="0">
              <a:buNone/>
              <a:defRPr sz="2699"/>
            </a:lvl6pPr>
            <a:lvl7pPr marL="3656411" indent="0">
              <a:buNone/>
              <a:defRPr sz="2699"/>
            </a:lvl7pPr>
            <a:lvl8pPr marL="4265813" indent="0">
              <a:buNone/>
              <a:defRPr sz="2699"/>
            </a:lvl8pPr>
            <a:lvl9pPr marL="4875215" indent="0">
              <a:buNone/>
              <a:defRPr sz="2699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7342"/>
            <a:ext cx="7314248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02" indent="0">
              <a:buNone/>
              <a:defRPr sz="1600"/>
            </a:lvl2pPr>
            <a:lvl3pPr marL="1218804" indent="0">
              <a:buNone/>
              <a:defRPr sz="1400"/>
            </a:lvl3pPr>
            <a:lvl4pPr marL="1828205" indent="0">
              <a:buNone/>
              <a:defRPr sz="1200"/>
            </a:lvl4pPr>
            <a:lvl5pPr marL="2437607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C4824DF-754F-486A-A5DC-63E70235449B}" type="datetime1">
              <a:rPr lang="en-US" altLang="zh-CN"/>
              <a:pPr>
                <a:defRPr/>
              </a:pPr>
              <a:t>4/29/2023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dirty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02380B4-AF7E-443C-80CB-422BCDEEB53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54565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4640"/>
            <a:ext cx="10971372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1" y="1600203"/>
            <a:ext cx="10971372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5820E69-6FC3-46E0-95D3-84EFC3080196}" type="datetime1">
              <a:rPr lang="en-US" altLang="zh-CN"/>
              <a:pPr>
                <a:defRPr/>
              </a:pPr>
              <a:t>4/29/2023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dirty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FD85772-E408-45C9-A092-7002F6483A5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4399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50" y="274641"/>
            <a:ext cx="2742843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3" y="274641"/>
            <a:ext cx="8025355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455067B-2A3E-4608-8FB2-0BB51238C243}" type="datetime1">
              <a:rPr lang="en-US" altLang="zh-CN"/>
              <a:pPr>
                <a:defRPr/>
              </a:pPr>
              <a:t>4/29/2023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dirty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554612E-5DF0-41DA-A600-69F5FF7C36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57654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13977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6225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8787"/>
            <a:ext cx="12190413" cy="3492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1142" y="5001296"/>
            <a:ext cx="2856247" cy="2856619"/>
          </a:xfrm>
          <a:prstGeom prst="rect">
            <a:avLst/>
          </a:prstGeom>
        </p:spPr>
      </p:pic>
      <p:grpSp>
        <p:nvGrpSpPr>
          <p:cNvPr id="11" name="组合 10"/>
          <p:cNvGrpSpPr/>
          <p:nvPr userDrawn="1"/>
        </p:nvGrpSpPr>
        <p:grpSpPr>
          <a:xfrm>
            <a:off x="-1901235" y="-74389"/>
            <a:ext cx="15297236" cy="2077769"/>
            <a:chOff x="-900605" y="-49427"/>
            <a:chExt cx="5490815" cy="745701"/>
          </a:xfrm>
        </p:grpSpPr>
        <p:pic>
          <p:nvPicPr>
            <p:cNvPr id="12" name="图片 11"/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图片 1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3458760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1" y="2130426"/>
            <a:ext cx="10361851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2" y="3886200"/>
            <a:ext cx="8533289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CDB73A91-D8D7-4A88-AF8A-3383793B11E7}" type="datetimeFigureOut">
              <a:rPr lang="vi-VN" smtClean="0">
                <a:solidFill>
                  <a:prstClr val="black"/>
                </a:solidFill>
              </a:rPr>
              <a:pPr/>
              <a:t>29/04/2023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B92213A0-3C65-47A7-84BB-BD1EED854B47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9153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1" y="1600201"/>
            <a:ext cx="5384099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3" y="1600201"/>
            <a:ext cx="5384099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CDB73A91-D8D7-4A88-AF8A-3383793B11E7}" type="datetimeFigureOut">
              <a:rPr lang="vi-VN" smtClean="0"/>
              <a:t>29/04/2023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B92213A0-3C65-47A7-84BB-BD1EED854B4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685414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21" y="1600201"/>
            <a:ext cx="10971372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CDB73A91-D8D7-4A88-AF8A-3383793B11E7}" type="datetimeFigureOut">
              <a:rPr lang="vi-VN" smtClean="0">
                <a:solidFill>
                  <a:prstClr val="black"/>
                </a:solidFill>
              </a:rPr>
              <a:pPr/>
              <a:t>29/04/2023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B92213A0-3C65-47A7-84BB-BD1EED854B47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4550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59" y="4406901"/>
            <a:ext cx="10361851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59" y="2906713"/>
            <a:ext cx="10361851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CDB73A91-D8D7-4A88-AF8A-3383793B11E7}" type="datetimeFigureOut">
              <a:rPr lang="vi-VN" smtClean="0">
                <a:solidFill>
                  <a:prstClr val="black"/>
                </a:solidFill>
              </a:rPr>
              <a:pPr/>
              <a:t>29/04/2023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B92213A0-3C65-47A7-84BB-BD1EED854B47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9105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1" y="1600201"/>
            <a:ext cx="5384099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3" y="1600201"/>
            <a:ext cx="5384099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CDB73A91-D8D7-4A88-AF8A-3383793B11E7}" type="datetimeFigureOut">
              <a:rPr lang="vi-VN" smtClean="0">
                <a:solidFill>
                  <a:prstClr val="black"/>
                </a:solidFill>
              </a:rPr>
              <a:pPr/>
              <a:t>29/04/2023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B92213A0-3C65-47A7-84BB-BD1EED854B47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06936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535113"/>
            <a:ext cx="5386216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1" y="1535113"/>
            <a:ext cx="5388332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1" y="2174875"/>
            <a:ext cx="5388332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CDB73A91-D8D7-4A88-AF8A-3383793B11E7}" type="datetimeFigureOut">
              <a:rPr lang="vi-VN" smtClean="0">
                <a:solidFill>
                  <a:prstClr val="black"/>
                </a:solidFill>
              </a:rPr>
              <a:pPr/>
              <a:t>29/04/2023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B92213A0-3C65-47A7-84BB-BD1EED854B47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219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CDB73A91-D8D7-4A88-AF8A-3383793B11E7}" type="datetimeFigureOut">
              <a:rPr lang="vi-VN" smtClean="0">
                <a:solidFill>
                  <a:prstClr val="black"/>
                </a:solidFill>
              </a:rPr>
              <a:pPr/>
              <a:t>29/04/2023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B92213A0-3C65-47A7-84BB-BD1EED854B47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4801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CDB73A91-D8D7-4A88-AF8A-3383793B11E7}" type="datetimeFigureOut">
              <a:rPr lang="vi-VN" smtClean="0">
                <a:solidFill>
                  <a:prstClr val="black"/>
                </a:solidFill>
              </a:rPr>
              <a:pPr/>
              <a:t>29/04/2023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B92213A0-3C65-47A7-84BB-BD1EED854B47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6471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3050"/>
            <a:ext cx="4010562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051"/>
            <a:ext cx="6814779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1" y="1435101"/>
            <a:ext cx="4010562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CDB73A91-D8D7-4A88-AF8A-3383793B11E7}" type="datetimeFigureOut">
              <a:rPr lang="vi-VN" smtClean="0">
                <a:solidFill>
                  <a:prstClr val="black"/>
                </a:solidFill>
              </a:rPr>
              <a:pPr/>
              <a:t>29/04/2023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B92213A0-3C65-47A7-84BB-BD1EED854B47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2661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0600"/>
            <a:ext cx="7314248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775"/>
            <a:ext cx="7314248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7338"/>
            <a:ext cx="7314248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CDB73A91-D8D7-4A88-AF8A-3383793B11E7}" type="datetimeFigureOut">
              <a:rPr lang="vi-VN" smtClean="0">
                <a:solidFill>
                  <a:prstClr val="black"/>
                </a:solidFill>
              </a:rPr>
              <a:pPr/>
              <a:t>29/04/2023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B92213A0-3C65-47A7-84BB-BD1EED854B47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8684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1" y="1600201"/>
            <a:ext cx="10971372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CDB73A91-D8D7-4A88-AF8A-3383793B11E7}" type="datetimeFigureOut">
              <a:rPr lang="vi-VN" smtClean="0">
                <a:solidFill>
                  <a:prstClr val="black"/>
                </a:solidFill>
              </a:rPr>
              <a:pPr/>
              <a:t>29/04/2023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B92213A0-3C65-47A7-84BB-BD1EED854B47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41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49" y="274639"/>
            <a:ext cx="2742843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1" y="274639"/>
            <a:ext cx="8025355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CDB73A91-D8D7-4A88-AF8A-3383793B11E7}" type="datetimeFigureOut">
              <a:rPr lang="vi-VN" smtClean="0">
                <a:solidFill>
                  <a:prstClr val="black"/>
                </a:solidFill>
              </a:rPr>
              <a:pPr/>
              <a:t>29/04/2023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B92213A0-3C65-47A7-84BB-BD1EED854B47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5408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535113"/>
            <a:ext cx="5386216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1" y="1535113"/>
            <a:ext cx="5388332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1" y="2174875"/>
            <a:ext cx="5388332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CDB73A91-D8D7-4A88-AF8A-3383793B11E7}" type="datetimeFigureOut">
              <a:rPr lang="vi-VN" smtClean="0"/>
              <a:t>29/04/2023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B92213A0-3C65-47A7-84BB-BD1EED854B4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703297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1" y="5829034"/>
            <a:ext cx="44766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7159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4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20518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73957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64194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29179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99274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41484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00544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73304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CDB73A91-D8D7-4A88-AF8A-3383793B11E7}" type="datetimeFigureOut">
              <a:rPr lang="vi-VN" smtClean="0"/>
              <a:t>29/04/2023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B92213A0-3C65-47A7-84BB-BD1EED854B4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230112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2433" y="-835856"/>
            <a:ext cx="13312834" cy="157655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0395" y="6021297"/>
            <a:ext cx="2400025" cy="95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6299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0395" y="6021297"/>
            <a:ext cx="2400025" cy="95946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2433" y="-835856"/>
            <a:ext cx="13312834" cy="157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6338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76873"/>
            <a:ext cx="12190413" cy="3492500"/>
          </a:xfrm>
          <a:prstGeom prst="rect">
            <a:avLst/>
          </a:prstGeom>
        </p:spPr>
      </p:pic>
      <p:grpSp>
        <p:nvGrpSpPr>
          <p:cNvPr id="4" name="组合 3"/>
          <p:cNvGrpSpPr/>
          <p:nvPr userDrawn="1"/>
        </p:nvGrpSpPr>
        <p:grpSpPr>
          <a:xfrm>
            <a:off x="-1901235" y="-74389"/>
            <a:ext cx="15297236" cy="2077769"/>
            <a:chOff x="-900605" y="-49427"/>
            <a:chExt cx="5490815" cy="745701"/>
          </a:xfrm>
        </p:grpSpPr>
        <p:pic>
          <p:nvPicPr>
            <p:cNvPr id="5" name="图片 4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图片 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2645400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65530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17573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94605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2432" y="-835856"/>
            <a:ext cx="13312834" cy="157655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0411" y="6021321"/>
            <a:ext cx="2400025" cy="95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9464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0411" y="6021321"/>
            <a:ext cx="2400025" cy="95946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2432" y="-835856"/>
            <a:ext cx="13312834" cy="157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4837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276873"/>
            <a:ext cx="12190413" cy="3492500"/>
          </a:xfrm>
          <a:prstGeom prst="rect">
            <a:avLst/>
          </a:prstGeom>
        </p:spPr>
      </p:pic>
      <p:grpSp>
        <p:nvGrpSpPr>
          <p:cNvPr id="4" name="组合 3"/>
          <p:cNvGrpSpPr/>
          <p:nvPr userDrawn="1"/>
        </p:nvGrpSpPr>
        <p:grpSpPr>
          <a:xfrm>
            <a:off x="-1901234" y="-74389"/>
            <a:ext cx="15297236" cy="2077769"/>
            <a:chOff x="-900605" y="-49427"/>
            <a:chExt cx="5490815" cy="745701"/>
          </a:xfrm>
        </p:grpSpPr>
        <p:pic>
          <p:nvPicPr>
            <p:cNvPr id="5" name="图片 4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图片 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3794000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CDB73A91-D8D7-4A88-AF8A-3383793B11E7}" type="datetimeFigureOut">
              <a:rPr lang="vi-VN" smtClean="0"/>
              <a:t>29/04/2023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B92213A0-3C65-47A7-84BB-BD1EED854B4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419742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3050"/>
            <a:ext cx="4010562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051"/>
            <a:ext cx="6814779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1" y="1435101"/>
            <a:ext cx="4010562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CDB73A91-D8D7-4A88-AF8A-3383793B11E7}" type="datetimeFigureOut">
              <a:rPr lang="vi-VN" smtClean="0"/>
              <a:t>29/04/2023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B92213A0-3C65-47A7-84BB-BD1EED854B4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02935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0600"/>
            <a:ext cx="7314248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775"/>
            <a:ext cx="7314248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7338"/>
            <a:ext cx="7314248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CDB73A91-D8D7-4A88-AF8A-3383793B11E7}" type="datetimeFigureOut">
              <a:rPr lang="vi-VN" smtClean="0"/>
              <a:t>29/04/2023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/>
          <a:lstStyle/>
          <a:p>
            <a:fld id="{B92213A0-3C65-47A7-84BB-BD1EED854B4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01430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image" Target="../media/image8.jpeg"/><Relationship Id="rId2" Type="http://schemas.openxmlformats.org/officeDocument/2006/relationships/slideLayout" Target="../slideLayouts/slideLayout25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1.xml"/><Relationship Id="rId18" Type="http://schemas.openxmlformats.org/officeDocument/2006/relationships/slideLayout" Target="../slideLayouts/slideLayout56.xml"/><Relationship Id="rId26" Type="http://schemas.openxmlformats.org/officeDocument/2006/relationships/slideLayout" Target="../slideLayouts/slideLayout64.xml"/><Relationship Id="rId3" Type="http://schemas.openxmlformats.org/officeDocument/2006/relationships/slideLayout" Target="../slideLayouts/slideLayout41.xml"/><Relationship Id="rId21" Type="http://schemas.openxmlformats.org/officeDocument/2006/relationships/slideLayout" Target="../slideLayouts/slideLayout59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slideLayout" Target="../slideLayouts/slideLayout55.xml"/><Relationship Id="rId25" Type="http://schemas.openxmlformats.org/officeDocument/2006/relationships/slideLayout" Target="../slideLayouts/slideLayout63.xml"/><Relationship Id="rId33" Type="http://schemas.microsoft.com/office/2007/relationships/hdphoto" Target="../media/hdphoto2.wdp"/><Relationship Id="rId2" Type="http://schemas.openxmlformats.org/officeDocument/2006/relationships/slideLayout" Target="../slideLayouts/slideLayout40.xml"/><Relationship Id="rId16" Type="http://schemas.openxmlformats.org/officeDocument/2006/relationships/slideLayout" Target="../slideLayouts/slideLayout54.xml"/><Relationship Id="rId20" Type="http://schemas.openxmlformats.org/officeDocument/2006/relationships/slideLayout" Target="../slideLayouts/slideLayout58.xml"/><Relationship Id="rId29" Type="http://schemas.openxmlformats.org/officeDocument/2006/relationships/slideLayout" Target="../slideLayouts/slideLayout67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24" Type="http://schemas.openxmlformats.org/officeDocument/2006/relationships/slideLayout" Target="../slideLayouts/slideLayout62.xml"/><Relationship Id="rId32" Type="http://schemas.openxmlformats.org/officeDocument/2006/relationships/image" Target="../media/image11.png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23" Type="http://schemas.openxmlformats.org/officeDocument/2006/relationships/slideLayout" Target="../slideLayouts/slideLayout61.xml"/><Relationship Id="rId28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48.xml"/><Relationship Id="rId19" Type="http://schemas.openxmlformats.org/officeDocument/2006/relationships/slideLayout" Target="../slideLayouts/slideLayout57.xml"/><Relationship Id="rId31" Type="http://schemas.openxmlformats.org/officeDocument/2006/relationships/theme" Target="../theme/theme3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Relationship Id="rId22" Type="http://schemas.openxmlformats.org/officeDocument/2006/relationships/slideLayout" Target="../slideLayouts/slideLayout60.xml"/><Relationship Id="rId27" Type="http://schemas.openxmlformats.org/officeDocument/2006/relationships/slideLayout" Target="../slideLayouts/slideLayout65.xml"/><Relationship Id="rId30" Type="http://schemas.openxmlformats.org/officeDocument/2006/relationships/slideLayout" Target="../slideLayouts/slideLayout68.xml"/><Relationship Id="rId8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15;p5"/>
          <p:cNvPicPr preferRelativeResize="0"/>
          <p:nvPr userDrawn="1"/>
        </p:nvPicPr>
        <p:blipFill rotWithShape="1">
          <a:blip r:embed="rId25">
            <a:alphaModFix/>
          </a:blip>
          <a:srcRect/>
          <a:stretch/>
        </p:blipFill>
        <p:spPr>
          <a:xfrm>
            <a:off x="-2644" y="-594"/>
            <a:ext cx="12193057" cy="6858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23;p5"/>
          <p:cNvPicPr preferRelativeResize="0"/>
          <p:nvPr userDrawn="1"/>
        </p:nvPicPr>
        <p:blipFill rotWithShape="1">
          <a:blip r:embed="rId26">
            <a:alphaModFix/>
          </a:blip>
          <a:srcRect/>
          <a:stretch/>
        </p:blipFill>
        <p:spPr>
          <a:xfrm>
            <a:off x="10300167" y="3823470"/>
            <a:ext cx="2521628" cy="3653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24;p5"/>
          <p:cNvPicPr preferRelativeResize="0"/>
          <p:nvPr userDrawn="1"/>
        </p:nvPicPr>
        <p:blipFill rotWithShape="1">
          <a:blip r:embed="rId27">
            <a:alphaModFix/>
          </a:blip>
          <a:srcRect/>
          <a:stretch/>
        </p:blipFill>
        <p:spPr>
          <a:xfrm>
            <a:off x="-37327" y="5766721"/>
            <a:ext cx="12193057" cy="109127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ounded Rectangle 5"/>
          <p:cNvSpPr/>
          <p:nvPr userDrawn="1"/>
        </p:nvSpPr>
        <p:spPr>
          <a:xfrm>
            <a:off x="297240" y="332656"/>
            <a:ext cx="11593288" cy="619268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711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  <p:sldLayoutId id="2147483663" r:id="rId13"/>
    <p:sldLayoutId id="2147483664" r:id="rId14"/>
    <p:sldLayoutId id="2147483665" r:id="rId15"/>
    <p:sldLayoutId id="2147483666" r:id="rId16"/>
    <p:sldLayoutId id="2147483667" r:id="rId17"/>
    <p:sldLayoutId id="2147483672" r:id="rId18"/>
    <p:sldLayoutId id="2147483673" r:id="rId19"/>
    <p:sldLayoutId id="2147483676" r:id="rId20"/>
    <p:sldLayoutId id="2147483677" r:id="rId21"/>
    <p:sldLayoutId id="2147483678" r:id="rId22"/>
    <p:sldLayoutId id="2147483679" r:id="rId23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9442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  <p:sldLayoutId id="2147483739" r:id="rId14"/>
    <p:sldLayoutId id="2147483740" r:id="rId15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hf hdr="0" ftr="0" dt="0"/>
  <p:txStyles>
    <p:titleStyle>
      <a:lvl1pPr algn="ctr" defTabSz="1217491" rtl="0" fontAlgn="base">
        <a:spcBef>
          <a:spcPct val="0"/>
        </a:spcBef>
        <a:spcAft>
          <a:spcPct val="0"/>
        </a:spcAft>
        <a:defRPr sz="5799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1217491" rtl="0" fontAlgn="base">
        <a:spcBef>
          <a:spcPct val="0"/>
        </a:spcBef>
        <a:spcAft>
          <a:spcPct val="0"/>
        </a:spcAft>
        <a:defRPr sz="5799">
          <a:solidFill>
            <a:schemeClr val="tx1"/>
          </a:solidFill>
          <a:latin typeface="Calibri" pitchFamily="34" charset="0"/>
        </a:defRPr>
      </a:lvl2pPr>
      <a:lvl3pPr algn="ctr" defTabSz="1217491" rtl="0" fontAlgn="base">
        <a:spcBef>
          <a:spcPct val="0"/>
        </a:spcBef>
        <a:spcAft>
          <a:spcPct val="0"/>
        </a:spcAft>
        <a:defRPr sz="5799">
          <a:solidFill>
            <a:schemeClr val="tx1"/>
          </a:solidFill>
          <a:latin typeface="Calibri" pitchFamily="34" charset="0"/>
        </a:defRPr>
      </a:lvl3pPr>
      <a:lvl4pPr algn="ctr" defTabSz="1217491" rtl="0" fontAlgn="base">
        <a:spcBef>
          <a:spcPct val="0"/>
        </a:spcBef>
        <a:spcAft>
          <a:spcPct val="0"/>
        </a:spcAft>
        <a:defRPr sz="5799">
          <a:solidFill>
            <a:schemeClr val="tx1"/>
          </a:solidFill>
          <a:latin typeface="Calibri" pitchFamily="34" charset="0"/>
        </a:defRPr>
      </a:lvl4pPr>
      <a:lvl5pPr algn="ctr" defTabSz="1217491" rtl="0" fontAlgn="base">
        <a:spcBef>
          <a:spcPct val="0"/>
        </a:spcBef>
        <a:spcAft>
          <a:spcPct val="0"/>
        </a:spcAft>
        <a:defRPr sz="5799">
          <a:solidFill>
            <a:schemeClr val="tx1"/>
          </a:solidFill>
          <a:latin typeface="Calibri" pitchFamily="34" charset="0"/>
        </a:defRPr>
      </a:lvl5pPr>
      <a:lvl6pPr marL="457154" algn="ctr" defTabSz="1217491" rtl="0" fontAlgn="base">
        <a:spcBef>
          <a:spcPct val="0"/>
        </a:spcBef>
        <a:spcAft>
          <a:spcPct val="0"/>
        </a:spcAft>
        <a:defRPr sz="5799">
          <a:solidFill>
            <a:schemeClr val="tx1"/>
          </a:solidFill>
          <a:latin typeface="Calibri" pitchFamily="34" charset="0"/>
        </a:defRPr>
      </a:lvl6pPr>
      <a:lvl7pPr marL="914309" algn="ctr" defTabSz="1217491" rtl="0" fontAlgn="base">
        <a:spcBef>
          <a:spcPct val="0"/>
        </a:spcBef>
        <a:spcAft>
          <a:spcPct val="0"/>
        </a:spcAft>
        <a:defRPr sz="5799">
          <a:solidFill>
            <a:schemeClr val="tx1"/>
          </a:solidFill>
          <a:latin typeface="Calibri" pitchFamily="34" charset="0"/>
        </a:defRPr>
      </a:lvl7pPr>
      <a:lvl8pPr marL="1371463" algn="ctr" defTabSz="1217491" rtl="0" fontAlgn="base">
        <a:spcBef>
          <a:spcPct val="0"/>
        </a:spcBef>
        <a:spcAft>
          <a:spcPct val="0"/>
        </a:spcAft>
        <a:defRPr sz="5799">
          <a:solidFill>
            <a:schemeClr val="tx1"/>
          </a:solidFill>
          <a:latin typeface="Calibri" pitchFamily="34" charset="0"/>
        </a:defRPr>
      </a:lvl8pPr>
      <a:lvl9pPr marL="1828617" algn="ctr" defTabSz="1217491" rtl="0" fontAlgn="base">
        <a:spcBef>
          <a:spcPct val="0"/>
        </a:spcBef>
        <a:spcAft>
          <a:spcPct val="0"/>
        </a:spcAft>
        <a:defRPr sz="5799">
          <a:solidFill>
            <a:schemeClr val="tx1"/>
          </a:solidFill>
          <a:latin typeface="Calibri" pitchFamily="34" charset="0"/>
        </a:defRPr>
      </a:lvl9pPr>
    </p:titleStyle>
    <p:bodyStyle>
      <a:lvl1pPr marL="455567" indent="-455567" algn="l" defTabSz="1217491" rtl="0" fontAlgn="base">
        <a:spcBef>
          <a:spcPct val="20000"/>
        </a:spcBef>
        <a:spcAft>
          <a:spcPct val="0"/>
        </a:spcAft>
        <a:buFont typeface="Arial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988914" indent="-379375" algn="l" defTabSz="1217491" rtl="0" fontAlgn="base">
        <a:spcBef>
          <a:spcPct val="20000"/>
        </a:spcBef>
        <a:spcAft>
          <a:spcPct val="0"/>
        </a:spcAft>
        <a:buFont typeface="Arial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2261" indent="-303183" algn="l" defTabSz="1217491" rtl="0" fontAlgn="base">
        <a:spcBef>
          <a:spcPct val="20000"/>
        </a:spcBef>
        <a:spcAft>
          <a:spcPct val="0"/>
        </a:spcAft>
        <a:buFont typeface="Arial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3pPr>
      <a:lvl4pPr marL="2131800" indent="-303183" algn="l" defTabSz="1217491" rtl="0" fontAlgn="base">
        <a:spcBef>
          <a:spcPct val="20000"/>
        </a:spcBef>
        <a:spcAft>
          <a:spcPct val="0"/>
        </a:spcAft>
        <a:buFont typeface="Arial" charset="0"/>
        <a:buChar char="–"/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741339" indent="-303183" algn="l" defTabSz="1217491" rtl="0" fontAlgn="base">
        <a:spcBef>
          <a:spcPct val="20000"/>
        </a:spcBef>
        <a:spcAft>
          <a:spcPct val="0"/>
        </a:spcAft>
        <a:buFont typeface="Arial" charset="0"/>
        <a:buChar char="»"/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351710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113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515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79916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80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02" algn="l" defTabSz="121880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804" algn="l" defTabSz="121880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205" algn="l" defTabSz="121880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607" algn="l" defTabSz="121880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009" algn="l" defTabSz="121880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411" algn="l" defTabSz="121880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813" algn="l" defTabSz="121880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215" algn="l" defTabSz="121880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Berry Bitty City | City cake, Trunk or treat, Strawberry shortcake">
            <a:extLst>
              <a:ext uri="{FF2B5EF4-FFF2-40B4-BE49-F238E27FC236}">
                <a16:creationId xmlns="" xmlns:a16="http://schemas.microsoft.com/office/drawing/2014/main" id="{8CB56F4C-EBCB-4417-9B22-68DBB105844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2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93"/>
            <a:ext cx="12192087" cy="6857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5"/>
          <p:cNvSpPr/>
          <p:nvPr userDrawn="1"/>
        </p:nvSpPr>
        <p:spPr>
          <a:xfrm>
            <a:off x="299399" y="333102"/>
            <a:ext cx="11593288" cy="619268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3473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  <p:sldLayoutId id="2147483754" r:id="rId13"/>
    <p:sldLayoutId id="2147483755" r:id="rId14"/>
    <p:sldLayoutId id="2147483756" r:id="rId15"/>
    <p:sldLayoutId id="2147483757" r:id="rId16"/>
    <p:sldLayoutId id="2147483758" r:id="rId17"/>
    <p:sldLayoutId id="2147483759" r:id="rId18"/>
    <p:sldLayoutId id="2147483760" r:id="rId19"/>
    <p:sldLayoutId id="2147483761" r:id="rId20"/>
    <p:sldLayoutId id="2147483762" r:id="rId21"/>
    <p:sldLayoutId id="2147483763" r:id="rId22"/>
    <p:sldLayoutId id="2147483764" r:id="rId23"/>
    <p:sldLayoutId id="2147483765" r:id="rId24"/>
    <p:sldLayoutId id="2147483766" r:id="rId25"/>
    <p:sldLayoutId id="2147483767" r:id="rId26"/>
    <p:sldLayoutId id="2147483768" r:id="rId27"/>
    <p:sldLayoutId id="2147483769" r:id="rId28"/>
    <p:sldLayoutId id="2147483770" r:id="rId29"/>
    <p:sldLayoutId id="2147483771" r:id="rId30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3" Type="http://schemas.openxmlformats.org/officeDocument/2006/relationships/image" Target="../media/image47.jpe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svg"/><Relationship Id="rId10" Type="http://schemas.microsoft.com/office/2007/relationships/hdphoto" Target="../media/hdphoto5.wdp"/><Relationship Id="rId4" Type="http://schemas.openxmlformats.org/officeDocument/2006/relationships/image" Target="../media/image48.png"/><Relationship Id="rId9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jpeg"/><Relationship Id="rId3" Type="http://schemas.microsoft.com/office/2007/relationships/media" Target="../media/media2.mp3"/><Relationship Id="rId7" Type="http://schemas.openxmlformats.org/officeDocument/2006/relationships/image" Target="../media/image17.jpg"/><Relationship Id="rId12" Type="http://schemas.openxmlformats.org/officeDocument/2006/relationships/image" Target="../media/image22.jpeg"/><Relationship Id="rId2" Type="http://schemas.microsoft.com/office/2007/relationships/media" Target="../media/media1.mp3"/><Relationship Id="rId16" Type="http://schemas.openxmlformats.org/officeDocument/2006/relationships/image" Target="../media/image25.png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21.jpeg"/><Relationship Id="rId5" Type="http://schemas.openxmlformats.org/officeDocument/2006/relationships/slideLayout" Target="../slideLayouts/slideLayout45.xml"/><Relationship Id="rId15" Type="http://schemas.openxmlformats.org/officeDocument/2006/relationships/slide" Target="slide3.xml"/><Relationship Id="rId10" Type="http://schemas.openxmlformats.org/officeDocument/2006/relationships/image" Target="../media/image20.jpeg"/><Relationship Id="rId4" Type="http://schemas.openxmlformats.org/officeDocument/2006/relationships/audio" Target="../media/media2.mp3"/><Relationship Id="rId9" Type="http://schemas.openxmlformats.org/officeDocument/2006/relationships/image" Target="../media/image19.png"/><Relationship Id="rId14" Type="http://schemas.openxmlformats.org/officeDocument/2006/relationships/image" Target="../media/image2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1.wav"/><Relationship Id="rId7" Type="http://schemas.openxmlformats.org/officeDocument/2006/relationships/slide" Target="slide4.xml"/><Relationship Id="rId12" Type="http://schemas.openxmlformats.org/officeDocument/2006/relationships/slide" Target="slide8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5.xml"/><Relationship Id="rId6" Type="http://schemas.microsoft.com/office/2007/relationships/hdphoto" Target="../media/hdphoto3.wdp"/><Relationship Id="rId11" Type="http://schemas.openxmlformats.org/officeDocument/2006/relationships/slide" Target="slide7.xml"/><Relationship Id="rId5" Type="http://schemas.openxmlformats.org/officeDocument/2006/relationships/image" Target="../media/image26.png"/><Relationship Id="rId10" Type="http://schemas.openxmlformats.org/officeDocument/2006/relationships/slide" Target="slide6.xml"/><Relationship Id="rId4" Type="http://schemas.openxmlformats.org/officeDocument/2006/relationships/audio" Target="../media/audio2.wav"/><Relationship Id="rId9" Type="http://schemas.openxmlformats.org/officeDocument/2006/relationships/slide" Target="slide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3.wav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5.xml"/><Relationship Id="rId6" Type="http://schemas.microsoft.com/office/2007/relationships/hdphoto" Target="../media/hdphoto2.wdp"/><Relationship Id="rId11" Type="http://schemas.openxmlformats.org/officeDocument/2006/relationships/image" Target="../media/image30.gif"/><Relationship Id="rId5" Type="http://schemas.openxmlformats.org/officeDocument/2006/relationships/image" Target="../media/image11.png"/><Relationship Id="rId10" Type="http://schemas.microsoft.com/office/2007/relationships/hdphoto" Target="../media/hdphoto4.wdp"/><Relationship Id="rId4" Type="http://schemas.openxmlformats.org/officeDocument/2006/relationships/audio" Target="../media/audio4.wav"/><Relationship Id="rId9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3" Type="http://schemas.openxmlformats.org/officeDocument/2006/relationships/audio" Target="../media/audio3.wav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5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11.png"/><Relationship Id="rId10" Type="http://schemas.openxmlformats.org/officeDocument/2006/relationships/image" Target="../media/image29.png"/><Relationship Id="rId4" Type="http://schemas.openxmlformats.org/officeDocument/2006/relationships/audio" Target="../media/audio4.wav"/><Relationship Id="rId9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3" Type="http://schemas.openxmlformats.org/officeDocument/2006/relationships/audio" Target="../media/audio3.wav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5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11.png"/><Relationship Id="rId10" Type="http://schemas.openxmlformats.org/officeDocument/2006/relationships/image" Target="../media/image29.png"/><Relationship Id="rId4" Type="http://schemas.openxmlformats.org/officeDocument/2006/relationships/audio" Target="../media/audio4.wav"/><Relationship Id="rId9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3" Type="http://schemas.openxmlformats.org/officeDocument/2006/relationships/audio" Target="../media/audio3.wav"/><Relationship Id="rId7" Type="http://schemas.openxmlformats.org/officeDocument/2006/relationships/image" Target="../media/image33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5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11.png"/><Relationship Id="rId10" Type="http://schemas.openxmlformats.org/officeDocument/2006/relationships/image" Target="../media/image29.png"/><Relationship Id="rId4" Type="http://schemas.openxmlformats.org/officeDocument/2006/relationships/audio" Target="../media/audio4.wav"/><Relationship Id="rId9" Type="http://schemas.openxmlformats.org/officeDocument/2006/relationships/slide" Target="slide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1.wav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5.xml"/><Relationship Id="rId6" Type="http://schemas.microsoft.com/office/2007/relationships/hdphoto" Target="../media/hdphoto3.wdp"/><Relationship Id="rId5" Type="http://schemas.openxmlformats.org/officeDocument/2006/relationships/image" Target="../media/image26.png"/><Relationship Id="rId4" Type="http://schemas.openxmlformats.org/officeDocument/2006/relationships/audio" Target="../media/audio5.wav"/><Relationship Id="rId9" Type="http://schemas.openxmlformats.org/officeDocument/2006/relationships/slide" Target="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480"/>
            <a:ext cx="12187592" cy="68555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7039" y="1340768"/>
            <a:ext cx="8053514" cy="16948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878" y="3264910"/>
            <a:ext cx="5040560" cy="3478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253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7"/>
          <p:cNvSpPr txBox="1"/>
          <p:nvPr/>
        </p:nvSpPr>
        <p:spPr>
          <a:xfrm>
            <a:off x="3839664" y="2502029"/>
            <a:ext cx="2447606" cy="434918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>
              <a:defRPr/>
            </a:pPr>
            <a:endParaRPr lang="en-US" sz="4800" dirty="0">
              <a:solidFill>
                <a:prstClr val="black">
                  <a:lumMod val="75000"/>
                  <a:lumOff val="25000"/>
                </a:prstClr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5284" y="3849858"/>
            <a:ext cx="4079026" cy="2877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2684651" y="784012"/>
            <a:ext cx="5790446" cy="769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4400" b="1" u="sng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Toán</a:t>
            </a:r>
            <a:endParaRPr lang="en-US" sz="4400" b="1" u="sng" dirty="0">
              <a:solidFill>
                <a:prstClr val="black"/>
              </a:solidFill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1" y="73522"/>
            <a:ext cx="2096106" cy="1875290"/>
          </a:xfrm>
          <a:prstGeom prst="rect">
            <a:avLst/>
          </a:prstGeom>
        </p:spPr>
      </p:pic>
      <p:pic>
        <p:nvPicPr>
          <p:cNvPr id="9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4193" y="214999"/>
            <a:ext cx="1694475" cy="2161625"/>
          </a:xfrm>
          <a:prstGeom prst="rect">
            <a:avLst/>
          </a:prstGeom>
        </p:spPr>
      </p:pic>
      <p:sp>
        <p:nvSpPr>
          <p:cNvPr id="11" name="TextBox 13"/>
          <p:cNvSpPr txBox="1"/>
          <p:nvPr/>
        </p:nvSpPr>
        <p:spPr>
          <a:xfrm>
            <a:off x="747923" y="1713169"/>
            <a:ext cx="1069456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4400" b="1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Bài </a:t>
            </a:r>
            <a:r>
              <a:rPr lang="en-GB" sz="4400" b="1" dirty="0" smtClean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104: </a:t>
            </a:r>
            <a:r>
              <a:rPr lang="en-GB" sz="4400" b="1" dirty="0" err="1" smtClean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Ôn</a:t>
            </a:r>
            <a:r>
              <a:rPr lang="en-GB" sz="4400" b="1" dirty="0" smtClean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400" b="1" dirty="0" err="1" smtClean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GB" sz="4400" b="1" dirty="0" smtClean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400" b="1" dirty="0" err="1" smtClean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GB" sz="4400" b="1" dirty="0" smtClean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400" b="1" dirty="0" err="1" smtClean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lang="en-GB" sz="4400" b="1" dirty="0" smtClean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400" b="1" dirty="0" err="1" smtClean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GB" sz="4400" b="1" dirty="0" smtClean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400" b="1" dirty="0" err="1" smtClean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GB" sz="4400" b="1" dirty="0" smtClean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400" b="1" dirty="0" err="1" smtClean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đo</a:t>
            </a:r>
            <a:r>
              <a:rPr lang="en-GB" sz="4400" b="1" dirty="0" smtClean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400" b="1" dirty="0" err="1" smtClean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lường</a:t>
            </a:r>
            <a:r>
              <a:rPr lang="en-GB" sz="4400" b="1" dirty="0" smtClean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4400" b="1" dirty="0">
              <a:solidFill>
                <a:prstClr val="black"/>
              </a:solidFill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04680" y="214999"/>
            <a:ext cx="66967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err="1" smtClean="0"/>
              <a:t>Thứ</a:t>
            </a:r>
            <a:r>
              <a:rPr lang="en-GB" sz="2800" dirty="0" smtClean="0"/>
              <a:t>    </a:t>
            </a:r>
            <a:r>
              <a:rPr lang="en-GB" sz="2800" dirty="0" err="1" smtClean="0"/>
              <a:t>ngày</a:t>
            </a:r>
            <a:r>
              <a:rPr lang="en-GB" sz="2800" dirty="0" smtClean="0"/>
              <a:t>    </a:t>
            </a:r>
            <a:r>
              <a:rPr lang="en-GB" sz="2800" dirty="0" err="1" smtClean="0"/>
              <a:t>tháng</a:t>
            </a:r>
            <a:r>
              <a:rPr lang="en-GB" sz="2800" dirty="0" smtClean="0"/>
              <a:t>  </a:t>
            </a:r>
            <a:r>
              <a:rPr lang="en-GB" sz="2800" dirty="0" err="1" smtClean="0"/>
              <a:t>năm</a:t>
            </a:r>
            <a:r>
              <a:rPr lang="en-GB" sz="2800" dirty="0" smtClean="0"/>
              <a:t>      2023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5922365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849" y="3481036"/>
            <a:ext cx="1953095" cy="336836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284" y="4513007"/>
            <a:ext cx="2962963" cy="2623495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2601457" y="255701"/>
            <a:ext cx="6623873" cy="2789684"/>
            <a:chOff x="2647247" y="-39334"/>
            <a:chExt cx="4968552" cy="2092536"/>
          </a:xfrm>
        </p:grpSpPr>
        <p:sp>
          <p:nvSpPr>
            <p:cNvPr id="7" name="任意多边形 6"/>
            <p:cNvSpPr/>
            <p:nvPr/>
          </p:nvSpPr>
          <p:spPr>
            <a:xfrm>
              <a:off x="3962397" y="-39334"/>
              <a:ext cx="2338251" cy="1254180"/>
            </a:xfrm>
            <a:custGeom>
              <a:avLst/>
              <a:gdLst>
                <a:gd name="connsiteX0" fmla="*/ 0 w 2338251"/>
                <a:gd name="connsiteY0" fmla="*/ 1254180 h 1254180"/>
                <a:gd name="connsiteX1" fmla="*/ 1188720 w 2338251"/>
                <a:gd name="connsiteY1" fmla="*/ 145 h 1254180"/>
                <a:gd name="connsiteX2" fmla="*/ 2338251 w 2338251"/>
                <a:gd name="connsiteY2" fmla="*/ 1188865 h 1254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38251" h="1254180">
                  <a:moveTo>
                    <a:pt x="0" y="1254180"/>
                  </a:moveTo>
                  <a:cubicBezTo>
                    <a:pt x="399506" y="632605"/>
                    <a:pt x="799012" y="11031"/>
                    <a:pt x="1188720" y="145"/>
                  </a:cubicBezTo>
                  <a:cubicBezTo>
                    <a:pt x="1578428" y="-10741"/>
                    <a:pt x="1958339" y="589062"/>
                    <a:pt x="2338251" y="1188865"/>
                  </a:cubicBezTo>
                </a:path>
              </a:pathLst>
            </a:cu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2647247" y="1270097"/>
              <a:ext cx="4968552" cy="783105"/>
            </a:xfrm>
            <a:prstGeom prst="rec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>
                <a:lnSpc>
                  <a:spcPct val="130000"/>
                </a:lnSpc>
                <a:defRPr/>
              </a:pPr>
              <a:r>
                <a:rPr lang="en-US" altLang="zh-CN" sz="5399" b="1" kern="0" dirty="0" err="1">
                  <a:solidFill>
                    <a:srgbClr val="FFFF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Tiết</a:t>
              </a:r>
              <a:r>
                <a:rPr lang="en-US" altLang="zh-CN" sz="5399" b="1" kern="0" dirty="0">
                  <a:solidFill>
                    <a:srgbClr val="FFFF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5399" b="1" kern="0" dirty="0" smtClean="0">
                  <a:solidFill>
                    <a:srgbClr val="FFFF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2.</a:t>
              </a:r>
              <a:endParaRPr lang="zh-CN" altLang="en-US" sz="5399" b="1" kern="0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5" name="椭圆 4"/>
            <p:cNvSpPr/>
            <p:nvPr/>
          </p:nvSpPr>
          <p:spPr>
            <a:xfrm>
              <a:off x="3868360" y="1112854"/>
              <a:ext cx="216000" cy="2160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6" name="椭圆 5"/>
            <p:cNvSpPr/>
            <p:nvPr/>
          </p:nvSpPr>
          <p:spPr>
            <a:xfrm>
              <a:off x="6231837" y="1106846"/>
              <a:ext cx="216000" cy="2160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3480" y="4544528"/>
            <a:ext cx="2937666" cy="2560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339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AEDF4C2-46B8-4ED1-95F5-42F5F6E2A5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645" y="1330455"/>
            <a:ext cx="8095581" cy="4200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2687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5286" y="476672"/>
            <a:ext cx="4608512" cy="122413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66614" y="476672"/>
            <a:ext cx="11689014" cy="51621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b="1" dirty="0">
                <a:solidFill>
                  <a:srgbClr val="002060"/>
                </a:solidFill>
              </a:rPr>
              <a:t>Chọn chữ đặt trước đáp án đúng</a:t>
            </a:r>
          </a:p>
          <a:p>
            <a:pPr>
              <a:lnSpc>
                <a:spcPct val="150000"/>
              </a:lnSpc>
            </a:pPr>
            <a:r>
              <a:rPr lang="vi-VN" sz="3200" b="1" dirty="0">
                <a:solidFill>
                  <a:srgbClr val="002060"/>
                </a:solidFill>
              </a:rPr>
              <a:t>a) Khối hộp chữ nhật có:</a:t>
            </a:r>
          </a:p>
          <a:p>
            <a:pPr>
              <a:lnSpc>
                <a:spcPct val="150000"/>
              </a:lnSpc>
            </a:pPr>
            <a:r>
              <a:rPr lang="vi-VN" sz="3200" b="1" dirty="0">
                <a:solidFill>
                  <a:srgbClr val="002060"/>
                </a:solidFill>
              </a:rPr>
              <a:t>A. 16 đỉnh.            </a:t>
            </a:r>
            <a:r>
              <a:rPr lang="vi-VN" sz="3200" b="1" dirty="0" smtClean="0">
                <a:solidFill>
                  <a:srgbClr val="002060"/>
                </a:solidFill>
              </a:rPr>
              <a:t>B</a:t>
            </a:r>
            <a:r>
              <a:rPr lang="vi-VN" sz="3200" b="1" dirty="0">
                <a:solidFill>
                  <a:srgbClr val="002060"/>
                </a:solidFill>
              </a:rPr>
              <a:t>. 12 đỉnh.            </a:t>
            </a:r>
            <a:r>
              <a:rPr lang="vi-VN" sz="3200" b="1" dirty="0" smtClean="0">
                <a:solidFill>
                  <a:srgbClr val="002060"/>
                </a:solidFill>
              </a:rPr>
              <a:t>C</a:t>
            </a:r>
            <a:r>
              <a:rPr lang="vi-VN" sz="3200" b="1" dirty="0">
                <a:solidFill>
                  <a:srgbClr val="002060"/>
                </a:solidFill>
              </a:rPr>
              <a:t>. 8 đỉnh.             D. 24 đỉnh.</a:t>
            </a:r>
          </a:p>
          <a:p>
            <a:pPr>
              <a:lnSpc>
                <a:spcPct val="150000"/>
              </a:lnSpc>
            </a:pPr>
            <a:r>
              <a:rPr lang="vi-VN" sz="3200" b="1" dirty="0">
                <a:solidFill>
                  <a:srgbClr val="002060"/>
                </a:solidFill>
              </a:rPr>
              <a:t>b) Khối lập phương có:</a:t>
            </a:r>
          </a:p>
          <a:p>
            <a:pPr>
              <a:lnSpc>
                <a:spcPct val="150000"/>
              </a:lnSpc>
            </a:pPr>
            <a:r>
              <a:rPr lang="vi-VN" sz="3200" b="1" dirty="0">
                <a:solidFill>
                  <a:srgbClr val="002060"/>
                </a:solidFill>
              </a:rPr>
              <a:t>A. 4 mặt.              B. 6 mặt.              </a:t>
            </a:r>
            <a:r>
              <a:rPr lang="vi-VN" sz="3200" b="1" dirty="0" smtClean="0">
                <a:solidFill>
                  <a:srgbClr val="002060"/>
                </a:solidFill>
              </a:rPr>
              <a:t>C</a:t>
            </a:r>
            <a:r>
              <a:rPr lang="vi-VN" sz="3200" b="1" dirty="0">
                <a:solidFill>
                  <a:srgbClr val="002060"/>
                </a:solidFill>
              </a:rPr>
              <a:t>. 8 mặt.             </a:t>
            </a:r>
            <a:r>
              <a:rPr lang="en-GB" sz="3200" b="1" dirty="0" smtClean="0">
                <a:solidFill>
                  <a:srgbClr val="002060"/>
                </a:solidFill>
              </a:rPr>
              <a:t> </a:t>
            </a:r>
            <a:r>
              <a:rPr lang="vi-VN" sz="3200" b="1" dirty="0" smtClean="0">
                <a:solidFill>
                  <a:srgbClr val="002060"/>
                </a:solidFill>
              </a:rPr>
              <a:t> </a:t>
            </a:r>
            <a:r>
              <a:rPr lang="vi-VN" sz="3200" b="1" dirty="0">
                <a:solidFill>
                  <a:srgbClr val="002060"/>
                </a:solidFill>
              </a:rPr>
              <a:t>D. 12 mặt.</a:t>
            </a:r>
          </a:p>
          <a:p>
            <a:pPr>
              <a:lnSpc>
                <a:spcPct val="150000"/>
              </a:lnSpc>
            </a:pPr>
            <a:r>
              <a:rPr lang="vi-VN" sz="3200" b="1" dirty="0">
                <a:solidFill>
                  <a:srgbClr val="002060"/>
                </a:solidFill>
              </a:rPr>
              <a:t>C) Khối hộp chữ nhật có:</a:t>
            </a:r>
          </a:p>
          <a:p>
            <a:pPr>
              <a:lnSpc>
                <a:spcPct val="150000"/>
              </a:lnSpc>
            </a:pPr>
            <a:r>
              <a:rPr lang="vi-VN" sz="3200" b="1" dirty="0">
                <a:solidFill>
                  <a:srgbClr val="002060"/>
                </a:solidFill>
              </a:rPr>
              <a:t>A. 16 cạnh.          </a:t>
            </a:r>
            <a:r>
              <a:rPr lang="vi-VN" sz="3200" b="1" dirty="0" smtClean="0">
                <a:solidFill>
                  <a:srgbClr val="002060"/>
                </a:solidFill>
              </a:rPr>
              <a:t> </a:t>
            </a:r>
            <a:r>
              <a:rPr lang="vi-VN" sz="3200" b="1" dirty="0">
                <a:solidFill>
                  <a:srgbClr val="002060"/>
                </a:solidFill>
              </a:rPr>
              <a:t>B. 24 cạnh.          C. 8 cạnh.             </a:t>
            </a:r>
            <a:r>
              <a:rPr lang="vi-VN" sz="3200" b="1" dirty="0" smtClean="0">
                <a:solidFill>
                  <a:srgbClr val="002060"/>
                </a:solidFill>
              </a:rPr>
              <a:t>D</a:t>
            </a:r>
            <a:r>
              <a:rPr lang="vi-VN" sz="3200" b="1" dirty="0">
                <a:solidFill>
                  <a:srgbClr val="002060"/>
                </a:solidFill>
              </a:rPr>
              <a:t>. 12 cạnh.</a:t>
            </a:r>
            <a:endParaRPr lang="vi-VN" sz="3200" b="1" i="0" dirty="0">
              <a:solidFill>
                <a:srgbClr val="002060"/>
              </a:solidFill>
              <a:effectLst/>
            </a:endParaRPr>
          </a:p>
        </p:txBody>
      </p:sp>
      <p:sp>
        <p:nvSpPr>
          <p:cNvPr id="4" name="Oval 3"/>
          <p:cNvSpPr/>
          <p:nvPr/>
        </p:nvSpPr>
        <p:spPr>
          <a:xfrm>
            <a:off x="190550" y="199579"/>
            <a:ext cx="847668" cy="770898"/>
          </a:xfrm>
          <a:prstGeom prst="ellipse">
            <a:avLst/>
          </a:prstGeom>
          <a:solidFill>
            <a:srgbClr val="F636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smtClean="0">
                <a:latin typeface="Arial Rounded MT Bold" panose="020F0704030504030204" pitchFamily="34" charset="0"/>
              </a:rPr>
              <a:t>5</a:t>
            </a:r>
            <a:endParaRPr lang="en-US" sz="3600" dirty="0">
              <a:latin typeface="Arial Rounded MT Bold" panose="020F0704030504030204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6494685" y="2012838"/>
            <a:ext cx="641202" cy="63021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3502918" y="3501008"/>
            <a:ext cx="641202" cy="63021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9479582" y="5008641"/>
            <a:ext cx="641202" cy="63021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9306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4686" y="1319263"/>
            <a:ext cx="8391525" cy="441399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10630" y="332656"/>
            <a:ext cx="105851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/>
              <a:t>    </a:t>
            </a:r>
            <a:r>
              <a:rPr lang="vi-VN" sz="2800" b="1" dirty="0" smtClean="0"/>
              <a:t>Người </a:t>
            </a:r>
            <a:r>
              <a:rPr lang="vi-VN" sz="2800" b="1" dirty="0"/>
              <a:t>ta muốn làm hàng rào quanh một cái sân hình chữ nhật có kích thước như hình vẽ sau:</a:t>
            </a:r>
            <a:endParaRPr lang="en-US" sz="2800" b="1" dirty="0"/>
          </a:p>
        </p:txBody>
      </p:sp>
      <p:sp>
        <p:nvSpPr>
          <p:cNvPr id="4" name="Oval 3"/>
          <p:cNvSpPr/>
          <p:nvPr/>
        </p:nvSpPr>
        <p:spPr>
          <a:xfrm>
            <a:off x="334566" y="122171"/>
            <a:ext cx="847668" cy="770898"/>
          </a:xfrm>
          <a:prstGeom prst="ellipse">
            <a:avLst/>
          </a:prstGeom>
          <a:solidFill>
            <a:srgbClr val="F636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smtClean="0">
                <a:latin typeface="Arial Rounded MT Bold" panose="020F0704030504030204" pitchFamily="34" charset="0"/>
              </a:rPr>
              <a:t>6</a:t>
            </a:r>
            <a:endParaRPr lang="en-US" sz="3600" dirty="0">
              <a:latin typeface="Arial Rounded MT Bold" panose="020F07040305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38622" y="5589240"/>
            <a:ext cx="103307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/>
              <a:t>    </a:t>
            </a:r>
            <a:r>
              <a:rPr lang="vi-VN" sz="2800" b="1" dirty="0" smtClean="0"/>
              <a:t>Hỏi </a:t>
            </a:r>
            <a:r>
              <a:rPr lang="vi-VN" sz="2800" b="1" dirty="0"/>
              <a:t>người ta cần phải rào bao nhiêu mét? Biết rằng phần để làm cổng rộng 3 m.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42736114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478582" y="3112573"/>
            <a:ext cx="4261734" cy="3024336"/>
            <a:chOff x="478582" y="2824541"/>
            <a:chExt cx="4261734" cy="3024336"/>
          </a:xfrm>
        </p:grpSpPr>
        <p:sp>
          <p:nvSpPr>
            <p:cNvPr id="4" name="Rounded Rectangle 3"/>
            <p:cNvSpPr/>
            <p:nvPr/>
          </p:nvSpPr>
          <p:spPr>
            <a:xfrm>
              <a:off x="491844" y="2824541"/>
              <a:ext cx="4248472" cy="3024336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Rectangle 1"/>
            <p:cNvSpPr/>
            <p:nvPr/>
          </p:nvSpPr>
          <p:spPr>
            <a:xfrm>
              <a:off x="478582" y="2852936"/>
              <a:ext cx="4032448" cy="26776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002060"/>
                  </a:solidFill>
                  <a:latin typeface="+mj-lt"/>
                </a:rPr>
                <a:t>     </a:t>
              </a:r>
              <a:r>
                <a:rPr lang="vi-VN" sz="2800" b="1" dirty="0"/>
                <a:t>Tóm tắt</a:t>
              </a:r>
              <a:endParaRPr lang="vi-VN" sz="2800" dirty="0"/>
            </a:p>
            <a:p>
              <a:pPr algn="ctr"/>
              <a:r>
                <a:rPr lang="vi-VN" sz="2800" dirty="0"/>
                <a:t>Sân trường hình chữ nhật</a:t>
              </a:r>
            </a:p>
            <a:p>
              <a:pPr algn="ctr"/>
              <a:r>
                <a:rPr lang="vi-VN" sz="2800" dirty="0"/>
                <a:t>Chiều dài: 100 m</a:t>
              </a:r>
            </a:p>
            <a:p>
              <a:pPr algn="ctr"/>
              <a:r>
                <a:rPr lang="vi-VN" sz="2800" dirty="0"/>
                <a:t>Chiều rộng: 50 m</a:t>
              </a:r>
            </a:p>
            <a:p>
              <a:pPr algn="ctr"/>
              <a:r>
                <a:rPr lang="vi-VN" sz="2800" dirty="0"/>
                <a:t>Cổng vào: 3 m</a:t>
              </a:r>
            </a:p>
            <a:p>
              <a:pPr algn="ctr"/>
              <a:r>
                <a:rPr lang="vi-VN" sz="2800" dirty="0"/>
                <a:t>Hàng rào: .... mét</a:t>
              </a:r>
              <a:r>
                <a:rPr lang="vi-VN" sz="2800" dirty="0" smtClean="0"/>
                <a:t>?</a:t>
              </a:r>
              <a:endParaRPr lang="vi-VN" sz="2800" dirty="0"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6814" y="433521"/>
            <a:ext cx="5616624" cy="252028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5375126" y="2953801"/>
            <a:ext cx="6192688" cy="345638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375126" y="3121506"/>
            <a:ext cx="611780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/>
              <a:t>Bài giải</a:t>
            </a:r>
          </a:p>
          <a:p>
            <a:pPr algn="ctr"/>
            <a:r>
              <a:rPr lang="vi-VN" sz="2800" b="1" dirty="0"/>
              <a:t>Chu vi cái sân trường hình chữ nhật là:</a:t>
            </a:r>
          </a:p>
          <a:p>
            <a:pPr algn="ctr"/>
            <a:r>
              <a:rPr lang="vi-VN" sz="2800" b="1" dirty="0"/>
              <a:t>(100 + 50) x 2 = 300 (m)</a:t>
            </a:r>
          </a:p>
          <a:p>
            <a:pPr algn="ctr"/>
            <a:r>
              <a:rPr lang="vi-VN" sz="2800" b="1" dirty="0"/>
              <a:t>Chiều dài hàng rào là:</a:t>
            </a:r>
          </a:p>
          <a:p>
            <a:pPr algn="ctr"/>
            <a:r>
              <a:rPr lang="vi-VN" sz="2800" b="1" dirty="0"/>
              <a:t>300 – 3 = 297 (m)</a:t>
            </a:r>
          </a:p>
          <a:p>
            <a:pPr algn="ctr"/>
            <a:r>
              <a:rPr lang="vi-VN" sz="2800" b="1" dirty="0"/>
              <a:t>                  Đáp số 297 m</a:t>
            </a:r>
          </a:p>
          <a:p>
            <a:pPr algn="ctr"/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41059582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0560" y="1646803"/>
            <a:ext cx="5400255" cy="41897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910630" y="332656"/>
            <a:ext cx="102971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     Minh </a:t>
            </a:r>
            <a:r>
              <a:rPr lang="en-US" sz="2800" b="1" dirty="0" err="1"/>
              <a:t>Ánh</a:t>
            </a:r>
            <a:r>
              <a:rPr lang="en-US" sz="2800" b="1" dirty="0"/>
              <a:t> </a:t>
            </a:r>
            <a:r>
              <a:rPr lang="en-US" sz="2800" b="1" dirty="0" err="1"/>
              <a:t>bắt</a:t>
            </a:r>
            <a:r>
              <a:rPr lang="en-US" sz="2800" b="1" dirty="0"/>
              <a:t> </a:t>
            </a:r>
            <a:r>
              <a:rPr lang="en-US" sz="2800" b="1" dirty="0" err="1"/>
              <a:t>đầu</a:t>
            </a:r>
            <a:r>
              <a:rPr lang="en-US" sz="2800" b="1" dirty="0"/>
              <a:t> </a:t>
            </a:r>
            <a:r>
              <a:rPr lang="en-US" sz="2800" b="1" dirty="0" err="1"/>
              <a:t>tập</a:t>
            </a:r>
            <a:r>
              <a:rPr lang="en-US" sz="2800" b="1" dirty="0"/>
              <a:t> </a:t>
            </a:r>
            <a:r>
              <a:rPr lang="en-US" sz="2800" b="1" dirty="0" err="1"/>
              <a:t>đàn</a:t>
            </a:r>
            <a:r>
              <a:rPr lang="en-US" sz="2800" b="1" dirty="0"/>
              <a:t> </a:t>
            </a:r>
            <a:r>
              <a:rPr lang="en-US" sz="2800" b="1" dirty="0" err="1"/>
              <a:t>lúc</a:t>
            </a:r>
            <a:r>
              <a:rPr lang="en-US" sz="2800" b="1" dirty="0"/>
              <a:t> 9 </a:t>
            </a:r>
            <a:r>
              <a:rPr lang="en-US" sz="2800" b="1" dirty="0" err="1"/>
              <a:t>giờ</a:t>
            </a:r>
            <a:r>
              <a:rPr lang="en-US" sz="2800" b="1" dirty="0"/>
              <a:t> </a:t>
            </a:r>
            <a:r>
              <a:rPr lang="en-US" sz="2800" b="1" dirty="0" err="1"/>
              <a:t>kém</a:t>
            </a:r>
            <a:r>
              <a:rPr lang="en-US" sz="2800" b="1" dirty="0"/>
              <a:t> 10 </a:t>
            </a:r>
            <a:r>
              <a:rPr lang="en-US" sz="2800" b="1" dirty="0" err="1"/>
              <a:t>phút</a:t>
            </a:r>
            <a:r>
              <a:rPr lang="en-US" sz="2800" b="1" dirty="0"/>
              <a:t> </a:t>
            </a:r>
            <a:r>
              <a:rPr lang="en-US" sz="2800" b="1" dirty="0" err="1"/>
              <a:t>và</a:t>
            </a:r>
            <a:r>
              <a:rPr lang="en-US" sz="2800" b="1" dirty="0"/>
              <a:t> </a:t>
            </a:r>
            <a:r>
              <a:rPr lang="en-US" sz="2800" b="1" dirty="0" err="1"/>
              <a:t>tập</a:t>
            </a:r>
            <a:r>
              <a:rPr lang="en-US" sz="2800" b="1" dirty="0"/>
              <a:t> </a:t>
            </a:r>
            <a:r>
              <a:rPr lang="en-US" sz="2800" b="1" dirty="0" err="1"/>
              <a:t>đàn</a:t>
            </a:r>
            <a:r>
              <a:rPr lang="en-US" sz="2800" b="1" dirty="0"/>
              <a:t> </a:t>
            </a:r>
            <a:r>
              <a:rPr lang="en-US" sz="2800" b="1" dirty="0" err="1"/>
              <a:t>trong</a:t>
            </a:r>
            <a:r>
              <a:rPr lang="en-US" sz="2800" b="1" dirty="0"/>
              <a:t> 45 </a:t>
            </a:r>
            <a:r>
              <a:rPr lang="en-US" sz="2800" b="1" dirty="0" err="1"/>
              <a:t>phút</a:t>
            </a:r>
            <a:r>
              <a:rPr lang="en-US" sz="2800" b="1" dirty="0"/>
              <a:t>. </a:t>
            </a:r>
            <a:r>
              <a:rPr lang="en-US" sz="2800" b="1" dirty="0" err="1"/>
              <a:t>Hỏi</a:t>
            </a:r>
            <a:r>
              <a:rPr lang="en-US" sz="2800" b="1" dirty="0"/>
              <a:t> Minh </a:t>
            </a:r>
            <a:r>
              <a:rPr lang="en-US" sz="2800" b="1" dirty="0" err="1"/>
              <a:t>Ánh</a:t>
            </a:r>
            <a:r>
              <a:rPr lang="en-US" sz="2800" b="1" dirty="0"/>
              <a:t> </a:t>
            </a:r>
            <a:r>
              <a:rPr lang="en-US" sz="2800" b="1" dirty="0" err="1"/>
              <a:t>tập</a:t>
            </a:r>
            <a:r>
              <a:rPr lang="en-US" sz="2800" b="1" dirty="0"/>
              <a:t> </a:t>
            </a:r>
            <a:r>
              <a:rPr lang="en-US" sz="2800" b="1" dirty="0" err="1"/>
              <a:t>đàn</a:t>
            </a:r>
            <a:r>
              <a:rPr lang="en-US" sz="2800" b="1" dirty="0"/>
              <a:t> </a:t>
            </a:r>
            <a:r>
              <a:rPr lang="en-US" sz="2800" b="1" dirty="0" err="1"/>
              <a:t>xong</a:t>
            </a:r>
            <a:r>
              <a:rPr lang="en-US" sz="2800" b="1" dirty="0"/>
              <a:t> </a:t>
            </a:r>
            <a:r>
              <a:rPr lang="en-US" sz="2800" b="1" dirty="0" err="1"/>
              <a:t>lúc</a:t>
            </a:r>
            <a:r>
              <a:rPr lang="en-US" sz="2800" b="1" dirty="0"/>
              <a:t> </a:t>
            </a:r>
            <a:r>
              <a:rPr lang="en-US" sz="2800" b="1" dirty="0" err="1"/>
              <a:t>mấy</a:t>
            </a:r>
            <a:r>
              <a:rPr lang="en-US" sz="2800" b="1" dirty="0"/>
              <a:t> </a:t>
            </a:r>
            <a:r>
              <a:rPr lang="en-US" sz="2800" b="1" dirty="0" err="1"/>
              <a:t>giờ</a:t>
            </a:r>
            <a:r>
              <a:rPr lang="en-US" sz="2800" b="1" dirty="0"/>
              <a:t>?</a:t>
            </a:r>
            <a:endParaRPr lang="en-US" sz="2800" b="1" dirty="0"/>
          </a:p>
        </p:txBody>
      </p:sp>
      <p:sp>
        <p:nvSpPr>
          <p:cNvPr id="4" name="Oval 3"/>
          <p:cNvSpPr/>
          <p:nvPr/>
        </p:nvSpPr>
        <p:spPr>
          <a:xfrm>
            <a:off x="190550" y="166187"/>
            <a:ext cx="847668" cy="770898"/>
          </a:xfrm>
          <a:prstGeom prst="ellipse">
            <a:avLst/>
          </a:prstGeom>
          <a:solidFill>
            <a:srgbClr val="F636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smtClean="0">
                <a:latin typeface="Arial Rounded MT Bold" panose="020F0704030504030204" pitchFamily="34" charset="0"/>
              </a:rPr>
              <a:t>7</a:t>
            </a:r>
            <a:endParaRPr lang="en-US" sz="3600" dirty="0">
              <a:latin typeface="Arial Rounded MT Bold" panose="020F0704030504030204" pitchFamily="34" charset="0"/>
            </a:endParaRPr>
          </a:p>
        </p:txBody>
      </p:sp>
      <p:sp>
        <p:nvSpPr>
          <p:cNvPr id="6" name="Rectangle: Rounded Corners 43">
            <a:extLst>
              <a:ext uri="{FF2B5EF4-FFF2-40B4-BE49-F238E27FC236}">
                <a16:creationId xmlns="" xmlns:a16="http://schemas.microsoft.com/office/drawing/2014/main" id="{9D645240-D005-4810-AC9C-C05A048A4394}"/>
              </a:ext>
            </a:extLst>
          </p:cNvPr>
          <p:cNvSpPr/>
          <p:nvPr/>
        </p:nvSpPr>
        <p:spPr>
          <a:xfrm>
            <a:off x="347509" y="2200080"/>
            <a:ext cx="6192688" cy="2531160"/>
          </a:xfrm>
          <a:custGeom>
            <a:avLst/>
            <a:gdLst>
              <a:gd name="connsiteX0" fmla="*/ 0 w 6547824"/>
              <a:gd name="connsiteY0" fmla="*/ 220208 h 1321224"/>
              <a:gd name="connsiteX1" fmla="*/ 220208 w 6547824"/>
              <a:gd name="connsiteY1" fmla="*/ 0 h 1321224"/>
              <a:gd name="connsiteX2" fmla="*/ 836501 w 6547824"/>
              <a:gd name="connsiteY2" fmla="*/ 0 h 1321224"/>
              <a:gd name="connsiteX3" fmla="*/ 1269572 w 6547824"/>
              <a:gd name="connsiteY3" fmla="*/ 0 h 1321224"/>
              <a:gd name="connsiteX4" fmla="*/ 1702642 w 6547824"/>
              <a:gd name="connsiteY4" fmla="*/ 0 h 1321224"/>
              <a:gd name="connsiteX5" fmla="*/ 2380010 w 6547824"/>
              <a:gd name="connsiteY5" fmla="*/ 0 h 1321224"/>
              <a:gd name="connsiteX6" fmla="*/ 2996303 w 6547824"/>
              <a:gd name="connsiteY6" fmla="*/ 0 h 1321224"/>
              <a:gd name="connsiteX7" fmla="*/ 3368299 w 6547824"/>
              <a:gd name="connsiteY7" fmla="*/ 0 h 1321224"/>
              <a:gd name="connsiteX8" fmla="*/ 3862444 w 6547824"/>
              <a:gd name="connsiteY8" fmla="*/ 0 h 1321224"/>
              <a:gd name="connsiteX9" fmla="*/ 4478737 w 6547824"/>
              <a:gd name="connsiteY9" fmla="*/ 0 h 1321224"/>
              <a:gd name="connsiteX10" fmla="*/ 5095030 w 6547824"/>
              <a:gd name="connsiteY10" fmla="*/ 0 h 1321224"/>
              <a:gd name="connsiteX11" fmla="*/ 5467027 w 6547824"/>
              <a:gd name="connsiteY11" fmla="*/ 0 h 1321224"/>
              <a:gd name="connsiteX12" fmla="*/ 5839023 w 6547824"/>
              <a:gd name="connsiteY12" fmla="*/ 0 h 1321224"/>
              <a:gd name="connsiteX13" fmla="*/ 6327616 w 6547824"/>
              <a:gd name="connsiteY13" fmla="*/ 0 h 1321224"/>
              <a:gd name="connsiteX14" fmla="*/ 6547824 w 6547824"/>
              <a:gd name="connsiteY14" fmla="*/ 220208 h 1321224"/>
              <a:gd name="connsiteX15" fmla="*/ 6547824 w 6547824"/>
              <a:gd name="connsiteY15" fmla="*/ 634188 h 1321224"/>
              <a:gd name="connsiteX16" fmla="*/ 6547824 w 6547824"/>
              <a:gd name="connsiteY16" fmla="*/ 1101016 h 1321224"/>
              <a:gd name="connsiteX17" fmla="*/ 6327616 w 6547824"/>
              <a:gd name="connsiteY17" fmla="*/ 1321224 h 1321224"/>
              <a:gd name="connsiteX18" fmla="*/ 5894545 w 6547824"/>
              <a:gd name="connsiteY18" fmla="*/ 1321224 h 1321224"/>
              <a:gd name="connsiteX19" fmla="*/ 5339326 w 6547824"/>
              <a:gd name="connsiteY19" fmla="*/ 1321224 h 1321224"/>
              <a:gd name="connsiteX20" fmla="*/ 4906256 w 6547824"/>
              <a:gd name="connsiteY20" fmla="*/ 1321224 h 1321224"/>
              <a:gd name="connsiteX21" fmla="*/ 4412111 w 6547824"/>
              <a:gd name="connsiteY21" fmla="*/ 1321224 h 1321224"/>
              <a:gd name="connsiteX22" fmla="*/ 3856892 w 6547824"/>
              <a:gd name="connsiteY22" fmla="*/ 1321224 h 1321224"/>
              <a:gd name="connsiteX23" fmla="*/ 3301673 w 6547824"/>
              <a:gd name="connsiteY23" fmla="*/ 1321224 h 1321224"/>
              <a:gd name="connsiteX24" fmla="*/ 2624306 w 6547824"/>
              <a:gd name="connsiteY24" fmla="*/ 1321224 h 1321224"/>
              <a:gd name="connsiteX25" fmla="*/ 2008013 w 6547824"/>
              <a:gd name="connsiteY25" fmla="*/ 1321224 h 1321224"/>
              <a:gd name="connsiteX26" fmla="*/ 1636016 w 6547824"/>
              <a:gd name="connsiteY26" fmla="*/ 1321224 h 1321224"/>
              <a:gd name="connsiteX27" fmla="*/ 958649 w 6547824"/>
              <a:gd name="connsiteY27" fmla="*/ 1321224 h 1321224"/>
              <a:gd name="connsiteX28" fmla="*/ 220208 w 6547824"/>
              <a:gd name="connsiteY28" fmla="*/ 1321224 h 1321224"/>
              <a:gd name="connsiteX29" fmla="*/ 0 w 6547824"/>
              <a:gd name="connsiteY29" fmla="*/ 1101016 h 1321224"/>
              <a:gd name="connsiteX30" fmla="*/ 0 w 6547824"/>
              <a:gd name="connsiteY30" fmla="*/ 678228 h 1321224"/>
              <a:gd name="connsiteX31" fmla="*/ 0 w 6547824"/>
              <a:gd name="connsiteY31" fmla="*/ 220208 h 1321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6547824" h="1321224" fill="none" extrusionOk="0">
                <a:moveTo>
                  <a:pt x="0" y="220208"/>
                </a:moveTo>
                <a:cubicBezTo>
                  <a:pt x="23483" y="109139"/>
                  <a:pt x="110596" y="-392"/>
                  <a:pt x="220208" y="0"/>
                </a:cubicBezTo>
                <a:cubicBezTo>
                  <a:pt x="371161" y="-23441"/>
                  <a:pt x="701680" y="33568"/>
                  <a:pt x="836501" y="0"/>
                </a:cubicBezTo>
                <a:cubicBezTo>
                  <a:pt x="971322" y="-33568"/>
                  <a:pt x="1081096" y="19702"/>
                  <a:pt x="1269572" y="0"/>
                </a:cubicBezTo>
                <a:cubicBezTo>
                  <a:pt x="1458048" y="-19702"/>
                  <a:pt x="1533386" y="39069"/>
                  <a:pt x="1702642" y="0"/>
                </a:cubicBezTo>
                <a:cubicBezTo>
                  <a:pt x="1871898" y="-39069"/>
                  <a:pt x="2229462" y="70521"/>
                  <a:pt x="2380010" y="0"/>
                </a:cubicBezTo>
                <a:cubicBezTo>
                  <a:pt x="2530558" y="-70521"/>
                  <a:pt x="2851311" y="19834"/>
                  <a:pt x="2996303" y="0"/>
                </a:cubicBezTo>
                <a:cubicBezTo>
                  <a:pt x="3141295" y="-19834"/>
                  <a:pt x="3264073" y="17818"/>
                  <a:pt x="3368299" y="0"/>
                </a:cubicBezTo>
                <a:cubicBezTo>
                  <a:pt x="3472525" y="-17818"/>
                  <a:pt x="3759513" y="22817"/>
                  <a:pt x="3862444" y="0"/>
                </a:cubicBezTo>
                <a:cubicBezTo>
                  <a:pt x="3965376" y="-22817"/>
                  <a:pt x="4174949" y="30540"/>
                  <a:pt x="4478737" y="0"/>
                </a:cubicBezTo>
                <a:cubicBezTo>
                  <a:pt x="4782525" y="-30540"/>
                  <a:pt x="4875550" y="35980"/>
                  <a:pt x="5095030" y="0"/>
                </a:cubicBezTo>
                <a:cubicBezTo>
                  <a:pt x="5314510" y="-35980"/>
                  <a:pt x="5348264" y="25582"/>
                  <a:pt x="5467027" y="0"/>
                </a:cubicBezTo>
                <a:cubicBezTo>
                  <a:pt x="5585790" y="-25582"/>
                  <a:pt x="5738217" y="26848"/>
                  <a:pt x="5839023" y="0"/>
                </a:cubicBezTo>
                <a:cubicBezTo>
                  <a:pt x="5939829" y="-26848"/>
                  <a:pt x="6151211" y="32150"/>
                  <a:pt x="6327616" y="0"/>
                </a:cubicBezTo>
                <a:cubicBezTo>
                  <a:pt x="6469495" y="-9622"/>
                  <a:pt x="6551701" y="119724"/>
                  <a:pt x="6547824" y="220208"/>
                </a:cubicBezTo>
                <a:cubicBezTo>
                  <a:pt x="6575582" y="402050"/>
                  <a:pt x="6518794" y="435339"/>
                  <a:pt x="6547824" y="634188"/>
                </a:cubicBezTo>
                <a:cubicBezTo>
                  <a:pt x="6576854" y="833037"/>
                  <a:pt x="6520351" y="988816"/>
                  <a:pt x="6547824" y="1101016"/>
                </a:cubicBezTo>
                <a:cubicBezTo>
                  <a:pt x="6558806" y="1221884"/>
                  <a:pt x="6445913" y="1295207"/>
                  <a:pt x="6327616" y="1321224"/>
                </a:cubicBezTo>
                <a:cubicBezTo>
                  <a:pt x="6130160" y="1341020"/>
                  <a:pt x="5996021" y="1291700"/>
                  <a:pt x="5894545" y="1321224"/>
                </a:cubicBezTo>
                <a:cubicBezTo>
                  <a:pt x="5793069" y="1350748"/>
                  <a:pt x="5465480" y="1274718"/>
                  <a:pt x="5339326" y="1321224"/>
                </a:cubicBezTo>
                <a:cubicBezTo>
                  <a:pt x="5213172" y="1367730"/>
                  <a:pt x="5046303" y="1294251"/>
                  <a:pt x="4906256" y="1321224"/>
                </a:cubicBezTo>
                <a:cubicBezTo>
                  <a:pt x="4766209" y="1348197"/>
                  <a:pt x="4646796" y="1298017"/>
                  <a:pt x="4412111" y="1321224"/>
                </a:cubicBezTo>
                <a:cubicBezTo>
                  <a:pt x="4177426" y="1344431"/>
                  <a:pt x="4114490" y="1268102"/>
                  <a:pt x="3856892" y="1321224"/>
                </a:cubicBezTo>
                <a:cubicBezTo>
                  <a:pt x="3599294" y="1374346"/>
                  <a:pt x="3433743" y="1287950"/>
                  <a:pt x="3301673" y="1321224"/>
                </a:cubicBezTo>
                <a:cubicBezTo>
                  <a:pt x="3169603" y="1354498"/>
                  <a:pt x="2926676" y="1248752"/>
                  <a:pt x="2624306" y="1321224"/>
                </a:cubicBezTo>
                <a:cubicBezTo>
                  <a:pt x="2321936" y="1393696"/>
                  <a:pt x="2163187" y="1283709"/>
                  <a:pt x="2008013" y="1321224"/>
                </a:cubicBezTo>
                <a:cubicBezTo>
                  <a:pt x="1852839" y="1358739"/>
                  <a:pt x="1777113" y="1308886"/>
                  <a:pt x="1636016" y="1321224"/>
                </a:cubicBezTo>
                <a:cubicBezTo>
                  <a:pt x="1494919" y="1333562"/>
                  <a:pt x="1110703" y="1249708"/>
                  <a:pt x="958649" y="1321224"/>
                </a:cubicBezTo>
                <a:cubicBezTo>
                  <a:pt x="806595" y="1392740"/>
                  <a:pt x="447857" y="1300261"/>
                  <a:pt x="220208" y="1321224"/>
                </a:cubicBezTo>
                <a:cubicBezTo>
                  <a:pt x="71261" y="1336560"/>
                  <a:pt x="-18790" y="1233244"/>
                  <a:pt x="0" y="1101016"/>
                </a:cubicBezTo>
                <a:cubicBezTo>
                  <a:pt x="-45844" y="1015518"/>
                  <a:pt x="21136" y="842477"/>
                  <a:pt x="0" y="678228"/>
                </a:cubicBezTo>
                <a:cubicBezTo>
                  <a:pt x="-21136" y="513979"/>
                  <a:pt x="31051" y="435955"/>
                  <a:pt x="0" y="220208"/>
                </a:cubicBezTo>
                <a:close/>
              </a:path>
              <a:path w="6547824" h="1321224" stroke="0" extrusionOk="0">
                <a:moveTo>
                  <a:pt x="0" y="220208"/>
                </a:moveTo>
                <a:cubicBezTo>
                  <a:pt x="-18458" y="93137"/>
                  <a:pt x="113888" y="11646"/>
                  <a:pt x="220208" y="0"/>
                </a:cubicBezTo>
                <a:cubicBezTo>
                  <a:pt x="353321" y="-1618"/>
                  <a:pt x="557339" y="49516"/>
                  <a:pt x="836501" y="0"/>
                </a:cubicBezTo>
                <a:cubicBezTo>
                  <a:pt x="1115663" y="-49516"/>
                  <a:pt x="1205364" y="14000"/>
                  <a:pt x="1452794" y="0"/>
                </a:cubicBezTo>
                <a:cubicBezTo>
                  <a:pt x="1700224" y="-14000"/>
                  <a:pt x="1903189" y="5749"/>
                  <a:pt x="2069087" y="0"/>
                </a:cubicBezTo>
                <a:cubicBezTo>
                  <a:pt x="2234985" y="-5749"/>
                  <a:pt x="2573153" y="21126"/>
                  <a:pt x="2746454" y="0"/>
                </a:cubicBezTo>
                <a:cubicBezTo>
                  <a:pt x="2919755" y="-21126"/>
                  <a:pt x="3058496" y="31272"/>
                  <a:pt x="3179525" y="0"/>
                </a:cubicBezTo>
                <a:cubicBezTo>
                  <a:pt x="3300554" y="-31272"/>
                  <a:pt x="3589232" y="61206"/>
                  <a:pt x="3734744" y="0"/>
                </a:cubicBezTo>
                <a:cubicBezTo>
                  <a:pt x="3880256" y="-61206"/>
                  <a:pt x="4024182" y="54201"/>
                  <a:pt x="4228889" y="0"/>
                </a:cubicBezTo>
                <a:cubicBezTo>
                  <a:pt x="4433597" y="-54201"/>
                  <a:pt x="4454762" y="33383"/>
                  <a:pt x="4661959" y="0"/>
                </a:cubicBezTo>
                <a:cubicBezTo>
                  <a:pt x="4869156" y="-33383"/>
                  <a:pt x="5105345" y="7376"/>
                  <a:pt x="5278252" y="0"/>
                </a:cubicBezTo>
                <a:cubicBezTo>
                  <a:pt x="5451159" y="-7376"/>
                  <a:pt x="5552675" y="6050"/>
                  <a:pt x="5650249" y="0"/>
                </a:cubicBezTo>
                <a:cubicBezTo>
                  <a:pt x="5747823" y="-6050"/>
                  <a:pt x="6119178" y="65031"/>
                  <a:pt x="6327616" y="0"/>
                </a:cubicBezTo>
                <a:cubicBezTo>
                  <a:pt x="6450126" y="-2960"/>
                  <a:pt x="6561058" y="72005"/>
                  <a:pt x="6547824" y="220208"/>
                </a:cubicBezTo>
                <a:cubicBezTo>
                  <a:pt x="6550057" y="430009"/>
                  <a:pt x="6504706" y="496962"/>
                  <a:pt x="6547824" y="660612"/>
                </a:cubicBezTo>
                <a:cubicBezTo>
                  <a:pt x="6590942" y="824262"/>
                  <a:pt x="6542989" y="944807"/>
                  <a:pt x="6547824" y="1101016"/>
                </a:cubicBezTo>
                <a:cubicBezTo>
                  <a:pt x="6533270" y="1232599"/>
                  <a:pt x="6460145" y="1298261"/>
                  <a:pt x="6327616" y="1321224"/>
                </a:cubicBezTo>
                <a:cubicBezTo>
                  <a:pt x="6109351" y="1333270"/>
                  <a:pt x="5926089" y="1300211"/>
                  <a:pt x="5772397" y="1321224"/>
                </a:cubicBezTo>
                <a:cubicBezTo>
                  <a:pt x="5618705" y="1342237"/>
                  <a:pt x="5394095" y="1312083"/>
                  <a:pt x="5278252" y="1321224"/>
                </a:cubicBezTo>
                <a:cubicBezTo>
                  <a:pt x="5162410" y="1330365"/>
                  <a:pt x="4959152" y="1310079"/>
                  <a:pt x="4661959" y="1321224"/>
                </a:cubicBezTo>
                <a:cubicBezTo>
                  <a:pt x="4364766" y="1332369"/>
                  <a:pt x="4355907" y="1270595"/>
                  <a:pt x="4228889" y="1321224"/>
                </a:cubicBezTo>
                <a:cubicBezTo>
                  <a:pt x="4101871" y="1371853"/>
                  <a:pt x="3953116" y="1300101"/>
                  <a:pt x="3795818" y="1321224"/>
                </a:cubicBezTo>
                <a:cubicBezTo>
                  <a:pt x="3638520" y="1342347"/>
                  <a:pt x="3442545" y="1320531"/>
                  <a:pt x="3240599" y="1321224"/>
                </a:cubicBezTo>
                <a:cubicBezTo>
                  <a:pt x="3038653" y="1321917"/>
                  <a:pt x="2881382" y="1298545"/>
                  <a:pt x="2685380" y="1321224"/>
                </a:cubicBezTo>
                <a:cubicBezTo>
                  <a:pt x="2489378" y="1343903"/>
                  <a:pt x="2496084" y="1283956"/>
                  <a:pt x="2313383" y="1321224"/>
                </a:cubicBezTo>
                <a:cubicBezTo>
                  <a:pt x="2130682" y="1358492"/>
                  <a:pt x="2033231" y="1290752"/>
                  <a:pt x="1880313" y="1321224"/>
                </a:cubicBezTo>
                <a:cubicBezTo>
                  <a:pt x="1727395" y="1351696"/>
                  <a:pt x="1664052" y="1283787"/>
                  <a:pt x="1508316" y="1321224"/>
                </a:cubicBezTo>
                <a:cubicBezTo>
                  <a:pt x="1352580" y="1358661"/>
                  <a:pt x="1237685" y="1319010"/>
                  <a:pt x="1075245" y="1321224"/>
                </a:cubicBezTo>
                <a:cubicBezTo>
                  <a:pt x="912805" y="1323438"/>
                  <a:pt x="508288" y="1247610"/>
                  <a:pt x="220208" y="1321224"/>
                </a:cubicBezTo>
                <a:cubicBezTo>
                  <a:pt x="89680" y="1334698"/>
                  <a:pt x="-15873" y="1227688"/>
                  <a:pt x="0" y="1101016"/>
                </a:cubicBezTo>
                <a:cubicBezTo>
                  <a:pt x="-4501" y="995851"/>
                  <a:pt x="53095" y="773865"/>
                  <a:pt x="0" y="651804"/>
                </a:cubicBezTo>
                <a:cubicBezTo>
                  <a:pt x="-53095" y="529743"/>
                  <a:pt x="45865" y="348649"/>
                  <a:pt x="0" y="220208"/>
                </a:cubicBezTo>
                <a:close/>
              </a:path>
            </a:pathLst>
          </a:cu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/>
            <a:r>
              <a:rPr lang="en-US" sz="2800" b="1" u="sng" dirty="0" smtClean="0">
                <a:solidFill>
                  <a:srgbClr val="000000"/>
                </a:solidFill>
              </a:rPr>
              <a:t>Bài </a:t>
            </a:r>
            <a:r>
              <a:rPr lang="en-US" sz="2800" b="1" u="sng" dirty="0" err="1" smtClean="0">
                <a:solidFill>
                  <a:srgbClr val="000000"/>
                </a:solidFill>
              </a:rPr>
              <a:t>giải</a:t>
            </a:r>
            <a:r>
              <a:rPr lang="en-US" sz="2800" b="1" dirty="0" smtClean="0">
                <a:solidFill>
                  <a:srgbClr val="000000"/>
                </a:solidFill>
              </a:rPr>
              <a:t>:</a:t>
            </a:r>
          </a:p>
          <a:p>
            <a:r>
              <a:rPr lang="en-US" sz="2800" b="1" dirty="0" smtClean="0">
                <a:solidFill>
                  <a:srgbClr val="000000"/>
                </a:solidFill>
              </a:rPr>
              <a:t>9 </a:t>
            </a:r>
            <a:r>
              <a:rPr lang="en-US" sz="2800" b="1" dirty="0" err="1">
                <a:solidFill>
                  <a:srgbClr val="000000"/>
                </a:solidFill>
              </a:rPr>
              <a:t>giờ</a:t>
            </a:r>
            <a:r>
              <a:rPr lang="en-US" sz="2800" b="1" dirty="0">
                <a:solidFill>
                  <a:srgbClr val="000000"/>
                </a:solidFill>
              </a:rPr>
              <a:t> </a:t>
            </a:r>
            <a:r>
              <a:rPr lang="en-US" sz="2800" b="1" dirty="0" err="1">
                <a:solidFill>
                  <a:srgbClr val="000000"/>
                </a:solidFill>
              </a:rPr>
              <a:t>kém</a:t>
            </a:r>
            <a:r>
              <a:rPr lang="en-US" sz="2800" b="1" dirty="0">
                <a:solidFill>
                  <a:srgbClr val="000000"/>
                </a:solidFill>
              </a:rPr>
              <a:t> 10 </a:t>
            </a:r>
            <a:r>
              <a:rPr lang="en-US" sz="2800" b="1" dirty="0" err="1">
                <a:solidFill>
                  <a:srgbClr val="000000"/>
                </a:solidFill>
              </a:rPr>
              <a:t>phút</a:t>
            </a:r>
            <a:r>
              <a:rPr lang="en-US" sz="2800" b="1" dirty="0">
                <a:solidFill>
                  <a:srgbClr val="000000"/>
                </a:solidFill>
              </a:rPr>
              <a:t> hay 8 </a:t>
            </a:r>
            <a:r>
              <a:rPr lang="en-US" sz="2800" b="1" dirty="0" err="1">
                <a:solidFill>
                  <a:srgbClr val="000000"/>
                </a:solidFill>
              </a:rPr>
              <a:t>giờ</a:t>
            </a:r>
            <a:r>
              <a:rPr lang="en-US" sz="2800" b="1" dirty="0">
                <a:solidFill>
                  <a:srgbClr val="000000"/>
                </a:solidFill>
              </a:rPr>
              <a:t> 50 </a:t>
            </a:r>
            <a:r>
              <a:rPr lang="en-US" sz="2800" b="1" dirty="0" err="1">
                <a:solidFill>
                  <a:srgbClr val="000000"/>
                </a:solidFill>
              </a:rPr>
              <a:t>phút</a:t>
            </a:r>
            <a:r>
              <a:rPr lang="en-US" sz="2800" b="1" dirty="0">
                <a:solidFill>
                  <a:srgbClr val="000000"/>
                </a:solidFill>
              </a:rPr>
              <a:t> </a:t>
            </a:r>
          </a:p>
          <a:p>
            <a:r>
              <a:rPr lang="en-US" sz="2800" b="1" dirty="0">
                <a:solidFill>
                  <a:srgbClr val="000000"/>
                </a:solidFill>
              </a:rPr>
              <a:t>Minh </a:t>
            </a:r>
            <a:r>
              <a:rPr lang="en-US" sz="2800" b="1" dirty="0" err="1">
                <a:solidFill>
                  <a:srgbClr val="000000"/>
                </a:solidFill>
              </a:rPr>
              <a:t>Ánh</a:t>
            </a:r>
            <a:r>
              <a:rPr lang="en-US" sz="2800" b="1" dirty="0">
                <a:solidFill>
                  <a:srgbClr val="000000"/>
                </a:solidFill>
              </a:rPr>
              <a:t> </a:t>
            </a:r>
            <a:r>
              <a:rPr lang="en-US" sz="2800" b="1" dirty="0" err="1">
                <a:solidFill>
                  <a:srgbClr val="000000"/>
                </a:solidFill>
              </a:rPr>
              <a:t>tập</a:t>
            </a:r>
            <a:r>
              <a:rPr lang="en-US" sz="2800" b="1" dirty="0">
                <a:solidFill>
                  <a:srgbClr val="000000"/>
                </a:solidFill>
              </a:rPr>
              <a:t> </a:t>
            </a:r>
            <a:r>
              <a:rPr lang="en-US" sz="2800" b="1" dirty="0" err="1">
                <a:solidFill>
                  <a:srgbClr val="000000"/>
                </a:solidFill>
              </a:rPr>
              <a:t>đàn</a:t>
            </a:r>
            <a:r>
              <a:rPr lang="en-US" sz="2800" b="1" dirty="0">
                <a:solidFill>
                  <a:srgbClr val="000000"/>
                </a:solidFill>
              </a:rPr>
              <a:t> </a:t>
            </a:r>
            <a:r>
              <a:rPr lang="en-US" sz="2800" b="1" dirty="0" err="1">
                <a:solidFill>
                  <a:srgbClr val="000000"/>
                </a:solidFill>
              </a:rPr>
              <a:t>xong</a:t>
            </a:r>
            <a:r>
              <a:rPr lang="en-US" sz="2800" b="1" dirty="0">
                <a:solidFill>
                  <a:srgbClr val="000000"/>
                </a:solidFill>
              </a:rPr>
              <a:t> </a:t>
            </a:r>
            <a:r>
              <a:rPr lang="en-US" sz="2800" b="1" dirty="0" err="1">
                <a:solidFill>
                  <a:srgbClr val="000000"/>
                </a:solidFill>
              </a:rPr>
              <a:t>lúc</a:t>
            </a:r>
            <a:r>
              <a:rPr lang="en-US" sz="2800" b="1" dirty="0">
                <a:solidFill>
                  <a:srgbClr val="000000"/>
                </a:solidFill>
              </a:rPr>
              <a:t>:</a:t>
            </a:r>
          </a:p>
          <a:p>
            <a:r>
              <a:rPr lang="en-US" sz="2800" b="1" dirty="0">
                <a:solidFill>
                  <a:srgbClr val="000000"/>
                </a:solidFill>
              </a:rPr>
              <a:t>8 </a:t>
            </a:r>
            <a:r>
              <a:rPr lang="en-US" sz="2800" b="1" dirty="0" err="1">
                <a:solidFill>
                  <a:srgbClr val="000000"/>
                </a:solidFill>
              </a:rPr>
              <a:t>giờ</a:t>
            </a:r>
            <a:r>
              <a:rPr lang="en-US" sz="2800" b="1" dirty="0">
                <a:solidFill>
                  <a:srgbClr val="000000"/>
                </a:solidFill>
              </a:rPr>
              <a:t> 50 </a:t>
            </a:r>
            <a:r>
              <a:rPr lang="en-US" sz="2800" b="1" dirty="0" err="1">
                <a:solidFill>
                  <a:srgbClr val="000000"/>
                </a:solidFill>
              </a:rPr>
              <a:t>phút</a:t>
            </a:r>
            <a:r>
              <a:rPr lang="en-US" sz="2800" b="1" dirty="0">
                <a:solidFill>
                  <a:srgbClr val="000000"/>
                </a:solidFill>
              </a:rPr>
              <a:t> + 45 </a:t>
            </a:r>
            <a:r>
              <a:rPr lang="en-US" sz="2800" b="1" dirty="0" err="1">
                <a:solidFill>
                  <a:srgbClr val="000000"/>
                </a:solidFill>
              </a:rPr>
              <a:t>phút</a:t>
            </a:r>
            <a:r>
              <a:rPr lang="en-US" sz="2800" b="1" dirty="0">
                <a:solidFill>
                  <a:srgbClr val="000000"/>
                </a:solidFill>
              </a:rPr>
              <a:t> = 9 </a:t>
            </a:r>
            <a:r>
              <a:rPr lang="en-US" sz="2800" b="1" dirty="0" err="1">
                <a:solidFill>
                  <a:srgbClr val="000000"/>
                </a:solidFill>
              </a:rPr>
              <a:t>giờ</a:t>
            </a:r>
            <a:r>
              <a:rPr lang="en-US" sz="2800" b="1" dirty="0">
                <a:solidFill>
                  <a:srgbClr val="000000"/>
                </a:solidFill>
              </a:rPr>
              <a:t> 35 </a:t>
            </a:r>
            <a:r>
              <a:rPr lang="en-US" sz="2800" b="1" dirty="0" err="1">
                <a:solidFill>
                  <a:srgbClr val="000000"/>
                </a:solidFill>
              </a:rPr>
              <a:t>phút</a:t>
            </a:r>
            <a:endParaRPr lang="en-US" sz="2800" b="1" dirty="0">
              <a:solidFill>
                <a:srgbClr val="000000"/>
              </a:solidFill>
            </a:endParaRPr>
          </a:p>
          <a:p>
            <a:r>
              <a:rPr lang="en-US" sz="2800" b="1" dirty="0">
                <a:solidFill>
                  <a:srgbClr val="000000"/>
                </a:solidFill>
              </a:rPr>
              <a:t>       </a:t>
            </a:r>
            <a:r>
              <a:rPr lang="en-US" sz="2800" b="1" dirty="0" err="1">
                <a:solidFill>
                  <a:srgbClr val="000000"/>
                </a:solidFill>
              </a:rPr>
              <a:t>Đáp</a:t>
            </a:r>
            <a:r>
              <a:rPr lang="en-US" sz="2800" b="1" dirty="0">
                <a:solidFill>
                  <a:srgbClr val="000000"/>
                </a:solidFill>
              </a:rPr>
              <a:t> </a:t>
            </a:r>
            <a:r>
              <a:rPr lang="en-US" sz="2800" b="1" dirty="0" err="1">
                <a:solidFill>
                  <a:srgbClr val="000000"/>
                </a:solidFill>
              </a:rPr>
              <a:t>số</a:t>
            </a:r>
            <a:r>
              <a:rPr lang="en-US" sz="2800" b="1" dirty="0">
                <a:solidFill>
                  <a:srgbClr val="000000"/>
                </a:solidFill>
              </a:rPr>
              <a:t>: 9 </a:t>
            </a:r>
            <a:r>
              <a:rPr lang="en-US" sz="2800" b="1" dirty="0" err="1">
                <a:solidFill>
                  <a:srgbClr val="000000"/>
                </a:solidFill>
              </a:rPr>
              <a:t>giờ</a:t>
            </a:r>
            <a:r>
              <a:rPr lang="en-US" sz="2800" b="1" dirty="0">
                <a:solidFill>
                  <a:srgbClr val="000000"/>
                </a:solidFill>
              </a:rPr>
              <a:t> 35 </a:t>
            </a:r>
            <a:r>
              <a:rPr lang="en-US" sz="2800" b="1" dirty="0" err="1">
                <a:solidFill>
                  <a:srgbClr val="000000"/>
                </a:solidFill>
              </a:rPr>
              <a:t>phút</a:t>
            </a:r>
            <a:endParaRPr lang="en-US" sz="28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08835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ình nền Powerpoint bảng đen - Mẫu Powerpoint bảng đen cực đẹ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614" y="1393757"/>
            <a:ext cx="8318736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675E2B0-3B47-4ACD-957D-EC1947EF9D87}"/>
              </a:ext>
            </a:extLst>
          </p:cNvPr>
          <p:cNvSpPr txBox="1"/>
          <p:nvPr/>
        </p:nvSpPr>
        <p:spPr>
          <a:xfrm>
            <a:off x="2465640" y="374066"/>
            <a:ext cx="6472432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 err="1">
                <a:solidFill>
                  <a:srgbClr val="FF0000"/>
                </a:solidFill>
                <a:cs typeface="Arial" panose="020B0604020202020204" pitchFamily="34" charset="0"/>
              </a:rPr>
              <a:t>HƯỚNG</a:t>
            </a:r>
            <a:r>
              <a:rPr lang="en-US" sz="3733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cs typeface="Arial" panose="020B0604020202020204" pitchFamily="34" charset="0"/>
              </a:rPr>
              <a:t>DẪN</a:t>
            </a:r>
            <a:r>
              <a:rPr lang="en-US" sz="3733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cs typeface="Arial" panose="020B0604020202020204" pitchFamily="34" charset="0"/>
              </a:rPr>
              <a:t>VỀ</a:t>
            </a:r>
            <a:r>
              <a:rPr lang="en-US" sz="3733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cs typeface="Arial" panose="020B0604020202020204" pitchFamily="34" charset="0"/>
              </a:rPr>
              <a:t>NHÀ</a:t>
            </a:r>
            <a:endParaRPr lang="en-US" sz="3733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11D964D-101E-4569-90D4-EF813A2F6A19}"/>
              </a:ext>
            </a:extLst>
          </p:cNvPr>
          <p:cNvSpPr txBox="1"/>
          <p:nvPr/>
        </p:nvSpPr>
        <p:spPr>
          <a:xfrm>
            <a:off x="1525323" y="2599404"/>
            <a:ext cx="2966483" cy="15261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333" b="1" dirty="0">
                <a:solidFill>
                  <a:schemeClr val="bg1"/>
                </a:solidFill>
              </a:rPr>
              <a:t>Hoàn thành vở bài tập</a:t>
            </a:r>
            <a:endParaRPr lang="en-US" sz="3333" b="1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EB64B49B-80AB-408B-8490-9C58BA0E69DE}"/>
              </a:ext>
            </a:extLst>
          </p:cNvPr>
          <p:cNvSpPr txBox="1"/>
          <p:nvPr/>
        </p:nvSpPr>
        <p:spPr>
          <a:xfrm>
            <a:off x="4491806" y="2836302"/>
            <a:ext cx="3331592" cy="861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333" b="1" dirty="0" err="1">
                <a:solidFill>
                  <a:schemeClr val="bg1"/>
                </a:solidFill>
                <a:ea typeface="Nunito"/>
                <a:cs typeface="Arial" panose="020B0604020202020204" pitchFamily="34" charset="0"/>
                <a:sym typeface="Nunito"/>
              </a:rPr>
              <a:t>Chuẩn</a:t>
            </a:r>
            <a:r>
              <a:rPr lang="en-US" sz="3333" b="1" dirty="0">
                <a:solidFill>
                  <a:schemeClr val="bg1"/>
                </a:solidFill>
                <a:ea typeface="Nunito"/>
                <a:cs typeface="Arial" panose="020B0604020202020204" pitchFamily="34" charset="0"/>
                <a:sym typeface="Nunito"/>
              </a:rPr>
              <a:t> </a:t>
            </a:r>
            <a:r>
              <a:rPr lang="en-US" sz="3333" b="1" dirty="0" err="1">
                <a:solidFill>
                  <a:schemeClr val="bg1"/>
                </a:solidFill>
                <a:ea typeface="Nunito"/>
                <a:cs typeface="Arial" panose="020B0604020202020204" pitchFamily="34" charset="0"/>
                <a:sym typeface="Nunito"/>
              </a:rPr>
              <a:t>bị</a:t>
            </a:r>
            <a:r>
              <a:rPr lang="en-US" sz="3333" b="1" dirty="0">
                <a:solidFill>
                  <a:schemeClr val="bg1"/>
                </a:solidFill>
                <a:ea typeface="Nunito"/>
                <a:cs typeface="Arial" panose="020B0604020202020204" pitchFamily="34" charset="0"/>
                <a:sym typeface="Nunito"/>
              </a:rPr>
              <a:t> </a:t>
            </a:r>
            <a:r>
              <a:rPr lang="en-US" sz="3333" b="1" dirty="0" err="1">
                <a:solidFill>
                  <a:schemeClr val="bg1"/>
                </a:solidFill>
                <a:ea typeface="Nunito"/>
                <a:cs typeface="Arial" panose="020B0604020202020204" pitchFamily="34" charset="0"/>
                <a:sym typeface="Nunito"/>
              </a:rPr>
              <a:t>bài</a:t>
            </a:r>
            <a:r>
              <a:rPr lang="en-US" sz="3333" b="1" dirty="0">
                <a:solidFill>
                  <a:schemeClr val="bg1"/>
                </a:solidFill>
                <a:ea typeface="Nunito"/>
                <a:cs typeface="Arial" panose="020B0604020202020204" pitchFamily="34" charset="0"/>
                <a:sym typeface="Nunito"/>
              </a:rPr>
              <a:t> </a:t>
            </a:r>
            <a:r>
              <a:rPr lang="en-US" sz="3333" b="1" dirty="0" err="1" smtClean="0">
                <a:solidFill>
                  <a:schemeClr val="bg1"/>
                </a:solidFill>
                <a:ea typeface="Nunito"/>
                <a:cs typeface="Arial" panose="020B0604020202020204" pitchFamily="34" charset="0"/>
                <a:sym typeface="Nunito"/>
              </a:rPr>
              <a:t>mới</a:t>
            </a:r>
            <a:endParaRPr lang="en-US" sz="3333" b="1" dirty="0">
              <a:solidFill>
                <a:schemeClr val="bg1"/>
              </a:solidFill>
              <a:ea typeface="Nunito"/>
              <a:cs typeface="Arial" panose="020B0604020202020204" pitchFamily="34" charset="0"/>
              <a:sym typeface="Nunito"/>
            </a:endParaRPr>
          </a:p>
        </p:txBody>
      </p:sp>
      <p:grpSp>
        <p:nvGrpSpPr>
          <p:cNvPr id="17" name="Group 3">
            <a:extLst>
              <a:ext uri="{FF2B5EF4-FFF2-40B4-BE49-F238E27FC236}">
                <a16:creationId xmlns:a16="http://schemas.microsoft.com/office/drawing/2014/main" xmlns="" id="{3F63BAC5-9EC2-4336-94A1-A4B9726E593C}"/>
              </a:ext>
            </a:extLst>
          </p:cNvPr>
          <p:cNvGrpSpPr/>
          <p:nvPr/>
        </p:nvGrpSpPr>
        <p:grpSpPr>
          <a:xfrm>
            <a:off x="2808445" y="1807947"/>
            <a:ext cx="817502" cy="833541"/>
            <a:chOff x="0" y="0"/>
            <a:chExt cx="1746277" cy="1746277"/>
          </a:xfrm>
        </p:grpSpPr>
        <p:grpSp>
          <p:nvGrpSpPr>
            <p:cNvPr id="18" name="Group 4">
              <a:extLst>
                <a:ext uri="{FF2B5EF4-FFF2-40B4-BE49-F238E27FC236}">
                  <a16:creationId xmlns:a16="http://schemas.microsoft.com/office/drawing/2014/main" xmlns="" id="{8B048150-3418-41D0-A947-A8ED6B353D65}"/>
                </a:ext>
              </a:extLst>
            </p:cNvPr>
            <p:cNvGrpSpPr/>
            <p:nvPr/>
          </p:nvGrpSpPr>
          <p:grpSpPr>
            <a:xfrm>
              <a:off x="0" y="0"/>
              <a:ext cx="1746277" cy="1746277"/>
              <a:chOff x="0" y="0"/>
              <a:chExt cx="6350000" cy="6350000"/>
            </a:xfrm>
          </p:grpSpPr>
          <p:sp>
            <p:nvSpPr>
              <p:cNvPr id="20" name="Freeform 5">
                <a:extLst>
                  <a:ext uri="{FF2B5EF4-FFF2-40B4-BE49-F238E27FC236}">
                    <a16:creationId xmlns:a16="http://schemas.microsoft.com/office/drawing/2014/main" xmlns="" id="{A5D3EDB0-FF53-48FB-8604-6AFC76D7CF05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887C9"/>
              </a:solidFill>
            </p:spPr>
          </p:sp>
        </p:grpSp>
        <p:pic>
          <p:nvPicPr>
            <p:cNvPr id="19" name="Picture 6">
              <a:extLst>
                <a:ext uri="{FF2B5EF4-FFF2-40B4-BE49-F238E27FC236}">
                  <a16:creationId xmlns:a16="http://schemas.microsoft.com/office/drawing/2014/main" xmlns="" id="{8339F5F9-0C6E-45DF-B7F0-F03D70A80E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357760" y="455213"/>
              <a:ext cx="1030757" cy="835851"/>
            </a:xfrm>
            <a:prstGeom prst="rect">
              <a:avLst/>
            </a:prstGeom>
          </p:spPr>
        </p:pic>
      </p:grpSp>
      <p:grpSp>
        <p:nvGrpSpPr>
          <p:cNvPr id="21" name="Group 11">
            <a:extLst>
              <a:ext uri="{FF2B5EF4-FFF2-40B4-BE49-F238E27FC236}">
                <a16:creationId xmlns:a16="http://schemas.microsoft.com/office/drawing/2014/main" xmlns="" id="{92B381D5-169F-404E-9E53-A3A7BA553633}"/>
              </a:ext>
            </a:extLst>
          </p:cNvPr>
          <p:cNvGrpSpPr/>
          <p:nvPr/>
        </p:nvGrpSpPr>
        <p:grpSpPr>
          <a:xfrm>
            <a:off x="5647611" y="1807946"/>
            <a:ext cx="821167" cy="833541"/>
            <a:chOff x="0" y="0"/>
            <a:chExt cx="1746277" cy="1746277"/>
          </a:xfrm>
        </p:grpSpPr>
        <p:grpSp>
          <p:nvGrpSpPr>
            <p:cNvPr id="22" name="Group 12">
              <a:extLst>
                <a:ext uri="{FF2B5EF4-FFF2-40B4-BE49-F238E27FC236}">
                  <a16:creationId xmlns:a16="http://schemas.microsoft.com/office/drawing/2014/main" xmlns="" id="{4DB3B659-8347-4EC4-BDAE-2D18BAA8CF77}"/>
                </a:ext>
              </a:extLst>
            </p:cNvPr>
            <p:cNvGrpSpPr/>
            <p:nvPr/>
          </p:nvGrpSpPr>
          <p:grpSpPr>
            <a:xfrm>
              <a:off x="0" y="0"/>
              <a:ext cx="1746277" cy="1746277"/>
              <a:chOff x="0" y="0"/>
              <a:chExt cx="6350000" cy="6350000"/>
            </a:xfrm>
          </p:grpSpPr>
          <p:sp>
            <p:nvSpPr>
              <p:cNvPr id="24" name="Freeform 13">
                <a:extLst>
                  <a:ext uri="{FF2B5EF4-FFF2-40B4-BE49-F238E27FC236}">
                    <a16:creationId xmlns:a16="http://schemas.microsoft.com/office/drawing/2014/main" xmlns="" id="{650F7320-ABBA-45F3-AEB4-57B55B7AC6EC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887C9"/>
              </a:solidFill>
            </p:spPr>
          </p:sp>
        </p:grpSp>
        <p:pic>
          <p:nvPicPr>
            <p:cNvPr id="23" name="Picture 14">
              <a:extLst>
                <a:ext uri="{FF2B5EF4-FFF2-40B4-BE49-F238E27FC236}">
                  <a16:creationId xmlns:a16="http://schemas.microsoft.com/office/drawing/2014/main" xmlns="" id="{CB34024D-7C24-4F96-8558-10CB7911C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302974" y="527930"/>
              <a:ext cx="1140328" cy="690417"/>
            </a:xfrm>
            <a:prstGeom prst="rect">
              <a:avLst/>
            </a:prstGeom>
          </p:spPr>
        </p:pic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765" b="97941" l="10000" r="7676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95406" y="2488100"/>
            <a:ext cx="4845523" cy="3958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9419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04" y="1687"/>
            <a:ext cx="12186005" cy="68546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3164" y="1830997"/>
            <a:ext cx="9259234" cy="3427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7899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2187238" cy="6853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894" y="3140968"/>
            <a:ext cx="5040560" cy="34780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698" y="1279564"/>
            <a:ext cx="9414890" cy="2361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448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plant&#10;&#10;Description automatically generated">
            <a:extLst>
              <a:ext uri="{FF2B5EF4-FFF2-40B4-BE49-F238E27FC236}">
                <a16:creationId xmlns="" xmlns:a16="http://schemas.microsoft.com/office/drawing/2014/main" id="{5CBCA1D9-8A84-4426-B6CA-BD192969D5C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30" b="19355"/>
          <a:stretch/>
        </p:blipFill>
        <p:spPr>
          <a:xfrm>
            <a:off x="-1" y="447"/>
            <a:ext cx="12190413" cy="6857107"/>
          </a:xfrm>
          <a:prstGeom prst="rect">
            <a:avLst/>
          </a:prstGeom>
        </p:spPr>
      </p:pic>
      <p:pic>
        <p:nvPicPr>
          <p:cNvPr id="5" name="Giới thiệu trò chơi nhạc dài">
            <a:hlinkClick r:id="" action="ppaction://media"/>
            <a:extLst>
              <a:ext uri="{FF2B5EF4-FFF2-40B4-BE49-F238E27FC236}">
                <a16:creationId xmlns="" xmlns:a16="http://schemas.microsoft.com/office/drawing/2014/main" id="{205E5D23-DE44-4E55-92A4-589774C5CCD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3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23806" y="41882"/>
            <a:ext cx="609521" cy="609521"/>
          </a:xfrm>
          <a:prstGeom prst="rect">
            <a:avLst/>
          </a:prstGeom>
        </p:spPr>
      </p:pic>
      <p:pic>
        <p:nvPicPr>
          <p:cNvPr id="6" name="Picture 5" descr="Aesthetic Oiseau: Strawberry Wallpaper">
            <a:extLst>
              <a:ext uri="{FF2B5EF4-FFF2-40B4-BE49-F238E27FC236}">
                <a16:creationId xmlns="" xmlns:a16="http://schemas.microsoft.com/office/drawing/2014/main" id="{56F9B936-1B08-4831-A81A-9E6A6BB0A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" t="5279" r="1912" b="72127"/>
          <a:stretch>
            <a:fillRect/>
          </a:stretch>
        </p:blipFill>
        <p:spPr bwMode="auto">
          <a:xfrm>
            <a:off x="1750502" y="367151"/>
            <a:ext cx="8689407" cy="1063054"/>
          </a:xfrm>
          <a:custGeom>
            <a:avLst/>
            <a:gdLst/>
            <a:ahLst/>
            <a:cxnLst/>
            <a:rect l="l" t="t" r="r" b="b"/>
            <a:pathLst>
              <a:path w="8690539" h="1063192">
                <a:moveTo>
                  <a:pt x="3387439" y="922735"/>
                </a:moveTo>
                <a:cubicBezTo>
                  <a:pt x="3414414" y="922735"/>
                  <a:pt x="3435963" y="937463"/>
                  <a:pt x="3452086" y="966918"/>
                </a:cubicBezTo>
                <a:cubicBezTo>
                  <a:pt x="3457047" y="974980"/>
                  <a:pt x="3459528" y="984592"/>
                  <a:pt x="3459528" y="995754"/>
                </a:cubicBezTo>
                <a:cubicBezTo>
                  <a:pt x="3459528" y="1019318"/>
                  <a:pt x="3447901" y="1038542"/>
                  <a:pt x="3424646" y="1053425"/>
                </a:cubicBezTo>
                <a:cubicBezTo>
                  <a:pt x="3414414" y="1059936"/>
                  <a:pt x="3402787" y="1063192"/>
                  <a:pt x="3389765" y="1063192"/>
                </a:cubicBezTo>
                <a:cubicBezTo>
                  <a:pt x="3369611" y="1063192"/>
                  <a:pt x="3352635" y="1056215"/>
                  <a:pt x="3338837" y="1042263"/>
                </a:cubicBezTo>
                <a:cubicBezTo>
                  <a:pt x="3325040" y="1028310"/>
                  <a:pt x="3318141" y="1010947"/>
                  <a:pt x="3318141" y="990173"/>
                </a:cubicBezTo>
                <a:cubicBezTo>
                  <a:pt x="3318141" y="959787"/>
                  <a:pt x="3331473" y="939323"/>
                  <a:pt x="3358139" y="928781"/>
                </a:cubicBezTo>
                <a:cubicBezTo>
                  <a:pt x="3367131" y="924750"/>
                  <a:pt x="3376897" y="922735"/>
                  <a:pt x="3387439" y="922735"/>
                </a:cubicBezTo>
                <a:close/>
                <a:moveTo>
                  <a:pt x="5312159" y="456717"/>
                </a:moveTo>
                <a:cubicBezTo>
                  <a:pt x="5294485" y="456717"/>
                  <a:pt x="5285649" y="466484"/>
                  <a:pt x="5285649" y="486017"/>
                </a:cubicBezTo>
                <a:cubicBezTo>
                  <a:pt x="5285649" y="493769"/>
                  <a:pt x="5286268" y="505241"/>
                  <a:pt x="5287509" y="520434"/>
                </a:cubicBezTo>
                <a:cubicBezTo>
                  <a:pt x="5288749" y="535627"/>
                  <a:pt x="5289369" y="547099"/>
                  <a:pt x="5289369" y="554850"/>
                </a:cubicBezTo>
                <a:cubicBezTo>
                  <a:pt x="5289369" y="582756"/>
                  <a:pt x="5291230" y="601514"/>
                  <a:pt x="5294950" y="611126"/>
                </a:cubicBezTo>
                <a:cubicBezTo>
                  <a:pt x="5301462" y="627559"/>
                  <a:pt x="5316034" y="635776"/>
                  <a:pt x="5338669" y="635776"/>
                </a:cubicBezTo>
                <a:cubicBezTo>
                  <a:pt x="5360373" y="635776"/>
                  <a:pt x="5376961" y="626784"/>
                  <a:pt x="5388433" y="608801"/>
                </a:cubicBezTo>
                <a:cubicBezTo>
                  <a:pt x="5397735" y="593608"/>
                  <a:pt x="5402386" y="574694"/>
                  <a:pt x="5402386" y="552060"/>
                </a:cubicBezTo>
                <a:cubicBezTo>
                  <a:pt x="5402386" y="488498"/>
                  <a:pt x="5372310" y="456717"/>
                  <a:pt x="5312159" y="456717"/>
                </a:cubicBezTo>
                <a:close/>
                <a:moveTo>
                  <a:pt x="2802210" y="448810"/>
                </a:moveTo>
                <a:cubicBezTo>
                  <a:pt x="2790738" y="450051"/>
                  <a:pt x="2779265" y="467879"/>
                  <a:pt x="2767793" y="502295"/>
                </a:cubicBezTo>
                <a:cubicBezTo>
                  <a:pt x="2758491" y="530201"/>
                  <a:pt x="2753531" y="552680"/>
                  <a:pt x="2752910" y="569733"/>
                </a:cubicBezTo>
                <a:cubicBezTo>
                  <a:pt x="2750120" y="613141"/>
                  <a:pt x="2773840" y="634846"/>
                  <a:pt x="2824069" y="634846"/>
                </a:cubicBezTo>
                <a:cubicBezTo>
                  <a:pt x="2855385" y="634846"/>
                  <a:pt x="2876624" y="623683"/>
                  <a:pt x="2887786" y="601359"/>
                </a:cubicBezTo>
                <a:cubicBezTo>
                  <a:pt x="2896778" y="584926"/>
                  <a:pt x="2901273" y="559501"/>
                  <a:pt x="2901273" y="525085"/>
                </a:cubicBezTo>
                <a:cubicBezTo>
                  <a:pt x="2901273" y="501520"/>
                  <a:pt x="2890809" y="482452"/>
                  <a:pt x="2869880" y="467879"/>
                </a:cubicBezTo>
                <a:cubicBezTo>
                  <a:pt x="2848951" y="453306"/>
                  <a:pt x="2826394" y="446950"/>
                  <a:pt x="2802210" y="448810"/>
                </a:cubicBezTo>
                <a:close/>
                <a:moveTo>
                  <a:pt x="7877416" y="401371"/>
                </a:moveTo>
                <a:cubicBezTo>
                  <a:pt x="7861912" y="401371"/>
                  <a:pt x="7848502" y="406255"/>
                  <a:pt x="7837186" y="416022"/>
                </a:cubicBezTo>
                <a:cubicBezTo>
                  <a:pt x="7825868" y="425788"/>
                  <a:pt x="7820210" y="438423"/>
                  <a:pt x="7820210" y="453926"/>
                </a:cubicBezTo>
                <a:cubicBezTo>
                  <a:pt x="7820210" y="469119"/>
                  <a:pt x="7825868" y="481599"/>
                  <a:pt x="7837186" y="491366"/>
                </a:cubicBezTo>
                <a:cubicBezTo>
                  <a:pt x="7848504" y="501133"/>
                  <a:pt x="7861912" y="506016"/>
                  <a:pt x="7877416" y="506016"/>
                </a:cubicBezTo>
                <a:cubicBezTo>
                  <a:pt x="7892608" y="506016"/>
                  <a:pt x="7906018" y="501133"/>
                  <a:pt x="7917646" y="491366"/>
                </a:cubicBezTo>
                <a:cubicBezTo>
                  <a:pt x="7929273" y="481599"/>
                  <a:pt x="7935086" y="469119"/>
                  <a:pt x="7935086" y="453926"/>
                </a:cubicBezTo>
                <a:cubicBezTo>
                  <a:pt x="7935086" y="438423"/>
                  <a:pt x="7929273" y="425788"/>
                  <a:pt x="7917646" y="416022"/>
                </a:cubicBezTo>
                <a:cubicBezTo>
                  <a:pt x="7906018" y="406255"/>
                  <a:pt x="7892608" y="401371"/>
                  <a:pt x="7877416" y="401371"/>
                </a:cubicBezTo>
                <a:close/>
                <a:moveTo>
                  <a:pt x="5896216" y="401371"/>
                </a:moveTo>
                <a:cubicBezTo>
                  <a:pt x="5880713" y="401371"/>
                  <a:pt x="5867303" y="406255"/>
                  <a:pt x="5855986" y="416022"/>
                </a:cubicBezTo>
                <a:cubicBezTo>
                  <a:pt x="5844669" y="425788"/>
                  <a:pt x="5839010" y="438423"/>
                  <a:pt x="5839010" y="453926"/>
                </a:cubicBezTo>
                <a:cubicBezTo>
                  <a:pt x="5839010" y="469119"/>
                  <a:pt x="5844669" y="481599"/>
                  <a:pt x="5855986" y="491366"/>
                </a:cubicBezTo>
                <a:cubicBezTo>
                  <a:pt x="5867303" y="501133"/>
                  <a:pt x="5880713" y="506016"/>
                  <a:pt x="5896216" y="506016"/>
                </a:cubicBezTo>
                <a:cubicBezTo>
                  <a:pt x="5911409" y="506016"/>
                  <a:pt x="5924819" y="501133"/>
                  <a:pt x="5936446" y="491366"/>
                </a:cubicBezTo>
                <a:cubicBezTo>
                  <a:pt x="5948073" y="481599"/>
                  <a:pt x="5953887" y="469119"/>
                  <a:pt x="5953887" y="453926"/>
                </a:cubicBezTo>
                <a:cubicBezTo>
                  <a:pt x="5953887" y="438423"/>
                  <a:pt x="5948073" y="425788"/>
                  <a:pt x="5936446" y="416022"/>
                </a:cubicBezTo>
                <a:cubicBezTo>
                  <a:pt x="5924819" y="406255"/>
                  <a:pt x="5911409" y="401371"/>
                  <a:pt x="5896216" y="401371"/>
                </a:cubicBezTo>
                <a:close/>
                <a:moveTo>
                  <a:pt x="3372091" y="401371"/>
                </a:moveTo>
                <a:cubicBezTo>
                  <a:pt x="3356588" y="401371"/>
                  <a:pt x="3343179" y="406255"/>
                  <a:pt x="3331861" y="416022"/>
                </a:cubicBezTo>
                <a:cubicBezTo>
                  <a:pt x="3320544" y="425788"/>
                  <a:pt x="3314885" y="438423"/>
                  <a:pt x="3314885" y="453926"/>
                </a:cubicBezTo>
                <a:cubicBezTo>
                  <a:pt x="3314885" y="469119"/>
                  <a:pt x="3320544" y="481599"/>
                  <a:pt x="3331861" y="491366"/>
                </a:cubicBezTo>
                <a:cubicBezTo>
                  <a:pt x="3343179" y="501133"/>
                  <a:pt x="3356588" y="506016"/>
                  <a:pt x="3372091" y="506016"/>
                </a:cubicBezTo>
                <a:cubicBezTo>
                  <a:pt x="3387284" y="506016"/>
                  <a:pt x="3400694" y="501133"/>
                  <a:pt x="3412321" y="491366"/>
                </a:cubicBezTo>
                <a:cubicBezTo>
                  <a:pt x="3423949" y="481599"/>
                  <a:pt x="3429762" y="469119"/>
                  <a:pt x="3429762" y="453926"/>
                </a:cubicBezTo>
                <a:cubicBezTo>
                  <a:pt x="3429762" y="438423"/>
                  <a:pt x="3423949" y="425788"/>
                  <a:pt x="3412321" y="416022"/>
                </a:cubicBezTo>
                <a:cubicBezTo>
                  <a:pt x="3400694" y="406255"/>
                  <a:pt x="3387284" y="401371"/>
                  <a:pt x="3372091" y="401371"/>
                </a:cubicBezTo>
                <a:close/>
                <a:moveTo>
                  <a:pt x="4630005" y="211616"/>
                </a:moveTo>
                <a:cubicBezTo>
                  <a:pt x="4666282" y="211616"/>
                  <a:pt x="4690467" y="220917"/>
                  <a:pt x="4702559" y="239521"/>
                </a:cubicBezTo>
                <a:cubicBezTo>
                  <a:pt x="4718992" y="301843"/>
                  <a:pt x="4727209" y="417339"/>
                  <a:pt x="4727209" y="586011"/>
                </a:cubicBezTo>
                <a:cubicBezTo>
                  <a:pt x="4727209" y="674378"/>
                  <a:pt x="4725038" y="761349"/>
                  <a:pt x="4720697" y="846926"/>
                </a:cubicBezTo>
                <a:cubicBezTo>
                  <a:pt x="4715426" y="861188"/>
                  <a:pt x="4703334" y="872350"/>
                  <a:pt x="4684421" y="880412"/>
                </a:cubicBezTo>
                <a:cubicBezTo>
                  <a:pt x="4668608" y="886923"/>
                  <a:pt x="4651709" y="890179"/>
                  <a:pt x="4633726" y="890179"/>
                </a:cubicBezTo>
                <a:cubicBezTo>
                  <a:pt x="4593108" y="890179"/>
                  <a:pt x="4568459" y="876846"/>
                  <a:pt x="4559777" y="850181"/>
                </a:cubicBezTo>
                <a:cubicBezTo>
                  <a:pt x="4552646" y="811424"/>
                  <a:pt x="4547530" y="754838"/>
                  <a:pt x="4544429" y="680424"/>
                </a:cubicBezTo>
                <a:cubicBezTo>
                  <a:pt x="4543189" y="656240"/>
                  <a:pt x="4528926" y="644147"/>
                  <a:pt x="4501641" y="644147"/>
                </a:cubicBezTo>
                <a:cubicBezTo>
                  <a:pt x="4471875" y="644147"/>
                  <a:pt x="4456993" y="656860"/>
                  <a:pt x="4456993" y="682284"/>
                </a:cubicBezTo>
                <a:cubicBezTo>
                  <a:pt x="4457613" y="758559"/>
                  <a:pt x="4456217" y="803982"/>
                  <a:pt x="4452807" y="818555"/>
                </a:cubicBezTo>
                <a:cubicBezTo>
                  <a:pt x="4441334" y="867544"/>
                  <a:pt x="4410949" y="892039"/>
                  <a:pt x="4361650" y="892039"/>
                </a:cubicBezTo>
                <a:cubicBezTo>
                  <a:pt x="4343046" y="892039"/>
                  <a:pt x="4324908" y="888784"/>
                  <a:pt x="4307234" y="882272"/>
                </a:cubicBezTo>
                <a:cubicBezTo>
                  <a:pt x="4284290" y="874211"/>
                  <a:pt x="4271888" y="862428"/>
                  <a:pt x="4270027" y="846926"/>
                </a:cubicBezTo>
                <a:cubicBezTo>
                  <a:pt x="4257935" y="763830"/>
                  <a:pt x="4251889" y="658100"/>
                  <a:pt x="4251889" y="529736"/>
                </a:cubicBezTo>
                <a:cubicBezTo>
                  <a:pt x="4251889" y="390209"/>
                  <a:pt x="4258865" y="294711"/>
                  <a:pt x="4272818" y="243241"/>
                </a:cubicBezTo>
                <a:cubicBezTo>
                  <a:pt x="4290181" y="222778"/>
                  <a:pt x="4319172" y="212546"/>
                  <a:pt x="4359789" y="212546"/>
                </a:cubicBezTo>
                <a:cubicBezTo>
                  <a:pt x="4405988" y="212546"/>
                  <a:pt x="4433273" y="236420"/>
                  <a:pt x="4441645" y="284169"/>
                </a:cubicBezTo>
                <a:cubicBezTo>
                  <a:pt x="4447226" y="317966"/>
                  <a:pt x="4447846" y="367575"/>
                  <a:pt x="4443505" y="432997"/>
                </a:cubicBezTo>
                <a:cubicBezTo>
                  <a:pt x="4447846" y="453771"/>
                  <a:pt x="4462729" y="464158"/>
                  <a:pt x="4488153" y="464158"/>
                </a:cubicBezTo>
                <a:cubicBezTo>
                  <a:pt x="4515439" y="464158"/>
                  <a:pt x="4533267" y="452686"/>
                  <a:pt x="4541639" y="429742"/>
                </a:cubicBezTo>
                <a:cubicBezTo>
                  <a:pt x="4542879" y="371451"/>
                  <a:pt x="4543499" y="340445"/>
                  <a:pt x="4543499" y="336724"/>
                </a:cubicBezTo>
                <a:cubicBezTo>
                  <a:pt x="4545359" y="300447"/>
                  <a:pt x="4549855" y="269906"/>
                  <a:pt x="4556986" y="245102"/>
                </a:cubicBezTo>
                <a:cubicBezTo>
                  <a:pt x="4563188" y="222778"/>
                  <a:pt x="4587527" y="211616"/>
                  <a:pt x="4630005" y="211616"/>
                </a:cubicBezTo>
                <a:close/>
                <a:moveTo>
                  <a:pt x="2391630" y="211616"/>
                </a:moveTo>
                <a:cubicBezTo>
                  <a:pt x="2427907" y="211616"/>
                  <a:pt x="2452092" y="220917"/>
                  <a:pt x="2464184" y="239521"/>
                </a:cubicBezTo>
                <a:cubicBezTo>
                  <a:pt x="2480617" y="301843"/>
                  <a:pt x="2488834" y="417339"/>
                  <a:pt x="2488834" y="586011"/>
                </a:cubicBezTo>
                <a:cubicBezTo>
                  <a:pt x="2488834" y="674378"/>
                  <a:pt x="2486663" y="761349"/>
                  <a:pt x="2482323" y="846926"/>
                </a:cubicBezTo>
                <a:cubicBezTo>
                  <a:pt x="2477052" y="861188"/>
                  <a:pt x="2464960" y="872350"/>
                  <a:pt x="2446046" y="880412"/>
                </a:cubicBezTo>
                <a:cubicBezTo>
                  <a:pt x="2430232" y="886923"/>
                  <a:pt x="2413335" y="890179"/>
                  <a:pt x="2395351" y="890179"/>
                </a:cubicBezTo>
                <a:cubicBezTo>
                  <a:pt x="2354733" y="890179"/>
                  <a:pt x="2330084" y="876846"/>
                  <a:pt x="2321402" y="850181"/>
                </a:cubicBezTo>
                <a:cubicBezTo>
                  <a:pt x="2314271" y="811424"/>
                  <a:pt x="2309155" y="754838"/>
                  <a:pt x="2306054" y="680424"/>
                </a:cubicBezTo>
                <a:cubicBezTo>
                  <a:pt x="2304814" y="656240"/>
                  <a:pt x="2290552" y="644147"/>
                  <a:pt x="2263266" y="644147"/>
                </a:cubicBezTo>
                <a:cubicBezTo>
                  <a:pt x="2233500" y="644147"/>
                  <a:pt x="2218618" y="656860"/>
                  <a:pt x="2218618" y="682284"/>
                </a:cubicBezTo>
                <a:cubicBezTo>
                  <a:pt x="2219238" y="758559"/>
                  <a:pt x="2217842" y="803982"/>
                  <a:pt x="2214432" y="818555"/>
                </a:cubicBezTo>
                <a:cubicBezTo>
                  <a:pt x="2202960" y="867544"/>
                  <a:pt x="2172574" y="892039"/>
                  <a:pt x="2123274" y="892039"/>
                </a:cubicBezTo>
                <a:cubicBezTo>
                  <a:pt x="2104671" y="892039"/>
                  <a:pt x="2086532" y="888784"/>
                  <a:pt x="2068859" y="882272"/>
                </a:cubicBezTo>
                <a:cubicBezTo>
                  <a:pt x="2045915" y="874211"/>
                  <a:pt x="2033513" y="862428"/>
                  <a:pt x="2031652" y="846926"/>
                </a:cubicBezTo>
                <a:cubicBezTo>
                  <a:pt x="2019560" y="763830"/>
                  <a:pt x="2013514" y="658100"/>
                  <a:pt x="2013514" y="529736"/>
                </a:cubicBezTo>
                <a:cubicBezTo>
                  <a:pt x="2013514" y="390209"/>
                  <a:pt x="2020490" y="294711"/>
                  <a:pt x="2034443" y="243241"/>
                </a:cubicBezTo>
                <a:cubicBezTo>
                  <a:pt x="2051806" y="222778"/>
                  <a:pt x="2080797" y="212546"/>
                  <a:pt x="2121414" y="212546"/>
                </a:cubicBezTo>
                <a:cubicBezTo>
                  <a:pt x="2167613" y="212546"/>
                  <a:pt x="2194898" y="236420"/>
                  <a:pt x="2203270" y="284169"/>
                </a:cubicBezTo>
                <a:cubicBezTo>
                  <a:pt x="2208851" y="317966"/>
                  <a:pt x="2209471" y="367575"/>
                  <a:pt x="2205130" y="432997"/>
                </a:cubicBezTo>
                <a:cubicBezTo>
                  <a:pt x="2209471" y="453771"/>
                  <a:pt x="2224354" y="464158"/>
                  <a:pt x="2249778" y="464158"/>
                </a:cubicBezTo>
                <a:cubicBezTo>
                  <a:pt x="2277064" y="464158"/>
                  <a:pt x="2294892" y="452686"/>
                  <a:pt x="2303263" y="429742"/>
                </a:cubicBezTo>
                <a:cubicBezTo>
                  <a:pt x="2304504" y="371451"/>
                  <a:pt x="2305124" y="340445"/>
                  <a:pt x="2305124" y="336724"/>
                </a:cubicBezTo>
                <a:cubicBezTo>
                  <a:pt x="2306984" y="300447"/>
                  <a:pt x="2311480" y="269906"/>
                  <a:pt x="2318612" y="245102"/>
                </a:cubicBezTo>
                <a:cubicBezTo>
                  <a:pt x="2324813" y="222778"/>
                  <a:pt x="2349152" y="211616"/>
                  <a:pt x="2391630" y="211616"/>
                </a:cubicBezTo>
                <a:close/>
                <a:moveTo>
                  <a:pt x="962880" y="211616"/>
                </a:moveTo>
                <a:cubicBezTo>
                  <a:pt x="999157" y="211616"/>
                  <a:pt x="1023342" y="220917"/>
                  <a:pt x="1035434" y="239521"/>
                </a:cubicBezTo>
                <a:cubicBezTo>
                  <a:pt x="1051867" y="301843"/>
                  <a:pt x="1060084" y="417339"/>
                  <a:pt x="1060084" y="586011"/>
                </a:cubicBezTo>
                <a:cubicBezTo>
                  <a:pt x="1060084" y="674378"/>
                  <a:pt x="1057913" y="761349"/>
                  <a:pt x="1053572" y="846926"/>
                </a:cubicBezTo>
                <a:cubicBezTo>
                  <a:pt x="1048301" y="861188"/>
                  <a:pt x="1036209" y="872350"/>
                  <a:pt x="1017296" y="880412"/>
                </a:cubicBezTo>
                <a:cubicBezTo>
                  <a:pt x="1001483" y="886923"/>
                  <a:pt x="984584" y="890179"/>
                  <a:pt x="966601" y="890179"/>
                </a:cubicBezTo>
                <a:cubicBezTo>
                  <a:pt x="925983" y="890179"/>
                  <a:pt x="901334" y="876846"/>
                  <a:pt x="892652" y="850181"/>
                </a:cubicBezTo>
                <a:cubicBezTo>
                  <a:pt x="885521" y="811424"/>
                  <a:pt x="880405" y="754838"/>
                  <a:pt x="877304" y="680424"/>
                </a:cubicBezTo>
                <a:cubicBezTo>
                  <a:pt x="876064" y="656240"/>
                  <a:pt x="861801" y="644147"/>
                  <a:pt x="834516" y="644147"/>
                </a:cubicBezTo>
                <a:cubicBezTo>
                  <a:pt x="804750" y="644147"/>
                  <a:pt x="789868" y="656860"/>
                  <a:pt x="789868" y="682284"/>
                </a:cubicBezTo>
                <a:cubicBezTo>
                  <a:pt x="790488" y="758559"/>
                  <a:pt x="789092" y="803982"/>
                  <a:pt x="785682" y="818555"/>
                </a:cubicBezTo>
                <a:cubicBezTo>
                  <a:pt x="774210" y="867544"/>
                  <a:pt x="743824" y="892039"/>
                  <a:pt x="694525" y="892039"/>
                </a:cubicBezTo>
                <a:cubicBezTo>
                  <a:pt x="675921" y="892039"/>
                  <a:pt x="657783" y="888784"/>
                  <a:pt x="640109" y="882272"/>
                </a:cubicBezTo>
                <a:cubicBezTo>
                  <a:pt x="617165" y="874211"/>
                  <a:pt x="604763" y="862428"/>
                  <a:pt x="602902" y="846926"/>
                </a:cubicBezTo>
                <a:cubicBezTo>
                  <a:pt x="590810" y="763830"/>
                  <a:pt x="584764" y="658100"/>
                  <a:pt x="584764" y="529736"/>
                </a:cubicBezTo>
                <a:cubicBezTo>
                  <a:pt x="584764" y="390209"/>
                  <a:pt x="591740" y="294711"/>
                  <a:pt x="605693" y="243241"/>
                </a:cubicBezTo>
                <a:cubicBezTo>
                  <a:pt x="623056" y="222778"/>
                  <a:pt x="652047" y="212546"/>
                  <a:pt x="692664" y="212546"/>
                </a:cubicBezTo>
                <a:cubicBezTo>
                  <a:pt x="738863" y="212546"/>
                  <a:pt x="766148" y="236420"/>
                  <a:pt x="774520" y="284169"/>
                </a:cubicBezTo>
                <a:cubicBezTo>
                  <a:pt x="780101" y="317966"/>
                  <a:pt x="780721" y="367575"/>
                  <a:pt x="776380" y="432997"/>
                </a:cubicBezTo>
                <a:cubicBezTo>
                  <a:pt x="780721" y="453771"/>
                  <a:pt x="795604" y="464158"/>
                  <a:pt x="821029" y="464158"/>
                </a:cubicBezTo>
                <a:cubicBezTo>
                  <a:pt x="848314" y="464158"/>
                  <a:pt x="866142" y="452686"/>
                  <a:pt x="874513" y="429742"/>
                </a:cubicBezTo>
                <a:cubicBezTo>
                  <a:pt x="875754" y="371451"/>
                  <a:pt x="876374" y="340445"/>
                  <a:pt x="876374" y="336724"/>
                </a:cubicBezTo>
                <a:cubicBezTo>
                  <a:pt x="878234" y="300447"/>
                  <a:pt x="882730" y="269906"/>
                  <a:pt x="889862" y="245102"/>
                </a:cubicBezTo>
                <a:cubicBezTo>
                  <a:pt x="896063" y="222778"/>
                  <a:pt x="920402" y="211616"/>
                  <a:pt x="962880" y="211616"/>
                </a:cubicBezTo>
                <a:close/>
                <a:moveTo>
                  <a:pt x="5274021" y="208825"/>
                </a:moveTo>
                <a:cubicBezTo>
                  <a:pt x="5355257" y="208825"/>
                  <a:pt x="5423780" y="228824"/>
                  <a:pt x="5479590" y="268821"/>
                </a:cubicBezTo>
                <a:cubicBezTo>
                  <a:pt x="5502534" y="285564"/>
                  <a:pt x="5524858" y="324322"/>
                  <a:pt x="5546563" y="385093"/>
                </a:cubicBezTo>
                <a:cubicBezTo>
                  <a:pt x="5570748" y="452996"/>
                  <a:pt x="5582840" y="521674"/>
                  <a:pt x="5582840" y="591127"/>
                </a:cubicBezTo>
                <a:cubicBezTo>
                  <a:pt x="5582840" y="683835"/>
                  <a:pt x="5559585" y="760884"/>
                  <a:pt x="5513077" y="822276"/>
                </a:cubicBezTo>
                <a:cubicBezTo>
                  <a:pt x="5494163" y="847701"/>
                  <a:pt x="5460211" y="867389"/>
                  <a:pt x="5411222" y="881342"/>
                </a:cubicBezTo>
                <a:cubicBezTo>
                  <a:pt x="5372465" y="892194"/>
                  <a:pt x="5332777" y="897620"/>
                  <a:pt x="5292160" y="897620"/>
                </a:cubicBezTo>
                <a:cubicBezTo>
                  <a:pt x="5218986" y="897620"/>
                  <a:pt x="5167826" y="882737"/>
                  <a:pt x="5138681" y="852972"/>
                </a:cubicBezTo>
                <a:cubicBezTo>
                  <a:pt x="5115736" y="820416"/>
                  <a:pt x="5104264" y="688951"/>
                  <a:pt x="5104264" y="458577"/>
                </a:cubicBezTo>
                <a:cubicBezTo>
                  <a:pt x="5104264" y="350057"/>
                  <a:pt x="5107597" y="285797"/>
                  <a:pt x="5114264" y="265798"/>
                </a:cubicBezTo>
                <a:cubicBezTo>
                  <a:pt x="5120930" y="245799"/>
                  <a:pt x="5144262" y="230684"/>
                  <a:pt x="5184259" y="220452"/>
                </a:cubicBezTo>
                <a:cubicBezTo>
                  <a:pt x="5213715" y="212701"/>
                  <a:pt x="5243636" y="208825"/>
                  <a:pt x="5274021" y="208825"/>
                </a:cubicBezTo>
                <a:close/>
                <a:moveTo>
                  <a:pt x="8314283" y="206034"/>
                </a:moveTo>
                <a:cubicBezTo>
                  <a:pt x="8342188" y="206034"/>
                  <a:pt x="8358466" y="214251"/>
                  <a:pt x="8363117" y="230684"/>
                </a:cubicBezTo>
                <a:cubicBezTo>
                  <a:pt x="8371178" y="241536"/>
                  <a:pt x="8378774" y="260295"/>
                  <a:pt x="8385906" y="286960"/>
                </a:cubicBezTo>
                <a:cubicBezTo>
                  <a:pt x="8393967" y="317655"/>
                  <a:pt x="8400324" y="337344"/>
                  <a:pt x="8404975" y="346026"/>
                </a:cubicBezTo>
                <a:cubicBezTo>
                  <a:pt x="8414586" y="365249"/>
                  <a:pt x="8428539" y="374551"/>
                  <a:pt x="8446833" y="373931"/>
                </a:cubicBezTo>
                <a:cubicBezTo>
                  <a:pt x="8484970" y="371761"/>
                  <a:pt x="8511015" y="325097"/>
                  <a:pt x="8524968" y="233940"/>
                </a:cubicBezTo>
                <a:cubicBezTo>
                  <a:pt x="8529307" y="215956"/>
                  <a:pt x="8549617" y="206965"/>
                  <a:pt x="8585894" y="206965"/>
                </a:cubicBezTo>
                <a:cubicBezTo>
                  <a:pt x="8608837" y="206965"/>
                  <a:pt x="8630697" y="211460"/>
                  <a:pt x="8651471" y="220452"/>
                </a:cubicBezTo>
                <a:cubicBezTo>
                  <a:pt x="8677516" y="231924"/>
                  <a:pt x="8690539" y="247737"/>
                  <a:pt x="8690539" y="267891"/>
                </a:cubicBezTo>
                <a:cubicBezTo>
                  <a:pt x="8680307" y="372071"/>
                  <a:pt x="8669919" y="440439"/>
                  <a:pt x="8659378" y="472995"/>
                </a:cubicBezTo>
                <a:cubicBezTo>
                  <a:pt x="8638293" y="535627"/>
                  <a:pt x="8599536" y="573609"/>
                  <a:pt x="8543106" y="586941"/>
                </a:cubicBezTo>
                <a:cubicBezTo>
                  <a:pt x="8540004" y="594073"/>
                  <a:pt x="8538455" y="604925"/>
                  <a:pt x="8538455" y="619498"/>
                </a:cubicBezTo>
                <a:cubicBezTo>
                  <a:pt x="8538455" y="641202"/>
                  <a:pt x="8541400" y="673603"/>
                  <a:pt x="8547292" y="716701"/>
                </a:cubicBezTo>
                <a:cubicBezTo>
                  <a:pt x="8553182" y="759799"/>
                  <a:pt x="8556128" y="792200"/>
                  <a:pt x="8556128" y="813904"/>
                </a:cubicBezTo>
                <a:cubicBezTo>
                  <a:pt x="8556128" y="829717"/>
                  <a:pt x="8555198" y="841810"/>
                  <a:pt x="8553338" y="850181"/>
                </a:cubicBezTo>
                <a:cubicBezTo>
                  <a:pt x="8547136" y="879327"/>
                  <a:pt x="8514425" y="893899"/>
                  <a:pt x="8455204" y="893899"/>
                </a:cubicBezTo>
                <a:cubicBezTo>
                  <a:pt x="8434429" y="893899"/>
                  <a:pt x="8412260" y="890644"/>
                  <a:pt x="8388697" y="884133"/>
                </a:cubicBezTo>
                <a:cubicBezTo>
                  <a:pt x="8357071" y="876071"/>
                  <a:pt x="8340482" y="864754"/>
                  <a:pt x="8338932" y="850181"/>
                </a:cubicBezTo>
                <a:cubicBezTo>
                  <a:pt x="8337691" y="829097"/>
                  <a:pt x="8340328" y="792200"/>
                  <a:pt x="8346839" y="739490"/>
                </a:cubicBezTo>
                <a:cubicBezTo>
                  <a:pt x="8353659" y="683060"/>
                  <a:pt x="8357071" y="646163"/>
                  <a:pt x="8357071" y="628799"/>
                </a:cubicBezTo>
                <a:cubicBezTo>
                  <a:pt x="8357071" y="610506"/>
                  <a:pt x="8354899" y="597173"/>
                  <a:pt x="8350560" y="588802"/>
                </a:cubicBezTo>
                <a:cubicBezTo>
                  <a:pt x="8291648" y="567408"/>
                  <a:pt x="8251961" y="524000"/>
                  <a:pt x="8231497" y="458577"/>
                </a:cubicBezTo>
                <a:cubicBezTo>
                  <a:pt x="8217544" y="414239"/>
                  <a:pt x="8210568" y="347886"/>
                  <a:pt x="8210568" y="259519"/>
                </a:cubicBezTo>
                <a:cubicBezTo>
                  <a:pt x="8210568" y="243707"/>
                  <a:pt x="8224521" y="230374"/>
                  <a:pt x="8252426" y="219522"/>
                </a:cubicBezTo>
                <a:cubicBezTo>
                  <a:pt x="8274750" y="210530"/>
                  <a:pt x="8295368" y="206034"/>
                  <a:pt x="8314283" y="206034"/>
                </a:cubicBezTo>
                <a:close/>
                <a:moveTo>
                  <a:pt x="2739423" y="206034"/>
                </a:moveTo>
                <a:cubicBezTo>
                  <a:pt x="2844223" y="206034"/>
                  <a:pt x="2922357" y="237505"/>
                  <a:pt x="2973827" y="300447"/>
                </a:cubicBezTo>
                <a:cubicBezTo>
                  <a:pt x="3015685" y="353157"/>
                  <a:pt x="3044211" y="435633"/>
                  <a:pt x="3059404" y="547874"/>
                </a:cubicBezTo>
                <a:cubicBezTo>
                  <a:pt x="3060644" y="637481"/>
                  <a:pt x="3055528" y="701973"/>
                  <a:pt x="3044055" y="741351"/>
                </a:cubicBezTo>
                <a:cubicBezTo>
                  <a:pt x="3030723" y="786619"/>
                  <a:pt x="3002508" y="827547"/>
                  <a:pt x="2959410" y="864134"/>
                </a:cubicBezTo>
                <a:cubicBezTo>
                  <a:pt x="2900498" y="883977"/>
                  <a:pt x="2848718" y="893899"/>
                  <a:pt x="2804070" y="893899"/>
                </a:cubicBezTo>
                <a:cubicBezTo>
                  <a:pt x="2756631" y="893899"/>
                  <a:pt x="2713223" y="883047"/>
                  <a:pt x="2673846" y="861343"/>
                </a:cubicBezTo>
                <a:cubicBezTo>
                  <a:pt x="2638809" y="821966"/>
                  <a:pt x="2614160" y="783053"/>
                  <a:pt x="2599896" y="744606"/>
                </a:cubicBezTo>
                <a:cubicBezTo>
                  <a:pt x="2585634" y="706159"/>
                  <a:pt x="2578502" y="660270"/>
                  <a:pt x="2578502" y="606940"/>
                </a:cubicBezTo>
                <a:cubicBezTo>
                  <a:pt x="2578502" y="578415"/>
                  <a:pt x="2580363" y="546014"/>
                  <a:pt x="2584084" y="509737"/>
                </a:cubicBezTo>
                <a:cubicBezTo>
                  <a:pt x="2603307" y="427261"/>
                  <a:pt x="2619895" y="368970"/>
                  <a:pt x="2633848" y="334864"/>
                </a:cubicBezTo>
                <a:cubicBezTo>
                  <a:pt x="2661133" y="268201"/>
                  <a:pt x="2696325" y="225258"/>
                  <a:pt x="2739423" y="206034"/>
                </a:cubicBezTo>
                <a:close/>
                <a:moveTo>
                  <a:pt x="7318232" y="205104"/>
                </a:moveTo>
                <a:cubicBezTo>
                  <a:pt x="7403808" y="205104"/>
                  <a:pt x="7480237" y="209910"/>
                  <a:pt x="7547520" y="219522"/>
                </a:cubicBezTo>
                <a:cubicBezTo>
                  <a:pt x="7569844" y="229754"/>
                  <a:pt x="7581006" y="261225"/>
                  <a:pt x="7581006" y="313935"/>
                </a:cubicBezTo>
                <a:cubicBezTo>
                  <a:pt x="7581006" y="361374"/>
                  <a:pt x="7571860" y="389899"/>
                  <a:pt x="7553566" y="399511"/>
                </a:cubicBezTo>
                <a:cubicBezTo>
                  <a:pt x="7541474" y="414704"/>
                  <a:pt x="7525816" y="422300"/>
                  <a:pt x="7506592" y="422300"/>
                </a:cubicBezTo>
                <a:cubicBezTo>
                  <a:pt x="7496980" y="422300"/>
                  <a:pt x="7483028" y="419432"/>
                  <a:pt x="7464734" y="413696"/>
                </a:cubicBezTo>
                <a:cubicBezTo>
                  <a:pt x="7446441" y="407960"/>
                  <a:pt x="7433108" y="405092"/>
                  <a:pt x="7424736" y="405092"/>
                </a:cubicBezTo>
                <a:cubicBezTo>
                  <a:pt x="7415125" y="405092"/>
                  <a:pt x="7408148" y="408658"/>
                  <a:pt x="7403808" y="415789"/>
                </a:cubicBezTo>
                <a:cubicBezTo>
                  <a:pt x="7401328" y="419510"/>
                  <a:pt x="7400087" y="428036"/>
                  <a:pt x="7400087" y="441369"/>
                </a:cubicBezTo>
                <a:cubicBezTo>
                  <a:pt x="7400087" y="481987"/>
                  <a:pt x="7405280" y="542913"/>
                  <a:pt x="7415667" y="624148"/>
                </a:cubicBezTo>
                <a:cubicBezTo>
                  <a:pt x="7426054" y="705384"/>
                  <a:pt x="7431248" y="766310"/>
                  <a:pt x="7431248" y="806928"/>
                </a:cubicBezTo>
                <a:cubicBezTo>
                  <a:pt x="7431248" y="841345"/>
                  <a:pt x="7427527" y="861343"/>
                  <a:pt x="7420086" y="866924"/>
                </a:cubicBezTo>
                <a:cubicBezTo>
                  <a:pt x="7395282" y="886148"/>
                  <a:pt x="7359934" y="895760"/>
                  <a:pt x="7314046" y="895760"/>
                </a:cubicBezTo>
                <a:cubicBezTo>
                  <a:pt x="7270328" y="895760"/>
                  <a:pt x="7242732" y="883357"/>
                  <a:pt x="7231260" y="858553"/>
                </a:cubicBezTo>
                <a:cubicBezTo>
                  <a:pt x="7224439" y="851731"/>
                  <a:pt x="7221028" y="832973"/>
                  <a:pt x="7221028" y="802277"/>
                </a:cubicBezTo>
                <a:cubicBezTo>
                  <a:pt x="7221028" y="762280"/>
                  <a:pt x="7227230" y="702438"/>
                  <a:pt x="7239632" y="622753"/>
                </a:cubicBezTo>
                <a:cubicBezTo>
                  <a:pt x="7252034" y="543068"/>
                  <a:pt x="7258235" y="483227"/>
                  <a:pt x="7258235" y="443229"/>
                </a:cubicBezTo>
                <a:cubicBezTo>
                  <a:pt x="7258235" y="430517"/>
                  <a:pt x="7256840" y="423231"/>
                  <a:pt x="7254049" y="421370"/>
                </a:cubicBezTo>
                <a:cubicBezTo>
                  <a:pt x="7249709" y="411758"/>
                  <a:pt x="7241802" y="406952"/>
                  <a:pt x="7230330" y="406952"/>
                </a:cubicBezTo>
                <a:cubicBezTo>
                  <a:pt x="7221648" y="406952"/>
                  <a:pt x="7207153" y="409665"/>
                  <a:pt x="7186844" y="415091"/>
                </a:cubicBezTo>
                <a:cubicBezTo>
                  <a:pt x="7166536" y="420518"/>
                  <a:pt x="7150955" y="423231"/>
                  <a:pt x="7140102" y="423231"/>
                </a:cubicBezTo>
                <a:cubicBezTo>
                  <a:pt x="7124910" y="423231"/>
                  <a:pt x="7111267" y="420130"/>
                  <a:pt x="7099175" y="413929"/>
                </a:cubicBezTo>
                <a:cubicBezTo>
                  <a:pt x="7078092" y="403077"/>
                  <a:pt x="7067549" y="370986"/>
                  <a:pt x="7067549" y="317655"/>
                </a:cubicBezTo>
                <a:cubicBezTo>
                  <a:pt x="7067549" y="264946"/>
                  <a:pt x="7078092" y="232234"/>
                  <a:pt x="7099175" y="219522"/>
                </a:cubicBezTo>
                <a:cubicBezTo>
                  <a:pt x="7151885" y="209910"/>
                  <a:pt x="7224904" y="205104"/>
                  <a:pt x="7318232" y="205104"/>
                </a:cubicBezTo>
                <a:close/>
                <a:moveTo>
                  <a:pt x="250682" y="205104"/>
                </a:moveTo>
                <a:cubicBezTo>
                  <a:pt x="336258" y="205104"/>
                  <a:pt x="412688" y="209910"/>
                  <a:pt x="479970" y="219522"/>
                </a:cubicBezTo>
                <a:cubicBezTo>
                  <a:pt x="502295" y="229754"/>
                  <a:pt x="513456" y="261225"/>
                  <a:pt x="513456" y="313935"/>
                </a:cubicBezTo>
                <a:cubicBezTo>
                  <a:pt x="513456" y="361374"/>
                  <a:pt x="504310" y="389899"/>
                  <a:pt x="486016" y="399511"/>
                </a:cubicBezTo>
                <a:cubicBezTo>
                  <a:pt x="473924" y="414704"/>
                  <a:pt x="458266" y="422300"/>
                  <a:pt x="439043" y="422300"/>
                </a:cubicBezTo>
                <a:cubicBezTo>
                  <a:pt x="429431" y="422300"/>
                  <a:pt x="415478" y="419432"/>
                  <a:pt x="397184" y="413696"/>
                </a:cubicBezTo>
                <a:cubicBezTo>
                  <a:pt x="378891" y="407960"/>
                  <a:pt x="365559" y="405092"/>
                  <a:pt x="357187" y="405092"/>
                </a:cubicBezTo>
                <a:cubicBezTo>
                  <a:pt x="347575" y="405092"/>
                  <a:pt x="340599" y="408658"/>
                  <a:pt x="336258" y="415789"/>
                </a:cubicBezTo>
                <a:cubicBezTo>
                  <a:pt x="333778" y="419510"/>
                  <a:pt x="332537" y="428036"/>
                  <a:pt x="332537" y="441369"/>
                </a:cubicBezTo>
                <a:cubicBezTo>
                  <a:pt x="332537" y="481987"/>
                  <a:pt x="337731" y="542913"/>
                  <a:pt x="348118" y="624148"/>
                </a:cubicBezTo>
                <a:cubicBezTo>
                  <a:pt x="358505" y="705384"/>
                  <a:pt x="363698" y="766310"/>
                  <a:pt x="363698" y="806928"/>
                </a:cubicBezTo>
                <a:cubicBezTo>
                  <a:pt x="363698" y="841345"/>
                  <a:pt x="359978" y="861343"/>
                  <a:pt x="352536" y="866924"/>
                </a:cubicBezTo>
                <a:cubicBezTo>
                  <a:pt x="327731" y="886148"/>
                  <a:pt x="292385" y="895760"/>
                  <a:pt x="246496" y="895760"/>
                </a:cubicBezTo>
                <a:cubicBezTo>
                  <a:pt x="202778" y="895760"/>
                  <a:pt x="175183" y="883357"/>
                  <a:pt x="163710" y="858553"/>
                </a:cubicBezTo>
                <a:cubicBezTo>
                  <a:pt x="156889" y="851731"/>
                  <a:pt x="153479" y="832973"/>
                  <a:pt x="153479" y="802277"/>
                </a:cubicBezTo>
                <a:cubicBezTo>
                  <a:pt x="153479" y="762280"/>
                  <a:pt x="159680" y="702438"/>
                  <a:pt x="172082" y="622753"/>
                </a:cubicBezTo>
                <a:cubicBezTo>
                  <a:pt x="184484" y="543068"/>
                  <a:pt x="190686" y="483227"/>
                  <a:pt x="190686" y="443229"/>
                </a:cubicBezTo>
                <a:cubicBezTo>
                  <a:pt x="190686" y="430517"/>
                  <a:pt x="189290" y="423231"/>
                  <a:pt x="186500" y="421370"/>
                </a:cubicBezTo>
                <a:cubicBezTo>
                  <a:pt x="182159" y="411758"/>
                  <a:pt x="174253" y="406952"/>
                  <a:pt x="162780" y="406952"/>
                </a:cubicBezTo>
                <a:cubicBezTo>
                  <a:pt x="154099" y="406952"/>
                  <a:pt x="139603" y="409665"/>
                  <a:pt x="119294" y="415091"/>
                </a:cubicBezTo>
                <a:cubicBezTo>
                  <a:pt x="98986" y="420518"/>
                  <a:pt x="83405" y="423231"/>
                  <a:pt x="72553" y="423231"/>
                </a:cubicBezTo>
                <a:cubicBezTo>
                  <a:pt x="57360" y="423231"/>
                  <a:pt x="43718" y="420130"/>
                  <a:pt x="31626" y="413929"/>
                </a:cubicBezTo>
                <a:cubicBezTo>
                  <a:pt x="10542" y="403077"/>
                  <a:pt x="0" y="370986"/>
                  <a:pt x="0" y="317655"/>
                </a:cubicBezTo>
                <a:cubicBezTo>
                  <a:pt x="0" y="264946"/>
                  <a:pt x="10542" y="232234"/>
                  <a:pt x="31626" y="219522"/>
                </a:cubicBezTo>
                <a:cubicBezTo>
                  <a:pt x="84335" y="209910"/>
                  <a:pt x="157354" y="205104"/>
                  <a:pt x="250682" y="205104"/>
                </a:cubicBezTo>
                <a:close/>
                <a:moveTo>
                  <a:pt x="6348430" y="204174"/>
                </a:moveTo>
                <a:cubicBezTo>
                  <a:pt x="6370755" y="204174"/>
                  <a:pt x="6391683" y="208360"/>
                  <a:pt x="6411217" y="216731"/>
                </a:cubicBezTo>
                <a:cubicBezTo>
                  <a:pt x="6436642" y="227273"/>
                  <a:pt x="6449354" y="242466"/>
                  <a:pt x="6449354" y="262310"/>
                </a:cubicBezTo>
                <a:cubicBezTo>
                  <a:pt x="6449354" y="264170"/>
                  <a:pt x="6449044" y="267736"/>
                  <a:pt x="6448424" y="273007"/>
                </a:cubicBezTo>
                <a:cubicBezTo>
                  <a:pt x="6444703" y="314245"/>
                  <a:pt x="6439277" y="359514"/>
                  <a:pt x="6432146" y="408813"/>
                </a:cubicBezTo>
                <a:cubicBezTo>
                  <a:pt x="6424085" y="466794"/>
                  <a:pt x="6420054" y="510047"/>
                  <a:pt x="6420054" y="538572"/>
                </a:cubicBezTo>
                <a:cubicBezTo>
                  <a:pt x="6420054" y="596863"/>
                  <a:pt x="6437107" y="626629"/>
                  <a:pt x="6471213" y="627869"/>
                </a:cubicBezTo>
                <a:cubicBezTo>
                  <a:pt x="6505630" y="629419"/>
                  <a:pt x="6522838" y="597794"/>
                  <a:pt x="6522838" y="532991"/>
                </a:cubicBezTo>
                <a:cubicBezTo>
                  <a:pt x="6522838" y="501055"/>
                  <a:pt x="6518652" y="456872"/>
                  <a:pt x="6510281" y="400441"/>
                </a:cubicBezTo>
                <a:cubicBezTo>
                  <a:pt x="6500669" y="335019"/>
                  <a:pt x="6495243" y="293471"/>
                  <a:pt x="6494003" y="275798"/>
                </a:cubicBezTo>
                <a:cubicBezTo>
                  <a:pt x="6492142" y="252233"/>
                  <a:pt x="6502064" y="234095"/>
                  <a:pt x="6523768" y="221382"/>
                </a:cubicBezTo>
                <a:cubicBezTo>
                  <a:pt x="6541442" y="211150"/>
                  <a:pt x="6562681" y="206034"/>
                  <a:pt x="6587485" y="206034"/>
                </a:cubicBezTo>
                <a:cubicBezTo>
                  <a:pt x="6614771" y="206034"/>
                  <a:pt x="6638956" y="212391"/>
                  <a:pt x="6660039" y="225103"/>
                </a:cubicBezTo>
                <a:cubicBezTo>
                  <a:pt x="6683294" y="239056"/>
                  <a:pt x="6697866" y="258744"/>
                  <a:pt x="6703757" y="284169"/>
                </a:cubicBezTo>
                <a:cubicBezTo>
                  <a:pt x="6713989" y="331298"/>
                  <a:pt x="6719105" y="385868"/>
                  <a:pt x="6719105" y="447880"/>
                </a:cubicBezTo>
                <a:cubicBezTo>
                  <a:pt x="6719105" y="513303"/>
                  <a:pt x="6711818" y="585391"/>
                  <a:pt x="6697246" y="664146"/>
                </a:cubicBezTo>
                <a:cubicBezTo>
                  <a:pt x="6678022" y="770186"/>
                  <a:pt x="6651668" y="833128"/>
                  <a:pt x="6618181" y="852972"/>
                </a:cubicBezTo>
                <a:cubicBezTo>
                  <a:pt x="6602058" y="882117"/>
                  <a:pt x="6551828" y="896690"/>
                  <a:pt x="6467493" y="896690"/>
                </a:cubicBezTo>
                <a:cubicBezTo>
                  <a:pt x="6377266" y="896690"/>
                  <a:pt x="6326106" y="881187"/>
                  <a:pt x="6314014" y="850181"/>
                </a:cubicBezTo>
                <a:cubicBezTo>
                  <a:pt x="6275257" y="817005"/>
                  <a:pt x="6247041" y="758869"/>
                  <a:pt x="6229368" y="675773"/>
                </a:cubicBezTo>
                <a:cubicBezTo>
                  <a:pt x="6216035" y="614692"/>
                  <a:pt x="6209369" y="548339"/>
                  <a:pt x="6209369" y="476716"/>
                </a:cubicBezTo>
                <a:cubicBezTo>
                  <a:pt x="6209369" y="413774"/>
                  <a:pt x="6215726" y="351452"/>
                  <a:pt x="6228438" y="289750"/>
                </a:cubicBezTo>
                <a:cubicBezTo>
                  <a:pt x="6234638" y="260605"/>
                  <a:pt x="6248901" y="239056"/>
                  <a:pt x="6271226" y="225103"/>
                </a:cubicBezTo>
                <a:cubicBezTo>
                  <a:pt x="6293550" y="211150"/>
                  <a:pt x="6319284" y="204174"/>
                  <a:pt x="6348430" y="204174"/>
                </a:cubicBezTo>
                <a:close/>
                <a:moveTo>
                  <a:pt x="1271606" y="204174"/>
                </a:moveTo>
                <a:cubicBezTo>
                  <a:pt x="1293930" y="204174"/>
                  <a:pt x="1314859" y="208360"/>
                  <a:pt x="1334392" y="216731"/>
                </a:cubicBezTo>
                <a:cubicBezTo>
                  <a:pt x="1359817" y="227273"/>
                  <a:pt x="1372530" y="242466"/>
                  <a:pt x="1372530" y="262310"/>
                </a:cubicBezTo>
                <a:cubicBezTo>
                  <a:pt x="1372530" y="264170"/>
                  <a:pt x="1372220" y="267736"/>
                  <a:pt x="1371600" y="273007"/>
                </a:cubicBezTo>
                <a:cubicBezTo>
                  <a:pt x="1367879" y="314245"/>
                  <a:pt x="1362453" y="359514"/>
                  <a:pt x="1355322" y="408813"/>
                </a:cubicBezTo>
                <a:cubicBezTo>
                  <a:pt x="1347260" y="466794"/>
                  <a:pt x="1343229" y="510047"/>
                  <a:pt x="1343229" y="538572"/>
                </a:cubicBezTo>
                <a:cubicBezTo>
                  <a:pt x="1343229" y="596863"/>
                  <a:pt x="1360282" y="626629"/>
                  <a:pt x="1394389" y="627869"/>
                </a:cubicBezTo>
                <a:cubicBezTo>
                  <a:pt x="1428805" y="629419"/>
                  <a:pt x="1446014" y="597794"/>
                  <a:pt x="1446014" y="532991"/>
                </a:cubicBezTo>
                <a:cubicBezTo>
                  <a:pt x="1446014" y="501055"/>
                  <a:pt x="1441828" y="456872"/>
                  <a:pt x="1433456" y="400441"/>
                </a:cubicBezTo>
                <a:cubicBezTo>
                  <a:pt x="1423845" y="335019"/>
                  <a:pt x="1418418" y="293471"/>
                  <a:pt x="1417178" y="275798"/>
                </a:cubicBezTo>
                <a:cubicBezTo>
                  <a:pt x="1415318" y="252233"/>
                  <a:pt x="1425240" y="234095"/>
                  <a:pt x="1446944" y="221382"/>
                </a:cubicBezTo>
                <a:cubicBezTo>
                  <a:pt x="1464617" y="211150"/>
                  <a:pt x="1485856" y="206034"/>
                  <a:pt x="1510661" y="206034"/>
                </a:cubicBezTo>
                <a:cubicBezTo>
                  <a:pt x="1537946" y="206034"/>
                  <a:pt x="1562131" y="212391"/>
                  <a:pt x="1583215" y="225103"/>
                </a:cubicBezTo>
                <a:cubicBezTo>
                  <a:pt x="1606469" y="239056"/>
                  <a:pt x="1621042" y="258744"/>
                  <a:pt x="1626933" y="284169"/>
                </a:cubicBezTo>
                <a:cubicBezTo>
                  <a:pt x="1637165" y="331298"/>
                  <a:pt x="1642281" y="385868"/>
                  <a:pt x="1642281" y="447880"/>
                </a:cubicBezTo>
                <a:cubicBezTo>
                  <a:pt x="1642281" y="513303"/>
                  <a:pt x="1634994" y="585391"/>
                  <a:pt x="1620422" y="664146"/>
                </a:cubicBezTo>
                <a:cubicBezTo>
                  <a:pt x="1601198" y="770186"/>
                  <a:pt x="1574843" y="833128"/>
                  <a:pt x="1541357" y="852972"/>
                </a:cubicBezTo>
                <a:cubicBezTo>
                  <a:pt x="1525234" y="882117"/>
                  <a:pt x="1475004" y="896690"/>
                  <a:pt x="1390668" y="896690"/>
                </a:cubicBezTo>
                <a:cubicBezTo>
                  <a:pt x="1300441" y="896690"/>
                  <a:pt x="1249281" y="881187"/>
                  <a:pt x="1237189" y="850181"/>
                </a:cubicBezTo>
                <a:cubicBezTo>
                  <a:pt x="1198432" y="817005"/>
                  <a:pt x="1170217" y="758869"/>
                  <a:pt x="1152543" y="675773"/>
                </a:cubicBezTo>
                <a:cubicBezTo>
                  <a:pt x="1139211" y="614692"/>
                  <a:pt x="1132545" y="548339"/>
                  <a:pt x="1132545" y="476716"/>
                </a:cubicBezTo>
                <a:cubicBezTo>
                  <a:pt x="1132545" y="413774"/>
                  <a:pt x="1138901" y="351452"/>
                  <a:pt x="1151613" y="289750"/>
                </a:cubicBezTo>
                <a:cubicBezTo>
                  <a:pt x="1157814" y="260605"/>
                  <a:pt x="1172077" y="239056"/>
                  <a:pt x="1194401" y="225103"/>
                </a:cubicBezTo>
                <a:cubicBezTo>
                  <a:pt x="1216725" y="211150"/>
                  <a:pt x="1242460" y="204174"/>
                  <a:pt x="1271606" y="204174"/>
                </a:cubicBezTo>
                <a:close/>
                <a:moveTo>
                  <a:pt x="7882066" y="203244"/>
                </a:moveTo>
                <a:cubicBezTo>
                  <a:pt x="7912453" y="203244"/>
                  <a:pt x="7940668" y="207430"/>
                  <a:pt x="7966712" y="215801"/>
                </a:cubicBezTo>
                <a:cubicBezTo>
                  <a:pt x="8001750" y="225723"/>
                  <a:pt x="8024228" y="241226"/>
                  <a:pt x="8034150" y="262310"/>
                </a:cubicBezTo>
                <a:cubicBezTo>
                  <a:pt x="8056474" y="306028"/>
                  <a:pt x="8079729" y="397186"/>
                  <a:pt x="8103914" y="535782"/>
                </a:cubicBezTo>
                <a:cubicBezTo>
                  <a:pt x="8127478" y="666626"/>
                  <a:pt x="8139260" y="762125"/>
                  <a:pt x="8139260" y="822276"/>
                </a:cubicBezTo>
                <a:cubicBezTo>
                  <a:pt x="8139260" y="849561"/>
                  <a:pt x="8136314" y="865219"/>
                  <a:pt x="8130424" y="869250"/>
                </a:cubicBezTo>
                <a:cubicBezTo>
                  <a:pt x="8126082" y="877311"/>
                  <a:pt x="8113060" y="884288"/>
                  <a:pt x="8091356" y="890179"/>
                </a:cubicBezTo>
                <a:cubicBezTo>
                  <a:pt x="8073683" y="894520"/>
                  <a:pt x="8058490" y="896690"/>
                  <a:pt x="8045778" y="896690"/>
                </a:cubicBezTo>
                <a:cubicBezTo>
                  <a:pt x="8015392" y="896690"/>
                  <a:pt x="7989656" y="887543"/>
                  <a:pt x="7968573" y="869250"/>
                </a:cubicBezTo>
                <a:cubicBezTo>
                  <a:pt x="7949040" y="837314"/>
                  <a:pt x="7936947" y="806153"/>
                  <a:pt x="7932296" y="775767"/>
                </a:cubicBezTo>
                <a:cubicBezTo>
                  <a:pt x="7929816" y="753443"/>
                  <a:pt x="7925785" y="720422"/>
                  <a:pt x="7920204" y="676703"/>
                </a:cubicBezTo>
                <a:cubicBezTo>
                  <a:pt x="7915553" y="658100"/>
                  <a:pt x="7905010" y="648798"/>
                  <a:pt x="7888578" y="648798"/>
                </a:cubicBezTo>
                <a:cubicBezTo>
                  <a:pt x="7881758" y="648798"/>
                  <a:pt x="7874160" y="651201"/>
                  <a:pt x="7865788" y="656007"/>
                </a:cubicBezTo>
                <a:cubicBezTo>
                  <a:pt x="7857417" y="660813"/>
                  <a:pt x="7853541" y="666782"/>
                  <a:pt x="7854162" y="673913"/>
                </a:cubicBezTo>
                <a:cubicBezTo>
                  <a:pt x="7852301" y="700578"/>
                  <a:pt x="7848890" y="740265"/>
                  <a:pt x="7843930" y="792975"/>
                </a:cubicBezTo>
                <a:cubicBezTo>
                  <a:pt x="7840209" y="831733"/>
                  <a:pt x="7830907" y="857158"/>
                  <a:pt x="7816024" y="869250"/>
                </a:cubicBezTo>
                <a:cubicBezTo>
                  <a:pt x="7795251" y="886923"/>
                  <a:pt x="7768895" y="895760"/>
                  <a:pt x="7736959" y="895760"/>
                </a:cubicBezTo>
                <a:cubicBezTo>
                  <a:pt x="7695102" y="895760"/>
                  <a:pt x="7664716" y="883357"/>
                  <a:pt x="7645802" y="858553"/>
                </a:cubicBezTo>
                <a:cubicBezTo>
                  <a:pt x="7639291" y="852972"/>
                  <a:pt x="7636035" y="831423"/>
                  <a:pt x="7636035" y="793906"/>
                </a:cubicBezTo>
                <a:cubicBezTo>
                  <a:pt x="7636035" y="721352"/>
                  <a:pt x="7645026" y="632675"/>
                  <a:pt x="7663010" y="527875"/>
                </a:cubicBezTo>
                <a:cubicBezTo>
                  <a:pt x="7683784" y="405402"/>
                  <a:pt x="7707504" y="315950"/>
                  <a:pt x="7734168" y="259519"/>
                </a:cubicBezTo>
                <a:cubicBezTo>
                  <a:pt x="7752152" y="222002"/>
                  <a:pt x="7801451" y="203244"/>
                  <a:pt x="7882066" y="203244"/>
                </a:cubicBezTo>
                <a:close/>
                <a:moveTo>
                  <a:pt x="5900867" y="203244"/>
                </a:moveTo>
                <a:cubicBezTo>
                  <a:pt x="5931253" y="203244"/>
                  <a:pt x="5959468" y="207430"/>
                  <a:pt x="5985513" y="215801"/>
                </a:cubicBezTo>
                <a:cubicBezTo>
                  <a:pt x="6020550" y="225723"/>
                  <a:pt x="6043029" y="241226"/>
                  <a:pt x="6052951" y="262310"/>
                </a:cubicBezTo>
                <a:cubicBezTo>
                  <a:pt x="6075275" y="306028"/>
                  <a:pt x="6098529" y="397186"/>
                  <a:pt x="6122714" y="535782"/>
                </a:cubicBezTo>
                <a:cubicBezTo>
                  <a:pt x="6146278" y="666626"/>
                  <a:pt x="6158061" y="762125"/>
                  <a:pt x="6158061" y="822276"/>
                </a:cubicBezTo>
                <a:cubicBezTo>
                  <a:pt x="6158061" y="849561"/>
                  <a:pt x="6155115" y="865219"/>
                  <a:pt x="6149224" y="869250"/>
                </a:cubicBezTo>
                <a:cubicBezTo>
                  <a:pt x="6144883" y="877311"/>
                  <a:pt x="6131860" y="884288"/>
                  <a:pt x="6110156" y="890179"/>
                </a:cubicBezTo>
                <a:cubicBezTo>
                  <a:pt x="6092483" y="894520"/>
                  <a:pt x="6077290" y="896690"/>
                  <a:pt x="6064578" y="896690"/>
                </a:cubicBezTo>
                <a:cubicBezTo>
                  <a:pt x="6034192" y="896690"/>
                  <a:pt x="6008457" y="887543"/>
                  <a:pt x="5987373" y="869250"/>
                </a:cubicBezTo>
                <a:cubicBezTo>
                  <a:pt x="5967840" y="837314"/>
                  <a:pt x="5955747" y="806153"/>
                  <a:pt x="5951096" y="775767"/>
                </a:cubicBezTo>
                <a:cubicBezTo>
                  <a:pt x="5948616" y="753443"/>
                  <a:pt x="5944585" y="720422"/>
                  <a:pt x="5939004" y="676703"/>
                </a:cubicBezTo>
                <a:cubicBezTo>
                  <a:pt x="5934353" y="658100"/>
                  <a:pt x="5923811" y="648798"/>
                  <a:pt x="5907378" y="648798"/>
                </a:cubicBezTo>
                <a:cubicBezTo>
                  <a:pt x="5900557" y="648798"/>
                  <a:pt x="5892960" y="651201"/>
                  <a:pt x="5884589" y="656007"/>
                </a:cubicBezTo>
                <a:cubicBezTo>
                  <a:pt x="5876217" y="660813"/>
                  <a:pt x="5872341" y="666782"/>
                  <a:pt x="5872962" y="673913"/>
                </a:cubicBezTo>
                <a:cubicBezTo>
                  <a:pt x="5871101" y="700578"/>
                  <a:pt x="5867690" y="740265"/>
                  <a:pt x="5862730" y="792975"/>
                </a:cubicBezTo>
                <a:cubicBezTo>
                  <a:pt x="5859009" y="831733"/>
                  <a:pt x="5849707" y="857158"/>
                  <a:pt x="5834824" y="869250"/>
                </a:cubicBezTo>
                <a:cubicBezTo>
                  <a:pt x="5814051" y="886923"/>
                  <a:pt x="5787695" y="895760"/>
                  <a:pt x="5755759" y="895760"/>
                </a:cubicBezTo>
                <a:cubicBezTo>
                  <a:pt x="5713902" y="895760"/>
                  <a:pt x="5683516" y="883357"/>
                  <a:pt x="5664602" y="858553"/>
                </a:cubicBezTo>
                <a:cubicBezTo>
                  <a:pt x="5658091" y="852972"/>
                  <a:pt x="5654835" y="831423"/>
                  <a:pt x="5654835" y="793906"/>
                </a:cubicBezTo>
                <a:cubicBezTo>
                  <a:pt x="5654835" y="721352"/>
                  <a:pt x="5663827" y="632675"/>
                  <a:pt x="5681811" y="527875"/>
                </a:cubicBezTo>
                <a:cubicBezTo>
                  <a:pt x="5702584" y="405402"/>
                  <a:pt x="5726304" y="315950"/>
                  <a:pt x="5752969" y="259519"/>
                </a:cubicBezTo>
                <a:cubicBezTo>
                  <a:pt x="5770952" y="222002"/>
                  <a:pt x="5820251" y="203244"/>
                  <a:pt x="5900867" y="203244"/>
                </a:cubicBezTo>
                <a:close/>
                <a:moveTo>
                  <a:pt x="4041502" y="203244"/>
                </a:moveTo>
                <a:cubicBezTo>
                  <a:pt x="4065686" y="207585"/>
                  <a:pt x="4085065" y="218204"/>
                  <a:pt x="4099637" y="235102"/>
                </a:cubicBezTo>
                <a:cubicBezTo>
                  <a:pt x="4114210" y="252001"/>
                  <a:pt x="4121497" y="272542"/>
                  <a:pt x="4121497" y="296727"/>
                </a:cubicBezTo>
                <a:cubicBezTo>
                  <a:pt x="4121497" y="324632"/>
                  <a:pt x="4109715" y="345561"/>
                  <a:pt x="4086150" y="359514"/>
                </a:cubicBezTo>
                <a:cubicBezTo>
                  <a:pt x="4075918" y="365095"/>
                  <a:pt x="4051114" y="373311"/>
                  <a:pt x="4011736" y="384163"/>
                </a:cubicBezTo>
                <a:cubicBezTo>
                  <a:pt x="3963677" y="397496"/>
                  <a:pt x="3932981" y="414084"/>
                  <a:pt x="3919649" y="433928"/>
                </a:cubicBezTo>
                <a:cubicBezTo>
                  <a:pt x="3899804" y="463073"/>
                  <a:pt x="3889883" y="503381"/>
                  <a:pt x="3889883" y="554850"/>
                </a:cubicBezTo>
                <a:cubicBezTo>
                  <a:pt x="3889883" y="602909"/>
                  <a:pt x="3901975" y="643837"/>
                  <a:pt x="3926160" y="677634"/>
                </a:cubicBezTo>
                <a:cubicBezTo>
                  <a:pt x="3953445" y="695307"/>
                  <a:pt x="3979800" y="704144"/>
                  <a:pt x="4005225" y="704144"/>
                </a:cubicBezTo>
                <a:cubicBezTo>
                  <a:pt x="4033130" y="704144"/>
                  <a:pt x="4063671" y="693757"/>
                  <a:pt x="4096847" y="672983"/>
                </a:cubicBezTo>
                <a:cubicBezTo>
                  <a:pt x="4108319" y="667092"/>
                  <a:pt x="4119636" y="664146"/>
                  <a:pt x="4130799" y="664146"/>
                </a:cubicBezTo>
                <a:cubicBezTo>
                  <a:pt x="4150022" y="664146"/>
                  <a:pt x="4165215" y="671277"/>
                  <a:pt x="4176377" y="685540"/>
                </a:cubicBezTo>
                <a:cubicBezTo>
                  <a:pt x="4187539" y="699803"/>
                  <a:pt x="4192345" y="716546"/>
                  <a:pt x="4190795" y="735770"/>
                </a:cubicBezTo>
                <a:cubicBezTo>
                  <a:pt x="4187694" y="774527"/>
                  <a:pt x="4179323" y="803130"/>
                  <a:pt x="4165680" y="821578"/>
                </a:cubicBezTo>
                <a:cubicBezTo>
                  <a:pt x="4152038" y="840027"/>
                  <a:pt x="4124288" y="858088"/>
                  <a:pt x="4082429" y="875761"/>
                </a:cubicBezTo>
                <a:cubicBezTo>
                  <a:pt x="4053904" y="887853"/>
                  <a:pt x="4025379" y="893899"/>
                  <a:pt x="3996853" y="893899"/>
                </a:cubicBezTo>
                <a:cubicBezTo>
                  <a:pt x="3975149" y="893899"/>
                  <a:pt x="3943988" y="888784"/>
                  <a:pt x="3903370" y="878552"/>
                </a:cubicBezTo>
                <a:cubicBezTo>
                  <a:pt x="3847560" y="856847"/>
                  <a:pt x="3817329" y="844755"/>
                  <a:pt x="3812678" y="842275"/>
                </a:cubicBezTo>
                <a:cubicBezTo>
                  <a:pt x="3793765" y="831423"/>
                  <a:pt x="3772836" y="812044"/>
                  <a:pt x="3749891" y="784139"/>
                </a:cubicBezTo>
                <a:cubicBezTo>
                  <a:pt x="3729738" y="759334"/>
                  <a:pt x="3713925" y="719026"/>
                  <a:pt x="3702452" y="663216"/>
                </a:cubicBezTo>
                <a:cubicBezTo>
                  <a:pt x="3693461" y="617637"/>
                  <a:pt x="3688965" y="573609"/>
                  <a:pt x="3688965" y="531131"/>
                </a:cubicBezTo>
                <a:cubicBezTo>
                  <a:pt x="3688965" y="492374"/>
                  <a:pt x="3692841" y="461833"/>
                  <a:pt x="3700592" y="439509"/>
                </a:cubicBezTo>
                <a:cubicBezTo>
                  <a:pt x="3736869" y="363234"/>
                  <a:pt x="3785393" y="303548"/>
                  <a:pt x="3846165" y="260450"/>
                </a:cubicBezTo>
                <a:cubicBezTo>
                  <a:pt x="3882442" y="234405"/>
                  <a:pt x="3919029" y="217817"/>
                  <a:pt x="3955926" y="210685"/>
                </a:cubicBezTo>
                <a:cubicBezTo>
                  <a:pt x="3965227" y="208825"/>
                  <a:pt x="3993753" y="206344"/>
                  <a:pt x="4041502" y="203244"/>
                </a:cubicBezTo>
                <a:close/>
                <a:moveTo>
                  <a:pt x="3376742" y="203244"/>
                </a:moveTo>
                <a:cubicBezTo>
                  <a:pt x="3407128" y="203244"/>
                  <a:pt x="3435343" y="207430"/>
                  <a:pt x="3461388" y="215801"/>
                </a:cubicBezTo>
                <a:cubicBezTo>
                  <a:pt x="3496425" y="225723"/>
                  <a:pt x="3518904" y="241226"/>
                  <a:pt x="3528826" y="262310"/>
                </a:cubicBezTo>
                <a:cubicBezTo>
                  <a:pt x="3551150" y="306028"/>
                  <a:pt x="3574405" y="397186"/>
                  <a:pt x="3598589" y="535782"/>
                </a:cubicBezTo>
                <a:cubicBezTo>
                  <a:pt x="3622153" y="666626"/>
                  <a:pt x="3633936" y="762125"/>
                  <a:pt x="3633936" y="822276"/>
                </a:cubicBezTo>
                <a:cubicBezTo>
                  <a:pt x="3633936" y="849561"/>
                  <a:pt x="3630990" y="865219"/>
                  <a:pt x="3625099" y="869250"/>
                </a:cubicBezTo>
                <a:cubicBezTo>
                  <a:pt x="3620758" y="877311"/>
                  <a:pt x="3607736" y="884288"/>
                  <a:pt x="3586032" y="890179"/>
                </a:cubicBezTo>
                <a:cubicBezTo>
                  <a:pt x="3568358" y="894520"/>
                  <a:pt x="3553166" y="896690"/>
                  <a:pt x="3540453" y="896690"/>
                </a:cubicBezTo>
                <a:cubicBezTo>
                  <a:pt x="3510067" y="896690"/>
                  <a:pt x="3484333" y="887543"/>
                  <a:pt x="3463248" y="869250"/>
                </a:cubicBezTo>
                <a:cubicBezTo>
                  <a:pt x="3443715" y="837314"/>
                  <a:pt x="3431623" y="806153"/>
                  <a:pt x="3426972" y="775767"/>
                </a:cubicBezTo>
                <a:cubicBezTo>
                  <a:pt x="3424491" y="753443"/>
                  <a:pt x="3420460" y="720422"/>
                  <a:pt x="3414879" y="676703"/>
                </a:cubicBezTo>
                <a:cubicBezTo>
                  <a:pt x="3410229" y="658100"/>
                  <a:pt x="3399687" y="648798"/>
                  <a:pt x="3383253" y="648798"/>
                </a:cubicBezTo>
                <a:cubicBezTo>
                  <a:pt x="3376432" y="648798"/>
                  <a:pt x="3368836" y="651201"/>
                  <a:pt x="3360464" y="656007"/>
                </a:cubicBezTo>
                <a:cubicBezTo>
                  <a:pt x="3352092" y="660813"/>
                  <a:pt x="3348216" y="666782"/>
                  <a:pt x="3348837" y="673913"/>
                </a:cubicBezTo>
                <a:cubicBezTo>
                  <a:pt x="3346976" y="700578"/>
                  <a:pt x="3343566" y="740265"/>
                  <a:pt x="3338605" y="792975"/>
                </a:cubicBezTo>
                <a:cubicBezTo>
                  <a:pt x="3334884" y="831733"/>
                  <a:pt x="3325582" y="857158"/>
                  <a:pt x="3310700" y="869250"/>
                </a:cubicBezTo>
                <a:cubicBezTo>
                  <a:pt x="3289926" y="886923"/>
                  <a:pt x="3263571" y="895760"/>
                  <a:pt x="3231635" y="895760"/>
                </a:cubicBezTo>
                <a:cubicBezTo>
                  <a:pt x="3189777" y="895760"/>
                  <a:pt x="3159391" y="883357"/>
                  <a:pt x="3140478" y="858553"/>
                </a:cubicBezTo>
                <a:cubicBezTo>
                  <a:pt x="3133966" y="852972"/>
                  <a:pt x="3130711" y="831423"/>
                  <a:pt x="3130711" y="793906"/>
                </a:cubicBezTo>
                <a:cubicBezTo>
                  <a:pt x="3130711" y="721352"/>
                  <a:pt x="3139702" y="632675"/>
                  <a:pt x="3157686" y="527875"/>
                </a:cubicBezTo>
                <a:cubicBezTo>
                  <a:pt x="3178460" y="405402"/>
                  <a:pt x="3202179" y="315950"/>
                  <a:pt x="3228844" y="259519"/>
                </a:cubicBezTo>
                <a:cubicBezTo>
                  <a:pt x="3246827" y="222002"/>
                  <a:pt x="3296127" y="203244"/>
                  <a:pt x="3376742" y="203244"/>
                </a:cubicBezTo>
                <a:close/>
                <a:moveTo>
                  <a:pt x="7881136" y="0"/>
                </a:moveTo>
                <a:cubicBezTo>
                  <a:pt x="7903460" y="621"/>
                  <a:pt x="7929816" y="13023"/>
                  <a:pt x="7960202" y="37207"/>
                </a:cubicBezTo>
                <a:cubicBezTo>
                  <a:pt x="7983146" y="54881"/>
                  <a:pt x="8000432" y="71547"/>
                  <a:pt x="8012058" y="87205"/>
                </a:cubicBezTo>
                <a:cubicBezTo>
                  <a:pt x="8023686" y="102862"/>
                  <a:pt x="8029344" y="117203"/>
                  <a:pt x="8029034" y="130225"/>
                </a:cubicBezTo>
                <a:cubicBezTo>
                  <a:pt x="8029034" y="137357"/>
                  <a:pt x="8027872" y="144023"/>
                  <a:pt x="8025546" y="150224"/>
                </a:cubicBezTo>
                <a:cubicBezTo>
                  <a:pt x="8023221" y="156425"/>
                  <a:pt x="8019888" y="161851"/>
                  <a:pt x="8015547" y="166502"/>
                </a:cubicBezTo>
                <a:cubicBezTo>
                  <a:pt x="8011206" y="171153"/>
                  <a:pt x="8005780" y="174796"/>
                  <a:pt x="7999269" y="177431"/>
                </a:cubicBezTo>
                <a:cubicBezTo>
                  <a:pt x="7992758" y="180067"/>
                  <a:pt x="7985161" y="181385"/>
                  <a:pt x="7976480" y="181385"/>
                </a:cubicBezTo>
                <a:cubicBezTo>
                  <a:pt x="7971520" y="181385"/>
                  <a:pt x="7966712" y="180765"/>
                  <a:pt x="7962062" y="179524"/>
                </a:cubicBezTo>
                <a:cubicBezTo>
                  <a:pt x="7957411" y="178284"/>
                  <a:pt x="7952914" y="176889"/>
                  <a:pt x="7948574" y="175339"/>
                </a:cubicBezTo>
                <a:cubicBezTo>
                  <a:pt x="7943303" y="173168"/>
                  <a:pt x="7936636" y="168285"/>
                  <a:pt x="7928576" y="160688"/>
                </a:cubicBezTo>
                <a:cubicBezTo>
                  <a:pt x="7920514" y="153092"/>
                  <a:pt x="7911522" y="143868"/>
                  <a:pt x="7901600" y="133016"/>
                </a:cubicBezTo>
                <a:cubicBezTo>
                  <a:pt x="7888578" y="117203"/>
                  <a:pt x="7881446" y="109296"/>
                  <a:pt x="7880206" y="109296"/>
                </a:cubicBezTo>
                <a:cubicBezTo>
                  <a:pt x="7878346" y="109296"/>
                  <a:pt x="7872920" y="115652"/>
                  <a:pt x="7863928" y="128365"/>
                </a:cubicBezTo>
                <a:cubicBezTo>
                  <a:pt x="7854626" y="140147"/>
                  <a:pt x="7846720" y="149681"/>
                  <a:pt x="7840209" y="156968"/>
                </a:cubicBezTo>
                <a:cubicBezTo>
                  <a:pt x="7833698" y="164254"/>
                  <a:pt x="7828271" y="169603"/>
                  <a:pt x="7823930" y="173013"/>
                </a:cubicBezTo>
                <a:cubicBezTo>
                  <a:pt x="7818350" y="176424"/>
                  <a:pt x="7812923" y="178827"/>
                  <a:pt x="7807652" y="180222"/>
                </a:cubicBezTo>
                <a:cubicBezTo>
                  <a:pt x="7802382" y="181617"/>
                  <a:pt x="7796800" y="182315"/>
                  <a:pt x="7790910" y="182315"/>
                </a:cubicBezTo>
                <a:cubicBezTo>
                  <a:pt x="7781918" y="182315"/>
                  <a:pt x="7773934" y="180610"/>
                  <a:pt x="7766958" y="177199"/>
                </a:cubicBezTo>
                <a:cubicBezTo>
                  <a:pt x="7759981" y="173788"/>
                  <a:pt x="7754168" y="169448"/>
                  <a:pt x="7749516" y="164176"/>
                </a:cubicBezTo>
                <a:cubicBezTo>
                  <a:pt x="7744866" y="158905"/>
                  <a:pt x="7741300" y="152782"/>
                  <a:pt x="7738820" y="145806"/>
                </a:cubicBezTo>
                <a:cubicBezTo>
                  <a:pt x="7736339" y="138829"/>
                  <a:pt x="7735099" y="131620"/>
                  <a:pt x="7735099" y="124179"/>
                </a:cubicBezTo>
                <a:cubicBezTo>
                  <a:pt x="7737269" y="114257"/>
                  <a:pt x="7743160" y="102552"/>
                  <a:pt x="7752772" y="89065"/>
                </a:cubicBezTo>
                <a:cubicBezTo>
                  <a:pt x="7762384" y="75577"/>
                  <a:pt x="7774786" y="61857"/>
                  <a:pt x="7789980" y="47904"/>
                </a:cubicBezTo>
                <a:cubicBezTo>
                  <a:pt x="7805792" y="33022"/>
                  <a:pt x="7821605" y="21395"/>
                  <a:pt x="7837418" y="13023"/>
                </a:cubicBezTo>
                <a:cubicBezTo>
                  <a:pt x="7853231" y="4651"/>
                  <a:pt x="7867804" y="310"/>
                  <a:pt x="7881136" y="0"/>
                </a:cubicBezTo>
                <a:close/>
                <a:moveTo>
                  <a:pt x="5899937" y="0"/>
                </a:moveTo>
                <a:cubicBezTo>
                  <a:pt x="5922261" y="621"/>
                  <a:pt x="5948616" y="13023"/>
                  <a:pt x="5979002" y="37207"/>
                </a:cubicBezTo>
                <a:cubicBezTo>
                  <a:pt x="6001946" y="54881"/>
                  <a:pt x="6019232" y="71547"/>
                  <a:pt x="6030859" y="87205"/>
                </a:cubicBezTo>
                <a:cubicBezTo>
                  <a:pt x="6042486" y="102862"/>
                  <a:pt x="6048145" y="117203"/>
                  <a:pt x="6047835" y="130225"/>
                </a:cubicBezTo>
                <a:cubicBezTo>
                  <a:pt x="6047835" y="137357"/>
                  <a:pt x="6046672" y="144023"/>
                  <a:pt x="6044347" y="150224"/>
                </a:cubicBezTo>
                <a:cubicBezTo>
                  <a:pt x="6042021" y="156425"/>
                  <a:pt x="6038688" y="161851"/>
                  <a:pt x="6034347" y="166502"/>
                </a:cubicBezTo>
                <a:cubicBezTo>
                  <a:pt x="6030006" y="171153"/>
                  <a:pt x="6024580" y="174796"/>
                  <a:pt x="6018069" y="177431"/>
                </a:cubicBezTo>
                <a:cubicBezTo>
                  <a:pt x="6011558" y="180067"/>
                  <a:pt x="6003961" y="181385"/>
                  <a:pt x="5995280" y="181385"/>
                </a:cubicBezTo>
                <a:cubicBezTo>
                  <a:pt x="5990319" y="181385"/>
                  <a:pt x="5985513" y="180765"/>
                  <a:pt x="5980862" y="179524"/>
                </a:cubicBezTo>
                <a:cubicBezTo>
                  <a:pt x="5976211" y="178284"/>
                  <a:pt x="5971716" y="176889"/>
                  <a:pt x="5967374" y="175339"/>
                </a:cubicBezTo>
                <a:cubicBezTo>
                  <a:pt x="5962103" y="173168"/>
                  <a:pt x="5955437" y="168285"/>
                  <a:pt x="5947376" y="160688"/>
                </a:cubicBezTo>
                <a:cubicBezTo>
                  <a:pt x="5939314" y="153092"/>
                  <a:pt x="5930323" y="143868"/>
                  <a:pt x="5920401" y="133016"/>
                </a:cubicBezTo>
                <a:cubicBezTo>
                  <a:pt x="5907378" y="117203"/>
                  <a:pt x="5900247" y="109296"/>
                  <a:pt x="5899007" y="109296"/>
                </a:cubicBezTo>
                <a:cubicBezTo>
                  <a:pt x="5897146" y="109296"/>
                  <a:pt x="5891720" y="115652"/>
                  <a:pt x="5882728" y="128365"/>
                </a:cubicBezTo>
                <a:cubicBezTo>
                  <a:pt x="5873427" y="140147"/>
                  <a:pt x="5865520" y="149681"/>
                  <a:pt x="5859009" y="156968"/>
                </a:cubicBezTo>
                <a:cubicBezTo>
                  <a:pt x="5852498" y="164254"/>
                  <a:pt x="5847072" y="169603"/>
                  <a:pt x="5842731" y="173013"/>
                </a:cubicBezTo>
                <a:cubicBezTo>
                  <a:pt x="5837150" y="176424"/>
                  <a:pt x="5831724" y="178827"/>
                  <a:pt x="5826453" y="180222"/>
                </a:cubicBezTo>
                <a:cubicBezTo>
                  <a:pt x="5821182" y="181617"/>
                  <a:pt x="5815601" y="182315"/>
                  <a:pt x="5809710" y="182315"/>
                </a:cubicBezTo>
                <a:cubicBezTo>
                  <a:pt x="5800718" y="182315"/>
                  <a:pt x="5792734" y="180610"/>
                  <a:pt x="5785758" y="177199"/>
                </a:cubicBezTo>
                <a:cubicBezTo>
                  <a:pt x="5778781" y="173788"/>
                  <a:pt x="5772968" y="169448"/>
                  <a:pt x="5768317" y="164176"/>
                </a:cubicBezTo>
                <a:cubicBezTo>
                  <a:pt x="5763666" y="158905"/>
                  <a:pt x="5760101" y="152782"/>
                  <a:pt x="5757620" y="145806"/>
                </a:cubicBezTo>
                <a:cubicBezTo>
                  <a:pt x="5755139" y="138829"/>
                  <a:pt x="5753899" y="131620"/>
                  <a:pt x="5753899" y="124179"/>
                </a:cubicBezTo>
                <a:cubicBezTo>
                  <a:pt x="5756069" y="114257"/>
                  <a:pt x="5761961" y="102552"/>
                  <a:pt x="5771572" y="89065"/>
                </a:cubicBezTo>
                <a:cubicBezTo>
                  <a:pt x="5781184" y="75577"/>
                  <a:pt x="5793587" y="61857"/>
                  <a:pt x="5808780" y="47904"/>
                </a:cubicBezTo>
                <a:cubicBezTo>
                  <a:pt x="5824593" y="33022"/>
                  <a:pt x="5840405" y="21395"/>
                  <a:pt x="5856218" y="13023"/>
                </a:cubicBezTo>
                <a:cubicBezTo>
                  <a:pt x="5872031" y="4651"/>
                  <a:pt x="5886604" y="310"/>
                  <a:pt x="5899937" y="0"/>
                </a:cubicBezTo>
                <a:close/>
              </a:path>
            </a:pathLst>
          </a:custGeom>
          <a:noFill/>
          <a:ln w="28575">
            <a:solidFill>
              <a:srgbClr val="FF0066"/>
            </a:solidFill>
          </a:ln>
          <a:scene3d>
            <a:camera prst="obliqueTopLeft"/>
            <a:lightRig rig="threePt" dir="t"/>
          </a:scene3d>
          <a:sp3d extrusionH="254000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nhấn nút play">
            <a:hlinkClick r:id="" action="ppaction://media"/>
            <a:extLst>
              <a:ext uri="{FF2B5EF4-FFF2-40B4-BE49-F238E27FC236}">
                <a16:creationId xmlns="" xmlns:a16="http://schemas.microsoft.com/office/drawing/2014/main" id="{68832A29-FE52-4698-A677-5B3400BCE7A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23806" y="908161"/>
            <a:ext cx="609521" cy="609521"/>
          </a:xfrm>
          <a:prstGeom prst="rect">
            <a:avLst/>
          </a:prstGeom>
        </p:spPr>
      </p:pic>
      <p:pic>
        <p:nvPicPr>
          <p:cNvPr id="8" name="Picture 7" descr="A close-up of some strawberries&#10;&#10;Description automatically generated with medium confidence">
            <a:extLst>
              <a:ext uri="{FF2B5EF4-FFF2-40B4-BE49-F238E27FC236}">
                <a16:creationId xmlns="" xmlns:a16="http://schemas.microsoft.com/office/drawing/2014/main" id="{9D56666F-B9F6-4740-AC58-58B5BC4803C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5639" y="2778830"/>
            <a:ext cx="1890964" cy="1828562"/>
          </a:xfrm>
          <a:prstGeom prst="rect">
            <a:avLst/>
          </a:prstGeom>
        </p:spPr>
      </p:pic>
      <p:pic>
        <p:nvPicPr>
          <p:cNvPr id="9" name="Picture 8" descr="Diagram&#10;&#10;Description automatically generated with medium confidence">
            <a:extLst>
              <a:ext uri="{FF2B5EF4-FFF2-40B4-BE49-F238E27FC236}">
                <a16:creationId xmlns="" xmlns:a16="http://schemas.microsoft.com/office/drawing/2014/main" id="{6869F2C9-C1A4-4C9E-A8A4-AECF56520D5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562" y="2370710"/>
            <a:ext cx="2779414" cy="2925699"/>
          </a:xfrm>
          <a:prstGeom prst="rect">
            <a:avLst/>
          </a:prstGeom>
        </p:spPr>
      </p:pic>
      <p:pic>
        <p:nvPicPr>
          <p:cNvPr id="10" name="Picture 9" descr="A close-up of some strawberries&#10;&#10;Description automatically generated with medium confidence">
            <a:extLst>
              <a:ext uri="{FF2B5EF4-FFF2-40B4-BE49-F238E27FC236}">
                <a16:creationId xmlns="" xmlns:a16="http://schemas.microsoft.com/office/drawing/2014/main" id="{20038648-1660-438F-99C6-7E08DAB30F8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3906" y="2553566"/>
            <a:ext cx="2647349" cy="2559987"/>
          </a:xfrm>
          <a:prstGeom prst="rect">
            <a:avLst/>
          </a:prstGeom>
        </p:spPr>
      </p:pic>
      <p:pic>
        <p:nvPicPr>
          <p:cNvPr id="11" name="Picture 10" descr="A close-up of some strawberries&#10;&#10;Description automatically generated with medium confidence">
            <a:extLst>
              <a:ext uri="{FF2B5EF4-FFF2-40B4-BE49-F238E27FC236}">
                <a16:creationId xmlns="" xmlns:a16="http://schemas.microsoft.com/office/drawing/2014/main" id="{51A373D3-8FC6-4DE1-8D4B-94E9840FDA3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2778830"/>
            <a:ext cx="2080060" cy="2011418"/>
          </a:xfrm>
          <a:prstGeom prst="rect">
            <a:avLst/>
          </a:prstGeom>
        </p:spPr>
      </p:pic>
      <p:pic>
        <p:nvPicPr>
          <p:cNvPr id="12" name="Picture 11" descr="A close-up of some strawberries&#10;&#10;Description automatically generated with medium confidence">
            <a:extLst>
              <a:ext uri="{FF2B5EF4-FFF2-40B4-BE49-F238E27FC236}">
                <a16:creationId xmlns="" xmlns:a16="http://schemas.microsoft.com/office/drawing/2014/main" id="{60FE1C30-B218-4A30-A258-3A98AE292C0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966" y="3007400"/>
            <a:ext cx="1607320" cy="1554278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hlinkClick r:id="rId15" action="ppaction://hlinksldjump"/>
            <a:extLst>
              <a:ext uri="{FF2B5EF4-FFF2-40B4-BE49-F238E27FC236}">
                <a16:creationId xmlns="" xmlns:a16="http://schemas.microsoft.com/office/drawing/2014/main" id="{980C740E-F89C-4927-91B7-2A43A836F19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213" y="955294"/>
            <a:ext cx="3199983" cy="3199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9107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mph" presetSubtype="0" repeatCount="7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3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100000" showWhenStopped="0">
                <p:cTn id="3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10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6541C9C-FCD8-4777-B1DC-5698BB0690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44" y="-18572"/>
            <a:ext cx="12190413" cy="6853760"/>
          </a:xfrm>
          <a:prstGeom prst="rect">
            <a:avLst/>
          </a:prstGeom>
        </p:spPr>
      </p:pic>
      <p:pic>
        <p:nvPicPr>
          <p:cNvPr id="6" name="Picture 5" descr="A picture containing black, indoor, kitchenware, disk brake&#10;&#10;Description automatically generated">
            <a:hlinkClick r:id="rId7" action="ppaction://hlinksldjump"/>
            <a:extLst>
              <a:ext uri="{FF2B5EF4-FFF2-40B4-BE49-F238E27FC236}">
                <a16:creationId xmlns="" xmlns:a16="http://schemas.microsoft.com/office/drawing/2014/main" id="{B112994C-289B-4F0E-A6CC-1D0FA5E8521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>
            <a:off x="1151969" y="2035526"/>
            <a:ext cx="1734033" cy="2102846"/>
          </a:xfrm>
          <a:prstGeom prst="rect">
            <a:avLst/>
          </a:prstGeom>
        </p:spPr>
      </p:pic>
      <p:sp>
        <p:nvSpPr>
          <p:cNvPr id="7" name="TextBox 6">
            <a:hlinkClick r:id="rId7" action="ppaction://hlinksldjump"/>
            <a:extLst>
              <a:ext uri="{FF2B5EF4-FFF2-40B4-BE49-F238E27FC236}">
                <a16:creationId xmlns="" xmlns:a16="http://schemas.microsoft.com/office/drawing/2014/main" id="{E3771D7E-E88F-4405-AD8B-3B219DB61C6A}"/>
              </a:ext>
            </a:extLst>
          </p:cNvPr>
          <p:cNvSpPr txBox="1"/>
          <p:nvPr/>
        </p:nvSpPr>
        <p:spPr>
          <a:xfrm>
            <a:off x="1518584" y="2446416"/>
            <a:ext cx="1000802" cy="16310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9999" dirty="0">
                <a:solidFill>
                  <a:srgbClr val="FFFF00"/>
                </a:solidFill>
                <a:latin typeface="Snap ITC" panose="04040A07060A02020202" pitchFamily="82" charset="0"/>
              </a:rPr>
              <a:t>1</a:t>
            </a:r>
          </a:p>
        </p:txBody>
      </p:sp>
      <p:pic>
        <p:nvPicPr>
          <p:cNvPr id="8" name="Picture 7" descr="A picture containing black, indoor, kitchenware, disk brake&#10;&#10;Description automatically generated">
            <a:hlinkClick r:id="rId9" action="ppaction://hlinksldjump"/>
            <a:extLst>
              <a:ext uri="{FF2B5EF4-FFF2-40B4-BE49-F238E27FC236}">
                <a16:creationId xmlns="" xmlns:a16="http://schemas.microsoft.com/office/drawing/2014/main" id="{249C492A-D873-439C-A4D1-BF944569EC3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>
            <a:off x="5348095" y="1455945"/>
            <a:ext cx="1734033" cy="2102846"/>
          </a:xfrm>
          <a:prstGeom prst="rect">
            <a:avLst/>
          </a:prstGeom>
        </p:spPr>
      </p:pic>
      <p:sp>
        <p:nvSpPr>
          <p:cNvPr id="9" name="TextBox 8">
            <a:hlinkClick r:id="rId9" action="ppaction://hlinksldjump"/>
            <a:extLst>
              <a:ext uri="{FF2B5EF4-FFF2-40B4-BE49-F238E27FC236}">
                <a16:creationId xmlns="" xmlns:a16="http://schemas.microsoft.com/office/drawing/2014/main" id="{1E5827B9-6D1E-4BF2-8F56-182054667D54}"/>
              </a:ext>
            </a:extLst>
          </p:cNvPr>
          <p:cNvSpPr txBox="1"/>
          <p:nvPr/>
        </p:nvSpPr>
        <p:spPr>
          <a:xfrm>
            <a:off x="5714709" y="1745467"/>
            <a:ext cx="1000802" cy="16310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9999" dirty="0">
                <a:solidFill>
                  <a:srgbClr val="FFFF00"/>
                </a:solidFill>
                <a:latin typeface="Snap ITC" panose="04040A07060A02020202" pitchFamily="82" charset="0"/>
              </a:rPr>
              <a:t>2</a:t>
            </a:r>
          </a:p>
        </p:txBody>
      </p:sp>
      <p:pic>
        <p:nvPicPr>
          <p:cNvPr id="10" name="Picture 9" descr="A picture containing black, indoor, kitchenware, disk brake&#10;&#10;Description automatically generated">
            <a:hlinkClick r:id="rId10" action="ppaction://hlinksldjump"/>
            <a:extLst>
              <a:ext uri="{FF2B5EF4-FFF2-40B4-BE49-F238E27FC236}">
                <a16:creationId xmlns="" xmlns:a16="http://schemas.microsoft.com/office/drawing/2014/main" id="{9B815EB6-8E3F-4234-81A8-167915F7541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>
            <a:off x="8118798" y="3311796"/>
            <a:ext cx="1734033" cy="2102846"/>
          </a:xfrm>
          <a:prstGeom prst="rect">
            <a:avLst/>
          </a:prstGeom>
        </p:spPr>
      </p:pic>
      <p:sp>
        <p:nvSpPr>
          <p:cNvPr id="11" name="TextBox 10">
            <a:hlinkClick r:id="rId10" action="ppaction://hlinksldjump"/>
            <a:extLst>
              <a:ext uri="{FF2B5EF4-FFF2-40B4-BE49-F238E27FC236}">
                <a16:creationId xmlns="" xmlns:a16="http://schemas.microsoft.com/office/drawing/2014/main" id="{12A76675-77CC-4DE2-8949-713D5B2EF164}"/>
              </a:ext>
            </a:extLst>
          </p:cNvPr>
          <p:cNvSpPr txBox="1"/>
          <p:nvPr/>
        </p:nvSpPr>
        <p:spPr>
          <a:xfrm>
            <a:off x="8485414" y="3684859"/>
            <a:ext cx="1000802" cy="16310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9999" dirty="0">
                <a:solidFill>
                  <a:srgbClr val="FFFF00"/>
                </a:solidFill>
                <a:latin typeface="Snap ITC" panose="04040A07060A02020202" pitchFamily="82" charset="0"/>
              </a:rPr>
              <a:t>3</a:t>
            </a:r>
          </a:p>
        </p:txBody>
      </p:sp>
      <p:pic>
        <p:nvPicPr>
          <p:cNvPr id="12" name="Picture 11" descr="A picture containing black, indoor, kitchenware, disk brake&#10;&#10;Description automatically generated">
            <a:hlinkClick r:id="rId11" action="ppaction://hlinksldjump"/>
            <a:extLst>
              <a:ext uri="{FF2B5EF4-FFF2-40B4-BE49-F238E27FC236}">
                <a16:creationId xmlns="" xmlns:a16="http://schemas.microsoft.com/office/drawing/2014/main" id="{0DFC721B-6B3B-48A6-9D9E-6616190E8C5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>
            <a:off x="3494157" y="4138372"/>
            <a:ext cx="1734033" cy="2102846"/>
          </a:xfrm>
          <a:prstGeom prst="rect">
            <a:avLst/>
          </a:prstGeom>
        </p:spPr>
      </p:pic>
      <p:sp>
        <p:nvSpPr>
          <p:cNvPr id="13" name="TextBox 12">
            <a:hlinkClick r:id="rId11" action="ppaction://hlinksldjump"/>
            <a:extLst>
              <a:ext uri="{FF2B5EF4-FFF2-40B4-BE49-F238E27FC236}">
                <a16:creationId xmlns="" xmlns:a16="http://schemas.microsoft.com/office/drawing/2014/main" id="{A8E7DF57-A297-4C22-8D79-11070EA0155A}"/>
              </a:ext>
            </a:extLst>
          </p:cNvPr>
          <p:cNvSpPr txBox="1"/>
          <p:nvPr/>
        </p:nvSpPr>
        <p:spPr>
          <a:xfrm>
            <a:off x="3860772" y="4541107"/>
            <a:ext cx="1000802" cy="16310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9999" dirty="0">
                <a:solidFill>
                  <a:srgbClr val="FFFF00"/>
                </a:solidFill>
                <a:latin typeface="Snap ITC" panose="04040A07060A02020202" pitchFamily="82" charset="0"/>
              </a:rPr>
              <a:t>4</a:t>
            </a:r>
          </a:p>
        </p:txBody>
      </p:sp>
      <p:sp>
        <p:nvSpPr>
          <p:cNvPr id="2" name="Rounded Rectangle 1">
            <a:hlinkClick r:id="rId12" action="ppaction://hlinksldjump"/>
          </p:cNvPr>
          <p:cNvSpPr/>
          <p:nvPr/>
        </p:nvSpPr>
        <p:spPr>
          <a:xfrm>
            <a:off x="9486216" y="237047"/>
            <a:ext cx="2378250" cy="831165"/>
          </a:xfrm>
          <a:prstGeom prst="roundRect">
            <a:avLst/>
          </a:prstGeom>
          <a:ln>
            <a:solidFill>
              <a:srgbClr val="FF669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dirty="0" err="1">
                <a:solidFill>
                  <a:srgbClr val="FF0066"/>
                </a:solidFill>
                <a:latin typeface="Coiny" panose="02000903060500060000" pitchFamily="2" charset="0"/>
              </a:rPr>
              <a:t>Tiếp</a:t>
            </a:r>
            <a:r>
              <a:rPr lang="en-US" sz="2800" dirty="0">
                <a:solidFill>
                  <a:srgbClr val="FF0066"/>
                </a:solidFill>
                <a:latin typeface="Coiny" panose="02000903060500060000" pitchFamily="2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Coiny" panose="02000903060500060000" pitchFamily="2" charset="0"/>
              </a:rPr>
              <a:t>tục</a:t>
            </a:r>
            <a:r>
              <a:rPr lang="en-US" sz="2800" dirty="0">
                <a:solidFill>
                  <a:srgbClr val="FF0066"/>
                </a:solidFill>
                <a:latin typeface="Coiny" panose="02000903060500060000" pitchFamily="2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Coiny" panose="02000903060500060000" pitchFamily="2" charset="0"/>
              </a:rPr>
              <a:t>bài</a:t>
            </a:r>
            <a:r>
              <a:rPr lang="en-US" sz="2800" dirty="0">
                <a:solidFill>
                  <a:srgbClr val="FF0066"/>
                </a:solidFill>
                <a:latin typeface="Coiny" panose="02000903060500060000" pitchFamily="2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Coiny" panose="02000903060500060000" pitchFamily="2" charset="0"/>
              </a:rPr>
              <a:t>học</a:t>
            </a:r>
            <a:endParaRPr lang="en-US" sz="2800" dirty="0">
              <a:solidFill>
                <a:srgbClr val="FF0066"/>
              </a:solidFill>
              <a:latin typeface="Coiny" panose="0200090306050006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67993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9" grpId="0"/>
      <p:bldP spid="9" grpId="1"/>
      <p:bldP spid="11" grpId="0"/>
      <p:bldP spid="11" grpId="1"/>
      <p:bldP spid="13" grpId="0"/>
      <p:bldP spid="13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>
            <a:extLst>
              <a:ext uri="{FF2B5EF4-FFF2-40B4-BE49-F238E27FC236}">
                <a16:creationId xmlns="" xmlns:a16="http://schemas.microsoft.com/office/drawing/2014/main" id="{8CB56F4C-EBCB-4417-9B22-68DBB1058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7"/>
            <a:ext cx="12192087" cy="6857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529926" y="444526"/>
            <a:ext cx="10807158" cy="5890582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="" xmlns:a16="http://schemas.microsoft.com/office/drawing/2014/main" id="{83094235-6454-431E-A243-F8D32C7E850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647" y="332656"/>
            <a:ext cx="8785892" cy="698845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D28523F-2DAD-49EA-B6E3-89A96EDD479C}"/>
              </a:ext>
            </a:extLst>
          </p:cNvPr>
          <p:cNvSpPr txBox="1"/>
          <p:nvPr/>
        </p:nvSpPr>
        <p:spPr>
          <a:xfrm>
            <a:off x="2384706" y="3074331"/>
            <a:ext cx="612577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800" b="1" dirty="0" err="1">
                <a:solidFill>
                  <a:srgbClr val="002060"/>
                </a:solidFill>
                <a:cs typeface="Times New Roman" pitchFamily="18" charset="0"/>
              </a:rPr>
              <a:t>Tớ</a:t>
            </a:r>
            <a:r>
              <a:rPr lang="en-US" sz="2800" b="1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Times New Roman" pitchFamily="18" charset="0"/>
              </a:rPr>
              <a:t>đi</a:t>
            </a:r>
            <a:r>
              <a:rPr lang="en-US" sz="2800" b="1" dirty="0">
                <a:solidFill>
                  <a:srgbClr val="002060"/>
                </a:solidFill>
                <a:cs typeface="Times New Roman" pitchFamily="18" charset="0"/>
              </a:rPr>
              <a:t> du </a:t>
            </a:r>
            <a:r>
              <a:rPr lang="en-US" sz="2800" b="1" dirty="0" err="1">
                <a:solidFill>
                  <a:srgbClr val="002060"/>
                </a:solidFill>
                <a:cs typeface="Times New Roman" pitchFamily="18" charset="0"/>
              </a:rPr>
              <a:t>lịch</a:t>
            </a:r>
            <a:r>
              <a:rPr lang="en-US" sz="2800" b="1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Times New Roman" pitchFamily="18" charset="0"/>
              </a:rPr>
              <a:t>Tây</a:t>
            </a:r>
            <a:r>
              <a:rPr lang="en-US" sz="2800" b="1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Times New Roman" pitchFamily="18" charset="0"/>
              </a:rPr>
              <a:t>Nguyên</a:t>
            </a:r>
            <a:r>
              <a:rPr lang="en-US" sz="2800" b="1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Times New Roman" pitchFamily="18" charset="0"/>
              </a:rPr>
              <a:t>từ</a:t>
            </a:r>
            <a:r>
              <a:rPr lang="en-US" sz="2800" b="1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Times New Roman" pitchFamily="18" charset="0"/>
              </a:rPr>
              <a:t>ngày</a:t>
            </a:r>
            <a:r>
              <a:rPr lang="en-US" sz="2800" b="1" dirty="0">
                <a:solidFill>
                  <a:srgbClr val="002060"/>
                </a:solidFill>
                <a:cs typeface="Times New Roman" pitchFamily="18" charset="0"/>
              </a:rPr>
              <a:t> </a:t>
            </a:r>
          </a:p>
          <a:p>
            <a:pPr algn="ctr">
              <a:defRPr/>
            </a:pPr>
            <a:r>
              <a:rPr lang="en-US" sz="2800" b="1" dirty="0">
                <a:solidFill>
                  <a:srgbClr val="002060"/>
                </a:solidFill>
                <a:cs typeface="Times New Roman" pitchFamily="18" charset="0"/>
              </a:rPr>
              <a:t>29 </a:t>
            </a:r>
            <a:r>
              <a:rPr lang="en-US" sz="2800" b="1" dirty="0" err="1">
                <a:solidFill>
                  <a:srgbClr val="002060"/>
                </a:solidFill>
                <a:cs typeface="Times New Roman" pitchFamily="18" charset="0"/>
              </a:rPr>
              <a:t>tháng</a:t>
            </a:r>
            <a:r>
              <a:rPr lang="en-US" sz="2800" b="1" dirty="0">
                <a:solidFill>
                  <a:srgbClr val="002060"/>
                </a:solidFill>
                <a:cs typeface="Times New Roman" pitchFamily="18" charset="0"/>
              </a:rPr>
              <a:t> 3 </a:t>
            </a:r>
            <a:r>
              <a:rPr lang="en-US" sz="2800" b="1" dirty="0" err="1">
                <a:solidFill>
                  <a:srgbClr val="002060"/>
                </a:solidFill>
                <a:cs typeface="Times New Roman" pitchFamily="18" charset="0"/>
              </a:rPr>
              <a:t>đến</a:t>
            </a:r>
            <a:r>
              <a:rPr lang="en-US" sz="2800" b="1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Times New Roman" pitchFamily="18" charset="0"/>
              </a:rPr>
              <a:t>hết</a:t>
            </a:r>
            <a:r>
              <a:rPr lang="en-US" sz="2800" b="1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Times New Roman" pitchFamily="18" charset="0"/>
              </a:rPr>
              <a:t>ngày</a:t>
            </a:r>
            <a:r>
              <a:rPr lang="en-US" sz="2800" b="1" dirty="0">
                <a:solidFill>
                  <a:srgbClr val="002060"/>
                </a:solidFill>
                <a:cs typeface="Times New Roman" pitchFamily="18" charset="0"/>
              </a:rPr>
              <a:t> 2 </a:t>
            </a:r>
            <a:r>
              <a:rPr lang="en-US" sz="2800" b="1" dirty="0" err="1">
                <a:solidFill>
                  <a:srgbClr val="002060"/>
                </a:solidFill>
                <a:cs typeface="Times New Roman" pitchFamily="18" charset="0"/>
              </a:rPr>
              <a:t>tháng</a:t>
            </a:r>
            <a:r>
              <a:rPr lang="en-US" sz="2800" b="1" dirty="0">
                <a:solidFill>
                  <a:srgbClr val="002060"/>
                </a:solidFill>
                <a:cs typeface="Times New Roman" pitchFamily="18" charset="0"/>
              </a:rPr>
              <a:t> 4. </a:t>
            </a:r>
          </a:p>
          <a:p>
            <a:pPr algn="ctr">
              <a:defRPr/>
            </a:pPr>
            <a:r>
              <a:rPr lang="en-US" sz="2800" b="1" dirty="0" err="1">
                <a:solidFill>
                  <a:srgbClr val="002060"/>
                </a:solidFill>
                <a:cs typeface="Times New Roman" pitchFamily="18" charset="0"/>
              </a:rPr>
              <a:t>Chuyến</a:t>
            </a:r>
            <a:r>
              <a:rPr lang="en-US" sz="2800" b="1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Times New Roman" pitchFamily="18" charset="0"/>
              </a:rPr>
              <a:t>đi</a:t>
            </a:r>
            <a:r>
              <a:rPr lang="en-US" sz="2800" b="1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Times New Roman" pitchFamily="18" charset="0"/>
              </a:rPr>
              <a:t>đó</a:t>
            </a:r>
            <a:r>
              <a:rPr lang="en-US" sz="2800" b="1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Times New Roman" pitchFamily="18" charset="0"/>
              </a:rPr>
              <a:t>kéo</a:t>
            </a:r>
            <a:r>
              <a:rPr lang="en-US" sz="2800" b="1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Times New Roman" pitchFamily="18" charset="0"/>
              </a:rPr>
              <a:t>dài</a:t>
            </a:r>
            <a:r>
              <a:rPr lang="en-US" sz="2800" b="1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Times New Roman" pitchFamily="18" charset="0"/>
              </a:rPr>
              <a:t>bao</a:t>
            </a:r>
            <a:r>
              <a:rPr lang="en-US" sz="2800" b="1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Times New Roman" pitchFamily="18" charset="0"/>
              </a:rPr>
              <a:t>nhiêu</a:t>
            </a:r>
            <a:r>
              <a:rPr lang="en-US" sz="2800" b="1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Times New Roman" pitchFamily="18" charset="0"/>
              </a:rPr>
              <a:t>ngày</a:t>
            </a:r>
            <a:r>
              <a:rPr lang="en-US" sz="2800" b="1" dirty="0">
                <a:solidFill>
                  <a:srgbClr val="002060"/>
                </a:solidFill>
                <a:cs typeface="Times New Roman" pitchFamily="18" charset="0"/>
              </a:rPr>
              <a:t>?</a:t>
            </a:r>
          </a:p>
        </p:txBody>
      </p:sp>
      <p:pic>
        <p:nvPicPr>
          <p:cNvPr id="9" name="Picture 8" descr="A picture containing accessory, umbrella, dark&#10;&#10;Description automatically generated">
            <a:hlinkClick r:id="rId8" action="ppaction://hlinksldjump"/>
            <a:extLst>
              <a:ext uri="{FF2B5EF4-FFF2-40B4-BE49-F238E27FC236}">
                <a16:creationId xmlns="" xmlns:a16="http://schemas.microsoft.com/office/drawing/2014/main" id="{9D1FB41F-5B36-413B-90DA-13327755272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25" y="4764611"/>
            <a:ext cx="1828562" cy="182856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A52D9D4D-1C3C-437E-8365-D424385AA40B}"/>
              </a:ext>
            </a:extLst>
          </p:cNvPr>
          <p:cNvSpPr txBox="1"/>
          <p:nvPr/>
        </p:nvSpPr>
        <p:spPr>
          <a:xfrm>
            <a:off x="4655046" y="4764611"/>
            <a:ext cx="1944216" cy="923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5399" dirty="0" smtClean="0">
                <a:solidFill>
                  <a:srgbClr val="FF0066"/>
                </a:solidFill>
                <a:latin typeface="SVN-Cookies" panose="02040603050506020204" pitchFamily="18" charset="0"/>
              </a:rPr>
              <a:t>5 </a:t>
            </a:r>
            <a:r>
              <a:rPr lang="en-US" sz="5399" dirty="0" err="1" smtClean="0">
                <a:solidFill>
                  <a:srgbClr val="FF0066"/>
                </a:solidFill>
                <a:latin typeface="SVN-Cookies" panose="02040603050506020204" pitchFamily="18" charset="0"/>
              </a:rPr>
              <a:t>ngày</a:t>
            </a:r>
            <a:endParaRPr lang="en-US" sz="5399" dirty="0">
              <a:solidFill>
                <a:srgbClr val="FF0066"/>
              </a:solidFill>
              <a:latin typeface="SVN-Cookies" panose="02040603050506020204" pitchFamily="18" charset="0"/>
            </a:endParaRPr>
          </a:p>
        </p:txBody>
      </p:sp>
      <p:pic>
        <p:nvPicPr>
          <p:cNvPr id="1026" name="Picture 2" descr="Compound adjectives | Baamboozle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917" y="885546"/>
            <a:ext cx="2267983" cy="1828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48865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>
            <a:extLst>
              <a:ext uri="{FF2B5EF4-FFF2-40B4-BE49-F238E27FC236}">
                <a16:creationId xmlns="" xmlns:a16="http://schemas.microsoft.com/office/drawing/2014/main" id="{8CB56F4C-EBCB-4417-9B22-68DBB1058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7"/>
            <a:ext cx="12192087" cy="6857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529926" y="444526"/>
            <a:ext cx="10807158" cy="5890582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="" xmlns:a16="http://schemas.microsoft.com/office/drawing/2014/main" id="{83094235-6454-431E-A243-F8D32C7E850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207" y="403342"/>
            <a:ext cx="9881495" cy="658640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D28523F-2DAD-49EA-B6E3-89A96EDD479C}"/>
              </a:ext>
            </a:extLst>
          </p:cNvPr>
          <p:cNvSpPr txBox="1"/>
          <p:nvPr/>
        </p:nvSpPr>
        <p:spPr>
          <a:xfrm>
            <a:off x="2062758" y="3123890"/>
            <a:ext cx="68407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nl-NL" sz="2800" b="1" dirty="0" smtClean="0">
                <a:solidFill>
                  <a:srgbClr val="002060"/>
                </a:solidFill>
                <a:cs typeface="Times New Roman" pitchFamily="18" charset="0"/>
              </a:rPr>
              <a:t> Mai tham </a:t>
            </a:r>
            <a:r>
              <a:rPr lang="nl-NL" sz="2800" b="1" dirty="0">
                <a:solidFill>
                  <a:srgbClr val="002060"/>
                </a:solidFill>
                <a:cs typeface="Times New Roman" pitchFamily="18" charset="0"/>
              </a:rPr>
              <a:t>gia trại hè từ ngày 6 tháng 6 đến </a:t>
            </a:r>
          </a:p>
          <a:p>
            <a:pPr algn="ctr">
              <a:defRPr/>
            </a:pPr>
            <a:r>
              <a:rPr lang="nl-NL" sz="2800" b="1" dirty="0">
                <a:solidFill>
                  <a:srgbClr val="002060"/>
                </a:solidFill>
                <a:cs typeface="Times New Roman" pitchFamily="18" charset="0"/>
              </a:rPr>
              <a:t>10 tháng 6. Vậy Lan tham gia trại hè trong</a:t>
            </a:r>
          </a:p>
          <a:p>
            <a:pPr algn="ctr">
              <a:defRPr/>
            </a:pPr>
            <a:r>
              <a:rPr lang="nl-NL" sz="2800" b="1" dirty="0">
                <a:solidFill>
                  <a:srgbClr val="002060"/>
                </a:solidFill>
                <a:cs typeface="Times New Roman" pitchFamily="18" charset="0"/>
              </a:rPr>
              <a:t> bao nhiêu ngày?</a:t>
            </a:r>
            <a:endParaRPr lang="en-US" sz="2800" b="1" dirty="0">
              <a:solidFill>
                <a:srgbClr val="002060"/>
              </a:solidFill>
              <a:cs typeface="Times New Roman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A52D9D4D-1C3C-437E-8365-D424385AA40B}"/>
              </a:ext>
            </a:extLst>
          </p:cNvPr>
          <p:cNvSpPr txBox="1"/>
          <p:nvPr/>
        </p:nvSpPr>
        <p:spPr>
          <a:xfrm>
            <a:off x="4746136" y="4581128"/>
            <a:ext cx="2141158" cy="9232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5399" dirty="0" smtClean="0">
                <a:solidFill>
                  <a:srgbClr val="FF0066"/>
                </a:solidFill>
                <a:latin typeface="SVN-Cookies" panose="02040603050506020204" pitchFamily="18" charset="0"/>
              </a:rPr>
              <a:t>5 </a:t>
            </a:r>
            <a:r>
              <a:rPr lang="en-US" sz="5399" dirty="0" err="1" smtClean="0">
                <a:solidFill>
                  <a:srgbClr val="FF0066"/>
                </a:solidFill>
                <a:latin typeface="SVN-Cookies" panose="02040603050506020204" pitchFamily="18" charset="0"/>
              </a:rPr>
              <a:t>ngày</a:t>
            </a:r>
            <a:r>
              <a:rPr lang="en-US" sz="5399" dirty="0" smtClean="0">
                <a:solidFill>
                  <a:srgbClr val="FF0066"/>
                </a:solidFill>
                <a:latin typeface="SVN-Cookies" panose="02040603050506020204" pitchFamily="18" charset="0"/>
              </a:rPr>
              <a:t>.</a:t>
            </a:r>
            <a:endParaRPr lang="en-US" sz="5399" dirty="0">
              <a:solidFill>
                <a:srgbClr val="FF0066"/>
              </a:solidFill>
              <a:latin typeface="SVN-Cookies" panose="02040603050506020204" pitchFamily="18" charset="0"/>
            </a:endParaRPr>
          </a:p>
        </p:txBody>
      </p:sp>
      <p:pic>
        <p:nvPicPr>
          <p:cNvPr id="14" name="Picture 2" descr="Compound adjectives | Baamboozle">
            <a:extLst>
              <a:ext uri="{FF2B5EF4-FFF2-40B4-BE49-F238E27FC236}">
                <a16:creationId xmlns="" xmlns:a16="http://schemas.microsoft.com/office/drawing/2014/main" id="{6006D861-2725-4377-A20E-88D29F36D29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207" y="463775"/>
            <a:ext cx="2267983" cy="1828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accessory, umbrella, dark&#10;&#10;Description automatically generated">
            <a:hlinkClick r:id="rId9" action="ppaction://hlinksldjump"/>
            <a:extLst>
              <a:ext uri="{FF2B5EF4-FFF2-40B4-BE49-F238E27FC236}">
                <a16:creationId xmlns="" xmlns:a16="http://schemas.microsoft.com/office/drawing/2014/main" id="{E2FBA585-F16B-4DDF-858B-69423E2DA1A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25" y="4764611"/>
            <a:ext cx="1828562" cy="1828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5718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>
            <a:extLst>
              <a:ext uri="{FF2B5EF4-FFF2-40B4-BE49-F238E27FC236}">
                <a16:creationId xmlns="" xmlns:a16="http://schemas.microsoft.com/office/drawing/2014/main" id="{8CB56F4C-EBCB-4417-9B22-68DBB1058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7"/>
            <a:ext cx="12192087" cy="6857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529926" y="444526"/>
            <a:ext cx="10807158" cy="5890582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="" xmlns:a16="http://schemas.microsoft.com/office/drawing/2014/main" id="{83094235-6454-431E-A243-F8D32C7E850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525" y="447"/>
            <a:ext cx="10332201" cy="700737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D28523F-2DAD-49EA-B6E3-89A96EDD479C}"/>
              </a:ext>
            </a:extLst>
          </p:cNvPr>
          <p:cNvSpPr txBox="1"/>
          <p:nvPr/>
        </p:nvSpPr>
        <p:spPr>
          <a:xfrm>
            <a:off x="2458754" y="2658697"/>
            <a:ext cx="59767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nl-NL" sz="2800" b="1" dirty="0">
                <a:solidFill>
                  <a:srgbClr val="002060"/>
                </a:solidFill>
                <a:cs typeface="Times New Roman" pitchFamily="18" charset="0"/>
              </a:rPr>
              <a:t>Mẹ đi công tác 1 tuần và 2 ngày. </a:t>
            </a:r>
          </a:p>
          <a:p>
            <a:pPr algn="ctr">
              <a:defRPr/>
            </a:pPr>
            <a:r>
              <a:rPr lang="nl-NL" sz="2800" b="1" dirty="0">
                <a:solidFill>
                  <a:srgbClr val="002060"/>
                </a:solidFill>
                <a:cs typeface="Times New Roman" pitchFamily="18" charset="0"/>
              </a:rPr>
              <a:t>Mẹ đi công tác bao nhiêu ngày?</a:t>
            </a:r>
            <a:endParaRPr lang="en-US" sz="2800" b="1" dirty="0">
              <a:solidFill>
                <a:srgbClr val="002060"/>
              </a:solidFill>
              <a:cs typeface="Times New Roman" pitchFamily="18" charset="0"/>
            </a:endParaRPr>
          </a:p>
          <a:p>
            <a:pPr algn="ctr"/>
            <a:r>
              <a:rPr lang="en-US" sz="2800" b="1" dirty="0" smtClean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en-US" sz="2800" b="1" dirty="0">
              <a:solidFill>
                <a:srgbClr val="002060"/>
              </a:solidFill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A52D9D4D-1C3C-437E-8365-D424385AA40B}"/>
              </a:ext>
            </a:extLst>
          </p:cNvPr>
          <p:cNvSpPr txBox="1"/>
          <p:nvPr/>
        </p:nvSpPr>
        <p:spPr>
          <a:xfrm>
            <a:off x="4655046" y="4221088"/>
            <a:ext cx="2160240" cy="8308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800" dirty="0" smtClean="0">
                <a:solidFill>
                  <a:srgbClr val="FF0066"/>
                </a:solidFill>
                <a:latin typeface="SVN-Cookies" panose="02040603050506020204" pitchFamily="18" charset="0"/>
              </a:rPr>
              <a:t> 9 </a:t>
            </a:r>
            <a:r>
              <a:rPr lang="en-US" sz="4800" dirty="0" err="1" smtClean="0">
                <a:solidFill>
                  <a:srgbClr val="FF0066"/>
                </a:solidFill>
                <a:latin typeface="SVN-Cookies" panose="02040603050506020204" pitchFamily="18" charset="0"/>
              </a:rPr>
              <a:t>ngày</a:t>
            </a:r>
            <a:r>
              <a:rPr lang="en-US" sz="4800" dirty="0" smtClean="0">
                <a:solidFill>
                  <a:srgbClr val="FF0066"/>
                </a:solidFill>
                <a:latin typeface="SVN-Cookies" panose="02040603050506020204" pitchFamily="18" charset="0"/>
              </a:rPr>
              <a:t>.</a:t>
            </a:r>
            <a:endParaRPr lang="en-US" sz="4800" dirty="0">
              <a:solidFill>
                <a:srgbClr val="FF0066"/>
              </a:solidFill>
              <a:latin typeface="SVN-Cookies" panose="02040603050506020204" pitchFamily="18" charset="0"/>
            </a:endParaRPr>
          </a:p>
        </p:txBody>
      </p:sp>
      <p:pic>
        <p:nvPicPr>
          <p:cNvPr id="14" name="Picture 2" descr="Compound adjectives | Baamboozle">
            <a:extLst>
              <a:ext uri="{FF2B5EF4-FFF2-40B4-BE49-F238E27FC236}">
                <a16:creationId xmlns="" xmlns:a16="http://schemas.microsoft.com/office/drawing/2014/main" id="{14B5283C-EDFE-4859-B2DE-06A058E413F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620" y="444526"/>
            <a:ext cx="2267983" cy="1828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accessory, umbrella, dark&#10;&#10;Description automatically generated">
            <a:hlinkClick r:id="rId9" action="ppaction://hlinksldjump"/>
            <a:extLst>
              <a:ext uri="{FF2B5EF4-FFF2-40B4-BE49-F238E27FC236}">
                <a16:creationId xmlns="" xmlns:a16="http://schemas.microsoft.com/office/drawing/2014/main" id="{DC8DD859-F46C-4BDB-83F1-67306C50ED1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25" y="4764611"/>
            <a:ext cx="1828562" cy="1828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5066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>
            <a:extLst>
              <a:ext uri="{FF2B5EF4-FFF2-40B4-BE49-F238E27FC236}">
                <a16:creationId xmlns="" xmlns:a16="http://schemas.microsoft.com/office/drawing/2014/main" id="{8CB56F4C-EBCB-4417-9B22-68DBB1058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93"/>
            <a:ext cx="12192087" cy="6857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ounded Rectangle 14"/>
          <p:cNvSpPr/>
          <p:nvPr/>
        </p:nvSpPr>
        <p:spPr>
          <a:xfrm>
            <a:off x="529926" y="444526"/>
            <a:ext cx="10807158" cy="5890582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="" xmlns:a16="http://schemas.microsoft.com/office/drawing/2014/main" id="{83094235-6454-431E-A243-F8D32C7E850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5514" y="-387424"/>
            <a:ext cx="9018379" cy="68522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D28523F-2DAD-49EA-B6E3-89A96EDD479C}"/>
              </a:ext>
            </a:extLst>
          </p:cNvPr>
          <p:cNvSpPr txBox="1"/>
          <p:nvPr/>
        </p:nvSpPr>
        <p:spPr>
          <a:xfrm>
            <a:off x="1337197" y="2228712"/>
            <a:ext cx="55481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nl-NL" sz="3200" b="1" dirty="0" smtClean="0">
                <a:solidFill>
                  <a:srgbClr val="002060"/>
                </a:solidFill>
                <a:cs typeface="Times New Roman" pitchFamily="18" charset="0"/>
              </a:rPr>
              <a:t>  Ngày cuối cùng của tháng 3 năm 2023 là ngày nào? </a:t>
            </a:r>
            <a:endParaRPr lang="en-US" sz="3200" b="1" dirty="0">
              <a:solidFill>
                <a:srgbClr val="002060"/>
              </a:solidFill>
              <a:cs typeface="Times New Roman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A52D9D4D-1C3C-437E-8365-D424385AA40B}"/>
              </a:ext>
            </a:extLst>
          </p:cNvPr>
          <p:cNvSpPr txBox="1"/>
          <p:nvPr/>
        </p:nvSpPr>
        <p:spPr>
          <a:xfrm>
            <a:off x="2926854" y="3508965"/>
            <a:ext cx="2592288" cy="8308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4800" dirty="0" smtClean="0">
                <a:solidFill>
                  <a:srgbClr val="FF0066"/>
                </a:solidFill>
                <a:latin typeface="SVN-Cookies" panose="02040603050506020204" pitchFamily="18" charset="0"/>
              </a:rPr>
              <a:t> </a:t>
            </a:r>
            <a:r>
              <a:rPr lang="en-GB" sz="4800" dirty="0" err="1" smtClean="0">
                <a:solidFill>
                  <a:srgbClr val="FF0066"/>
                </a:solidFill>
                <a:latin typeface="SVN-Cookies" panose="02040603050506020204" pitchFamily="18" charset="0"/>
              </a:rPr>
              <a:t>Ngày</a:t>
            </a:r>
            <a:r>
              <a:rPr lang="en-GB" sz="4800" dirty="0" smtClean="0">
                <a:solidFill>
                  <a:srgbClr val="FF0066"/>
                </a:solidFill>
                <a:latin typeface="SVN-Cookies" panose="02040603050506020204" pitchFamily="18" charset="0"/>
              </a:rPr>
              <a:t> 31.</a:t>
            </a:r>
            <a:endParaRPr lang="en-US" sz="4800" dirty="0">
              <a:solidFill>
                <a:srgbClr val="FF0066"/>
              </a:solidFill>
              <a:latin typeface="SVN-Cookies" panose="02040603050506020204" pitchFamily="18" charset="0"/>
            </a:endParaRPr>
          </a:p>
        </p:txBody>
      </p:sp>
      <p:pic>
        <p:nvPicPr>
          <p:cNvPr id="13" name="Picture 2" descr="Compound adjectives | Baamboozle">
            <a:extLst>
              <a:ext uri="{FF2B5EF4-FFF2-40B4-BE49-F238E27FC236}">
                <a16:creationId xmlns="" xmlns:a16="http://schemas.microsoft.com/office/drawing/2014/main" id="{6C90B579-DCA6-4B6D-B2A5-0C5A9490B7A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366" y="550442"/>
            <a:ext cx="2267983" cy="1828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accessory, umbrella, dark&#10;&#10;Description automatically generated">
            <a:hlinkClick r:id="rId9" action="ppaction://hlinksldjump"/>
            <a:extLst>
              <a:ext uri="{FF2B5EF4-FFF2-40B4-BE49-F238E27FC236}">
                <a16:creationId xmlns="" xmlns:a16="http://schemas.microsoft.com/office/drawing/2014/main" id="{827123E1-3343-4DCE-8083-4EC83A9036A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25" y="4764611"/>
            <a:ext cx="1828562" cy="182856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557449" y="2876636"/>
            <a:ext cx="4472344" cy="2926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1083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6541C9C-FCD8-4777-B1DC-5698BB0690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" y="2120"/>
            <a:ext cx="12190413" cy="685376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3E58ED3E-0F5A-4306-A3E5-5850FC57F1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0899" y="1835523"/>
            <a:ext cx="3842197" cy="5119973"/>
          </a:xfrm>
          <a:prstGeom prst="rect">
            <a:avLst/>
          </a:prstGeom>
        </p:spPr>
      </p:pic>
      <p:pic>
        <p:nvPicPr>
          <p:cNvPr id="31" name="Picture 30" descr="A picture containing text, toy, doll&#10;&#10;Description automatically generated">
            <a:extLst>
              <a:ext uri="{FF2B5EF4-FFF2-40B4-BE49-F238E27FC236}">
                <a16:creationId xmlns="" xmlns:a16="http://schemas.microsoft.com/office/drawing/2014/main" id="{8765B3D1-0C25-4819-87F1-EAAA3E395B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137" y="1745467"/>
            <a:ext cx="6141723" cy="5119973"/>
          </a:xfrm>
          <a:prstGeom prst="rect">
            <a:avLst/>
          </a:prstGeom>
        </p:spPr>
      </p:pic>
      <p:sp>
        <p:nvSpPr>
          <p:cNvPr id="13" name="TextBox 12">
            <a:hlinkClick r:id="rId9" action="ppaction://hlinksldjump"/>
            <a:extLst>
              <a:ext uri="{FF2B5EF4-FFF2-40B4-BE49-F238E27FC236}">
                <a16:creationId xmlns="" xmlns:a16="http://schemas.microsoft.com/office/drawing/2014/main" id="{A8E7DF57-A297-4C22-8D79-11070EA0155A}"/>
              </a:ext>
            </a:extLst>
          </p:cNvPr>
          <p:cNvSpPr txBox="1"/>
          <p:nvPr/>
        </p:nvSpPr>
        <p:spPr>
          <a:xfrm>
            <a:off x="1213241" y="4541107"/>
            <a:ext cx="1000802" cy="16310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endParaRPr lang="en-US" sz="9999" dirty="0">
              <a:solidFill>
                <a:srgbClr val="FFFF00"/>
              </a:solidFill>
              <a:latin typeface="SVN-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69248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ến thắng trò ch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750"/>
                            </p:stCondLst>
                            <p:childTnLst>
                              <p:par>
                                <p:cTn id="2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22222E-6 L 0.6539 0.00764 " pathEditMode="relative" rAng="0" ptsTypes="AA">
                                      <p:cBhvr>
                                        <p:cTn id="29" dur="2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95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 rounded">
      <a:majorFont>
        <a:latin typeface="Arial-Rounded"/>
        <a:ea typeface="微软雅黑"/>
        <a:cs typeface=""/>
      </a:majorFont>
      <a:minorFont>
        <a:latin typeface="Arial-Rounded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Arial rounded">
      <a:majorFont>
        <a:latin typeface="Arial-Rounded"/>
        <a:ea typeface="微软雅黑"/>
        <a:cs typeface=""/>
      </a:majorFont>
      <a:minorFont>
        <a:latin typeface="Arial-Rounded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 rounded">
      <a:majorFont>
        <a:latin typeface="Arial-Rounded"/>
        <a:ea typeface="微软雅黑"/>
        <a:cs typeface=""/>
      </a:majorFont>
      <a:minorFont>
        <a:latin typeface="Arial-Rounded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1547</TotalTime>
  <Words>475</Words>
  <Application>Microsoft Office PowerPoint</Application>
  <PresentationFormat>Custom</PresentationFormat>
  <Paragraphs>77</Paragraphs>
  <Slides>18</Slides>
  <Notes>12</Notes>
  <HiddenSlides>0</HiddenSlides>
  <MMClips>2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35" baseType="lpstr">
      <vt:lpstr>Microsoft YaHei</vt:lpstr>
      <vt:lpstr>SimSun</vt:lpstr>
      <vt:lpstr>Arial</vt:lpstr>
      <vt:lpstr>Arial Rounded MT Bold</vt:lpstr>
      <vt:lpstr>Arial-Rounded</vt:lpstr>
      <vt:lpstr>Calibri</vt:lpstr>
      <vt:lpstr>Coiny</vt:lpstr>
      <vt:lpstr>inpin heiti</vt:lpstr>
      <vt:lpstr>ITC Avant Garde Std Bk</vt:lpstr>
      <vt:lpstr>Nunito</vt:lpstr>
      <vt:lpstr>Snap ITC</vt:lpstr>
      <vt:lpstr>SVN-Cookies</vt:lpstr>
      <vt:lpstr>Times New Roman</vt:lpstr>
      <vt:lpstr>等线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Nathan Nguyen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TK VŨ HỒNG</dc:creator>
  <cp:lastModifiedBy>TK VŨ HỒNG</cp:lastModifiedBy>
  <cp:revision>701</cp:revision>
  <dcterms:created xsi:type="dcterms:W3CDTF">2021-08-13T05:34:26Z</dcterms:created>
  <dcterms:modified xsi:type="dcterms:W3CDTF">2023-04-29T02:11:56Z</dcterms:modified>
</cp:coreProperties>
</file>