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1"/>
    <p:sldMasterId id="2147483678" r:id="rId2"/>
  </p:sldMasterIdLst>
  <p:notesMasterIdLst>
    <p:notesMasterId r:id="rId12"/>
  </p:notesMasterIdLst>
  <p:handoutMasterIdLst>
    <p:handoutMasterId r:id="rId13"/>
  </p:handoutMasterIdLst>
  <p:sldIdLst>
    <p:sldId id="401" r:id="rId3"/>
    <p:sldId id="496" r:id="rId4"/>
    <p:sldId id="470" r:id="rId5"/>
    <p:sldId id="497" r:id="rId6"/>
    <p:sldId id="498" r:id="rId7"/>
    <p:sldId id="499" r:id="rId8"/>
    <p:sldId id="411" r:id="rId9"/>
    <p:sldId id="404" r:id="rId10"/>
    <p:sldId id="405" r:id="rId11"/>
  </p:sldIdLst>
  <p:sldSz cx="9144000" cy="5143500" type="screen16x9"/>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CA86E4E-E456-481C-9FE2-1020664E37D2}">
          <p14:sldIdLst>
            <p14:sldId id="401"/>
            <p14:sldId id="496"/>
            <p14:sldId id="470"/>
            <p14:sldId id="497"/>
            <p14:sldId id="498"/>
            <p14:sldId id="499"/>
            <p14:sldId id="411"/>
            <p14:sldId id="404"/>
            <p14:sldId id="40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80A8A"/>
    <a:srgbClr val="F046CC"/>
    <a:srgbClr val="FFFF99"/>
    <a:srgbClr val="FDE9F1"/>
    <a:srgbClr val="FFCC00"/>
    <a:srgbClr val="E9FFE9"/>
    <a:srgbClr val="CCFFCC"/>
    <a:srgbClr val="FFCCCC"/>
    <a:srgbClr val="F5DA4D"/>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2FC45-210C-4773-8C54-E2F2C606482D}" v="467" dt="2022-02-26T07:28:5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09" autoAdjust="0"/>
    <p:restoredTop sz="91525" autoAdjust="0"/>
  </p:normalViewPr>
  <p:slideViewPr>
    <p:cSldViewPr>
      <p:cViewPr varScale="1">
        <p:scale>
          <a:sx n="100" d="100"/>
          <a:sy n="100" d="100"/>
        </p:scale>
        <p:origin x="398" y="72"/>
      </p:cViewPr>
      <p:guideLst>
        <p:guide orient="horz" pos="1620"/>
        <p:guide pos="2880"/>
      </p:guideLst>
    </p:cSldViewPr>
  </p:slideViewPr>
  <p:outlineViewPr>
    <p:cViewPr>
      <p:scale>
        <a:sx n="100" d="100"/>
        <a:sy n="100" d="100"/>
      </p:scale>
      <p:origin x="0" y="0"/>
    </p:cViewPr>
  </p:outlineViewPr>
  <p:notesTextViewPr>
    <p:cViewPr>
      <p:scale>
        <a:sx n="1" d="1"/>
        <a:sy n="1" d="1"/>
      </p:scale>
      <p:origin x="0" y="0"/>
    </p:cViewPr>
  </p:notesTextViewPr>
  <p:sorterViewPr>
    <p:cViewPr>
      <p:scale>
        <a:sx n="125" d="100"/>
        <a:sy n="125" d="100"/>
      </p:scale>
      <p:origin x="0" y="-1386"/>
    </p:cViewPr>
  </p:sorterViewPr>
  <p:notesViewPr>
    <p:cSldViewPr>
      <p:cViewPr varScale="1">
        <p:scale>
          <a:sx n="52" d="100"/>
          <a:sy n="52" d="100"/>
        </p:scale>
        <p:origin x="26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handoutMaster" Target="handoutMasters/handoutMaster1.xml"/><Relationship Id="rId18" Type="http://schemas.openxmlformats.org/officeDocument/2006/relationships/theme" Target="theme/theme1.xml"/><Relationship Id="rId3" Type="http://schemas.openxmlformats.org/officeDocument/2006/relationships/slide" Target="slides/slide1.xml"/><Relationship Id="rId42"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D9435574-55F4-4F48-9F5F-36BD0FB107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C83FF214-F536-4BC6-BF49-3CF1F6E956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AFEE389-8304-4DDF-B9CF-5C1F8BEF07F0}" type="datetimeFigureOut">
              <a:rPr lang="en-US" smtClean="0"/>
              <a:t>4/28/2023</a:t>
            </a:fld>
            <a:endParaRPr lang="en-US"/>
          </a:p>
        </p:txBody>
      </p:sp>
      <p:sp>
        <p:nvSpPr>
          <p:cNvPr id="4" name="Footer Placeholder 3">
            <a:extLst>
              <a:ext uri="{FF2B5EF4-FFF2-40B4-BE49-F238E27FC236}">
                <a16:creationId xmlns="" xmlns:a16="http://schemas.microsoft.com/office/drawing/2014/main" id="{4EC85F45-A69B-4208-8433-63E513F146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8FB14597-1AE5-4D45-BFB4-069D8EA6E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F4029F8-9A1D-4529-9DB9-6F612CF5CCB6}" type="slidenum">
              <a:rPr lang="en-US" smtClean="0"/>
              <a:t>‹#›</a:t>
            </a:fld>
            <a:endParaRPr lang="en-US"/>
          </a:p>
        </p:txBody>
      </p:sp>
    </p:spTree>
    <p:extLst>
      <p:ext uri="{BB962C8B-B14F-4D97-AF65-F5344CB8AC3E}">
        <p14:creationId xmlns:p14="http://schemas.microsoft.com/office/powerpoint/2010/main" val="978618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37A87-9789-462B-AD04-E640621CD441}" type="datetimeFigureOut">
              <a:rPr lang="zh-CN" altLang="en-US" smtClean="0"/>
              <a:t>2023/4/28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BF795-2288-4BDA-B3EB-6401AA8EE6C2}" type="slidenum">
              <a:rPr lang="zh-CN" altLang="en-US" smtClean="0"/>
              <a:t>‹#›</a:t>
            </a:fld>
            <a:endParaRPr lang="zh-CN" altLang="en-US"/>
          </a:p>
        </p:txBody>
      </p:sp>
    </p:spTree>
    <p:extLst>
      <p:ext uri="{BB962C8B-B14F-4D97-AF65-F5344CB8AC3E}">
        <p14:creationId xmlns:p14="http://schemas.microsoft.com/office/powerpoint/2010/main" val="136362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ea typeface="宋体" panose="02010600030101010101" pitchFamily="2" charset="-122"/>
              </a:rPr>
              <a:pPr>
                <a:defRPr/>
              </a:pPr>
              <a:t>1</a:t>
            </a:fld>
            <a:endParaRPr lang="zh-CN" altLang="en-US">
              <a:solidFill>
                <a:prstClr val="black"/>
              </a:solidFill>
              <a:latin typeface="等线" panose="020F0502020204030204"/>
              <a:ea typeface="宋体" panose="02010600030101010101" pitchFamily="2" charset="-122"/>
            </a:endParaRPr>
          </a:p>
        </p:txBody>
      </p:sp>
    </p:spTree>
    <p:extLst>
      <p:ext uri="{BB962C8B-B14F-4D97-AF65-F5344CB8AC3E}">
        <p14:creationId xmlns:p14="http://schemas.microsoft.com/office/powerpoint/2010/main" val="16540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Bài</a:t>
            </a:r>
            <a:r>
              <a:rPr lang="en-US" baseline="0" dirty="0" smtClean="0"/>
              <a:t> </a:t>
            </a:r>
            <a:r>
              <a:rPr lang="en-US" baseline="0" dirty="0" err="1" smtClean="0"/>
              <a:t>giảng</a:t>
            </a:r>
            <a:r>
              <a:rPr lang="en-US" baseline="0" dirty="0" smtClean="0"/>
              <a:t> </a:t>
            </a:r>
            <a:r>
              <a:rPr lang="en-US" baseline="0" dirty="0" err="1" smtClean="0"/>
              <a:t>thiết</a:t>
            </a:r>
            <a:r>
              <a:rPr lang="en-US" baseline="0" dirty="0" smtClean="0"/>
              <a:t> </a:t>
            </a:r>
            <a:r>
              <a:rPr lang="en-US" baseline="0" dirty="0" err="1" smtClean="0"/>
              <a:t>kế</a:t>
            </a:r>
            <a:r>
              <a:rPr lang="en-US" baseline="0" dirty="0" smtClean="0"/>
              <a:t> </a:t>
            </a:r>
            <a:r>
              <a:rPr lang="en-US" baseline="0" dirty="0" err="1" smtClean="0"/>
              <a:t>bởi</a:t>
            </a:r>
            <a:r>
              <a:rPr lang="en-US" baseline="0" dirty="0" smtClean="0"/>
              <a:t> </a:t>
            </a:r>
            <a:r>
              <a:rPr lang="en-US" baseline="0" dirty="0" err="1" smtClean="0"/>
              <a:t>Vũ</a:t>
            </a:r>
            <a:r>
              <a:rPr lang="en-US" baseline="0" dirty="0" smtClean="0"/>
              <a:t> </a:t>
            </a:r>
            <a:r>
              <a:rPr lang="en-US" baseline="0" dirty="0" err="1" smtClean="0"/>
              <a:t>Hồng</a:t>
            </a:r>
            <a:endParaRPr lang="en-US" baseline="0" dirty="0" smtClean="0"/>
          </a:p>
          <a:p>
            <a:pPr marL="0" marR="0" lvl="0" indent="0" algn="l" defTabSz="914332" rtl="0" eaLnBrk="1" fontAlgn="auto" latinLnBrk="0" hangingPunct="1">
              <a:lnSpc>
                <a:spcPct val="100000"/>
              </a:lnSpc>
              <a:spcBef>
                <a:spcPts val="0"/>
              </a:spcBef>
              <a:spcAft>
                <a:spcPts val="0"/>
              </a:spcAft>
              <a:buClrTx/>
              <a:buSzTx/>
              <a:buFontTx/>
              <a:buNone/>
              <a:tabLst/>
              <a:defRPr/>
            </a:pPr>
            <a:r>
              <a:rPr lang="en-US" baseline="0" dirty="0" err="1" smtClean="0"/>
              <a:t>LH</a:t>
            </a:r>
            <a:r>
              <a:rPr lang="en-US" baseline="0" dirty="0" smtClean="0"/>
              <a:t>: FB </a:t>
            </a:r>
            <a:r>
              <a:rPr lang="en-US" baseline="0" dirty="0" err="1" smtClean="0"/>
              <a:t>Vũ</a:t>
            </a:r>
            <a:r>
              <a:rPr lang="en-US" baseline="0" dirty="0" smtClean="0"/>
              <a:t> </a:t>
            </a:r>
            <a:r>
              <a:rPr lang="en-US" baseline="0" dirty="0" err="1" smtClean="0"/>
              <a:t>Hồng</a:t>
            </a:r>
            <a:r>
              <a:rPr lang="en-US" baseline="0" dirty="0" smtClean="0"/>
              <a:t> | https://</a:t>
            </a:r>
            <a:r>
              <a:rPr lang="en-US" baseline="0" dirty="0" err="1" smtClean="0"/>
              <a:t>www.facebook.com</a:t>
            </a:r>
            <a:r>
              <a:rPr lang="en-US" baseline="0" dirty="0" smtClean="0"/>
              <a:t>/</a:t>
            </a:r>
            <a:r>
              <a:rPr lang="en-US" baseline="0" dirty="0" err="1" smtClean="0"/>
              <a:t>vuhong1972</a:t>
            </a:r>
            <a:r>
              <a:rPr lang="en-US" baseline="0" dirty="0" smtClean="0"/>
              <a:t>/ | </a:t>
            </a:r>
            <a:r>
              <a:rPr lang="en-US" baseline="0" dirty="0" err="1" smtClean="0"/>
              <a:t>hongvu7219@gmail.com</a:t>
            </a:r>
            <a:endParaRPr lang="en-US" dirty="0" smtClean="0"/>
          </a:p>
          <a:p>
            <a:endParaRPr lang="en-US" dirty="0" smtClean="0"/>
          </a:p>
          <a:p>
            <a:endParaRPr lang="vi-VN"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3BF795-2288-4BDA-B3EB-6401AA8EE6C2}" type="slidenum">
              <a:rPr lang="zh-CN" altLang="en-US" smtClean="0"/>
              <a:t>2</a:t>
            </a:fld>
            <a:endParaRPr lang="zh-CN" altLang="en-US"/>
          </a:p>
        </p:txBody>
      </p:sp>
    </p:spTree>
    <p:extLst>
      <p:ext uri="{BB962C8B-B14F-4D97-AF65-F5344CB8AC3E}">
        <p14:creationId xmlns:p14="http://schemas.microsoft.com/office/powerpoint/2010/main" val="2855563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271211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a:p>
        </p:txBody>
      </p:sp>
      <p:sp>
        <p:nvSpPr>
          <p:cNvPr id="1515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C621B489-5E78-496D-9701-E7FC3C6E5474}" type="slidenum">
              <a:rPr lang="zh-CN" altLang="en-US">
                <a:solidFill>
                  <a:srgbClr val="000000"/>
                </a:solidFill>
              </a:rPr>
              <a:pPr/>
              <a:t>7</a:t>
            </a:fld>
            <a:endParaRPr lang="zh-CN" altLang="en-US">
              <a:solidFill>
                <a:srgbClr val="000000"/>
              </a:solidFill>
            </a:endParaRPr>
          </a:p>
        </p:txBody>
      </p:sp>
    </p:spTree>
    <p:extLst>
      <p:ext uri="{BB962C8B-B14F-4D97-AF65-F5344CB8AC3E}">
        <p14:creationId xmlns:p14="http://schemas.microsoft.com/office/powerpoint/2010/main" val="282332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03379D-F14D-4C4F-A472-B2AE9234513C}" type="slidenum">
              <a:rPr lang="vi-VN" smtClean="0">
                <a:solidFill>
                  <a:prstClr val="black"/>
                </a:solidFill>
              </a:rPr>
              <a:pPr/>
              <a:t>8</a:t>
            </a:fld>
            <a:endParaRPr lang="vi-VN">
              <a:solidFill>
                <a:prstClr val="black"/>
              </a:solidFill>
            </a:endParaRPr>
          </a:p>
        </p:txBody>
      </p:sp>
    </p:spTree>
    <p:extLst>
      <p:ext uri="{BB962C8B-B14F-4D97-AF65-F5344CB8AC3E}">
        <p14:creationId xmlns:p14="http://schemas.microsoft.com/office/powerpoint/2010/main" val="946646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a:p>
        </p:txBody>
      </p:sp>
      <p:sp>
        <p:nvSpPr>
          <p:cNvPr id="4" name="灯片编号占位符 3"/>
          <p:cNvSpPr>
            <a:spLocks noGrp="1"/>
          </p:cNvSpPr>
          <p:nvPr>
            <p:ph type="sldNum" sz="quarter" idx="5"/>
          </p:nvPr>
        </p:nvSpPr>
        <p:spPr/>
        <p:txBody>
          <a:bodyPr/>
          <a:lstStyle/>
          <a:p>
            <a:pPr>
              <a:defRPr/>
            </a:pPr>
            <a:fld id="{51D70B0F-C3E8-4AD5-81B5-00D36B07F4A2}" type="slidenum">
              <a:rPr lang="zh-CN" altLang="en-US" smtClean="0">
                <a:solidFill>
                  <a:prstClr val="black"/>
                </a:solidFill>
                <a:latin typeface="等线" panose="020F0502020204030204"/>
              </a:rPr>
              <a:pPr>
                <a:defRPr/>
              </a:pPr>
              <a:t>9</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234646954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5.png"/><Relationship Id="rId28" Type="http://schemas.openxmlformats.org/officeDocument/2006/relationships/image" Target="../media/image39.png"/><Relationship Id="rId10" Type="http://schemas.openxmlformats.org/officeDocument/2006/relationships/image" Target="../media/image11.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13.png"/><Relationship Id="rId27" Type="http://schemas.openxmlformats.org/officeDocument/2006/relationships/image" Target="../media/image38.png"/><Relationship Id="rId30" Type="http://schemas.openxmlformats.org/officeDocument/2006/relationships/image" Target="../media/image4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7.png"/><Relationship Id="rId3" Type="http://schemas.openxmlformats.org/officeDocument/2006/relationships/image" Target="../media/image17.png"/><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4.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24"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28.png"/><Relationship Id="rId23" Type="http://schemas.openxmlformats.org/officeDocument/2006/relationships/image" Target="../media/image35.png"/><Relationship Id="rId10" Type="http://schemas.openxmlformats.org/officeDocument/2006/relationships/image" Target="../media/image11.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5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62.png"/></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Master" Target="../slideMasters/slideMaster1.xml"/><Relationship Id="rId5" Type="http://schemas.openxmlformats.org/officeDocument/2006/relationships/image" Target="../media/image58.png"/><Relationship Id="rId4" Type="http://schemas.openxmlformats.org/officeDocument/2006/relationships/image" Target="../media/image6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5" Type="http://schemas.openxmlformats.org/officeDocument/2006/relationships/image" Target="../media/image67.png"/><Relationship Id="rId4" Type="http://schemas.openxmlformats.org/officeDocument/2006/relationships/image" Target="../media/image6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Master" Target="../slideMasters/slideMaster1.xml"/><Relationship Id="rId5" Type="http://schemas.openxmlformats.org/officeDocument/2006/relationships/image" Target="../media/image71.png"/><Relationship Id="rId4" Type="http://schemas.openxmlformats.org/officeDocument/2006/relationships/image" Target="../media/image7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png"/><Relationship Id="rId1" Type="http://schemas.openxmlformats.org/officeDocument/2006/relationships/slideMaster" Target="../slideMasters/slideMaster1.xml"/><Relationship Id="rId6" Type="http://schemas.openxmlformats.org/officeDocument/2006/relationships/image" Target="../media/image73.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1.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18.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10C9EE"/>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6"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963390">
            <a:off x="8431198" y="2740276"/>
            <a:ext cx="778548" cy="510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20706780">
            <a:off x="4171675" y="2930569"/>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580112" y="481172"/>
            <a:ext cx="2202726" cy="9247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E:\丫头\png\小人\卡通类素材\shu.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107334" y="-427251"/>
            <a:ext cx="2306962" cy="32763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E:\丫头\png\小人\卡通类素材\trd.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2317"/>
          <a:stretch/>
        </p:blipFill>
        <p:spPr bwMode="auto">
          <a:xfrm>
            <a:off x="2699793" y="3001251"/>
            <a:ext cx="6460604" cy="21422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丫头\png\小人\卡通类素材\yunf.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8267" y="93685"/>
            <a:ext cx="1800200" cy="755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E:\丫头\png\小人\卡通类素材\ryf.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a:off x="3347864" y="36811"/>
            <a:ext cx="1276598" cy="12961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E:\丫头\png\小人\卡通类素材\ryf.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a:off x="4425479" y="3707043"/>
            <a:ext cx="1160570" cy="1464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6029780" y="2657563"/>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504957">
            <a:off x="6557405" y="2503521"/>
            <a:ext cx="1164698" cy="7641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E:\丫头\png\小人\卡通类素材\ip'.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761385" y="1525369"/>
            <a:ext cx="3059087" cy="321791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505138">
            <a:off x="-358808" y="3768711"/>
            <a:ext cx="1033530" cy="17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a:off x="3835978" y="4274632"/>
            <a:ext cx="918748" cy="10703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5386020" y="344657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6481445" y="4374327"/>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3291564" y="458128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a:off x="8431162" y="4706620"/>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rot="18896325">
            <a:off x="2354796" y="4428517"/>
            <a:ext cx="924154" cy="4767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21326347">
            <a:off x="1083305" y="4308786"/>
            <a:ext cx="887346" cy="10337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E:\丫头\png\小人\卡通类素材\ry.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rot="1377942">
            <a:off x="1692495" y="4784301"/>
            <a:ext cx="388060" cy="4521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descr="E:\丫头\png\小人\卡通类素材\yio.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21094862" flipH="1">
            <a:off x="5640936" y="4153168"/>
            <a:ext cx="578316" cy="9721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yunf.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a:off x="-1" y="2272632"/>
            <a:ext cx="695925" cy="755735"/>
          </a:xfrm>
          <a:prstGeom prst="rect">
            <a:avLst/>
          </a:prstGeom>
          <a:noFill/>
          <a:extLst>
            <a:ext uri="{909E8E84-426E-40DD-AFC4-6F175D3DCCD1}">
              <a14:hiddenFill xmlns:a14="http://schemas.microsoft.com/office/drawing/2010/main">
                <a:solidFill>
                  <a:srgbClr val="FFFFFF"/>
                </a:solidFill>
              </a14:hiddenFill>
            </a:ext>
          </a:extLst>
        </p:spPr>
      </p:pic>
      <p:sp>
        <p:nvSpPr>
          <p:cNvPr id="30" name="椭圆 22"/>
          <p:cNvSpPr/>
          <p:nvPr userDrawn="1"/>
        </p:nvSpPr>
        <p:spPr>
          <a:xfrm>
            <a:off x="-23019" y="36264"/>
            <a:ext cx="9190038" cy="5004843"/>
          </a:xfrm>
          <a:custGeom>
            <a:avLst/>
            <a:gdLst>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0171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69557 w 9153525"/>
              <a:gd name="connsiteY0" fmla="*/ 0 h 4876007"/>
              <a:gd name="connsiteX1" fmla="*/ 9153525 w 9153525"/>
              <a:gd name="connsiteY1" fmla="*/ 741494 h 4876007"/>
              <a:gd name="connsiteX2" fmla="*/ 9153525 w 9153525"/>
              <a:gd name="connsiteY2" fmla="*/ 4443082 h 4876007"/>
              <a:gd name="connsiteX3" fmla="*/ 7766785 w 9153525"/>
              <a:gd name="connsiteY3" fmla="*/ 4876007 h 4876007"/>
              <a:gd name="connsiteX4" fmla="*/ 1976549 w 9153525"/>
              <a:gd name="connsiteY4" fmla="*/ 4876007 h 4876007"/>
              <a:gd name="connsiteX5" fmla="*/ 0 w 9153525"/>
              <a:gd name="connsiteY5" fmla="*/ 4376929 h 4876007"/>
              <a:gd name="connsiteX6" fmla="*/ 9525 w 9153525"/>
              <a:gd name="connsiteY6" fmla="*/ 1360098 h 4876007"/>
              <a:gd name="connsiteX7" fmla="*/ 4869557 w 9153525"/>
              <a:gd name="connsiteY7" fmla="*/ 0 h 4876007"/>
              <a:gd name="connsiteX0" fmla="*/ 4894957 w 9153525"/>
              <a:gd name="connsiteY0" fmla="*/ 0 h 5015707"/>
              <a:gd name="connsiteX1" fmla="*/ 9153525 w 9153525"/>
              <a:gd name="connsiteY1" fmla="*/ 8811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4997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516629 h 5015707"/>
              <a:gd name="connsiteX6" fmla="*/ 9525 w 9153525"/>
              <a:gd name="connsiteY6" fmla="*/ 1233098 h 5015707"/>
              <a:gd name="connsiteX7" fmla="*/ 4894957 w 9153525"/>
              <a:gd name="connsiteY7" fmla="*/ 0 h 5015707"/>
              <a:gd name="connsiteX0" fmla="*/ 4894957 w 9153525"/>
              <a:gd name="connsiteY0" fmla="*/ 0 h 5015707"/>
              <a:gd name="connsiteX1" fmla="*/ 9140825 w 9153525"/>
              <a:gd name="connsiteY1" fmla="*/ 538294 h 5015707"/>
              <a:gd name="connsiteX2" fmla="*/ 9153525 w 9153525"/>
              <a:gd name="connsiteY2" fmla="*/ 4582782 h 5015707"/>
              <a:gd name="connsiteX3" fmla="*/ 7766785 w 9153525"/>
              <a:gd name="connsiteY3" fmla="*/ 5015707 h 5015707"/>
              <a:gd name="connsiteX4" fmla="*/ 1976549 w 9153525"/>
              <a:gd name="connsiteY4" fmla="*/ 5015707 h 5015707"/>
              <a:gd name="connsiteX5" fmla="*/ 0 w 9153525"/>
              <a:gd name="connsiteY5" fmla="*/ 4681729 h 5015707"/>
              <a:gd name="connsiteX6" fmla="*/ 9525 w 9153525"/>
              <a:gd name="connsiteY6" fmla="*/ 1233098 h 5015707"/>
              <a:gd name="connsiteX7" fmla="*/ 4894957 w 9153525"/>
              <a:gd name="connsiteY7" fmla="*/ 0 h 50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3525" h="5015707">
                <a:moveTo>
                  <a:pt x="4894957" y="0"/>
                </a:moveTo>
                <a:cubicBezTo>
                  <a:pt x="6562986" y="0"/>
                  <a:pt x="8037072" y="79396"/>
                  <a:pt x="9140825" y="538294"/>
                </a:cubicBezTo>
                <a:cubicBezTo>
                  <a:pt x="9145058" y="1886457"/>
                  <a:pt x="9149292" y="3234619"/>
                  <a:pt x="9153525" y="4582782"/>
                </a:cubicBezTo>
                <a:cubicBezTo>
                  <a:pt x="8743370" y="4753309"/>
                  <a:pt x="8276816" y="4899491"/>
                  <a:pt x="7766785" y="5015707"/>
                </a:cubicBezTo>
                <a:lnTo>
                  <a:pt x="1976549" y="5015707"/>
                </a:lnTo>
                <a:cubicBezTo>
                  <a:pt x="1207329" y="4841697"/>
                  <a:pt x="527425" y="4973531"/>
                  <a:pt x="0" y="4681729"/>
                </a:cubicBezTo>
                <a:cubicBezTo>
                  <a:pt x="0" y="3631669"/>
                  <a:pt x="9525" y="2283158"/>
                  <a:pt x="9525" y="1233098"/>
                </a:cubicBezTo>
                <a:cubicBezTo>
                  <a:pt x="651581" y="557237"/>
                  <a:pt x="2914218" y="0"/>
                  <a:pt x="48949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6038484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9" dur="1500" spd="-100000" fill="hold"/>
                                        <p:tgtEl>
                                          <p:spTgt spid="12"/>
                                        </p:tgtEl>
                                        <p:attrNameLst>
                                          <p:attrName>ppt_x</p:attrName>
                                          <p:attrName>ppt_y</p:attrName>
                                        </p:attrNameLst>
                                      </p:cBhvr>
                                    </p:animMotion>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4" dur="1500" fill="hold"/>
                                        <p:tgtEl>
                                          <p:spTgt spid="9"/>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par>
                                <p:cTn id="1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9" dur="1500" fill="hold"/>
                                        <p:tgtEl>
                                          <p:spTgt spid="29"/>
                                        </p:tgtEl>
                                        <p:attrNameLst>
                                          <p:attrName>ppt_x</p:attrName>
                                          <p:attrName>ppt_y</p:attrName>
                                        </p:attrNameLst>
                                      </p:cBhvr>
                                    </p:animMotion>
                                  </p:childTnLst>
                                </p:cTn>
                              </p:par>
                              <p:par>
                                <p:cTn id="20" presetID="8" presetClass="emph" presetSubtype="0" repeatCount="indefinite" autoRev="1" fill="hold" nodeType="withEffect">
                                  <p:stCondLst>
                                    <p:cond delay="0"/>
                                  </p:stCondLst>
                                  <p:childTnLst>
                                    <p:animRot by="180000">
                                      <p:cBhvr>
                                        <p:cTn id="21"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73218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106798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24564408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2"/>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2" y="2914650"/>
            <a:ext cx="6400800" cy="1314450"/>
          </a:xfrm>
          <a:prstGeom prst="rect">
            <a:avLst/>
          </a:prstGeom>
        </p:spPr>
        <p:txBody>
          <a:bodyPr/>
          <a:lstStyle>
            <a:lvl1pPr marL="0" indent="0" algn="ctr">
              <a:buNone/>
              <a:defRPr>
                <a:solidFill>
                  <a:schemeClr val="tx1">
                    <a:tint val="75000"/>
                  </a:schemeClr>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7" indent="0" algn="ctr">
              <a:buNone/>
              <a:defRPr>
                <a:solidFill>
                  <a:schemeClr val="tx1">
                    <a:tint val="75000"/>
                  </a:schemeClr>
                </a:solidFill>
              </a:defRPr>
            </a:lvl4pPr>
            <a:lvl5pPr marL="1371463" indent="0" algn="ctr">
              <a:buNone/>
              <a:defRPr>
                <a:solidFill>
                  <a:schemeClr val="tx1">
                    <a:tint val="75000"/>
                  </a:schemeClr>
                </a:solidFill>
              </a:defRPr>
            </a:lvl5pPr>
            <a:lvl6pPr marL="1714328" indent="0" algn="ctr">
              <a:buNone/>
              <a:defRPr>
                <a:solidFill>
                  <a:schemeClr val="tx1">
                    <a:tint val="75000"/>
                  </a:schemeClr>
                </a:solidFill>
              </a:defRPr>
            </a:lvl6pPr>
            <a:lvl7pPr marL="2057195" indent="0" algn="ctr">
              <a:buNone/>
              <a:defRPr>
                <a:solidFill>
                  <a:schemeClr val="tx1">
                    <a:tint val="75000"/>
                  </a:schemeClr>
                </a:solidFill>
              </a:defRPr>
            </a:lvl7pPr>
            <a:lvl8pPr marL="2400060" indent="0" algn="ctr">
              <a:buNone/>
              <a:defRPr>
                <a:solidFill>
                  <a:schemeClr val="tx1">
                    <a:tint val="75000"/>
                  </a:schemeClr>
                </a:solidFill>
              </a:defRPr>
            </a:lvl8pPr>
            <a:lvl9pPr marL="274292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solidFill>
                  <a:prstClr val="black">
                    <a:tint val="75000"/>
                  </a:prstClr>
                </a:solidFill>
              </a:rPr>
              <a:pPr/>
              <a:t>4/28/2023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E638271-59F9-4398-B3B9-61938CFED4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399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938113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and Content">
    <p:bg>
      <p:bgRef idx="1001">
        <a:schemeClr val="bg1"/>
      </p:bgRef>
    </p:bg>
    <p:spTree>
      <p:nvGrpSpPr>
        <p:cNvPr id="1" name=""/>
        <p:cNvGrpSpPr/>
        <p:nvPr/>
      </p:nvGrpSpPr>
      <p:grpSpPr>
        <a:xfrm>
          <a:off x="0" y="0"/>
          <a:ext cx="0" cy="0"/>
          <a:chOff x="0" y="0"/>
          <a:chExt cx="0" cy="0"/>
        </a:xfrm>
      </p:grpSpPr>
      <p:sp>
        <p:nvSpPr>
          <p:cNvPr id="96" name="Google Shape;1086;p14">
            <a:extLst>
              <a:ext uri="{FF2B5EF4-FFF2-40B4-BE49-F238E27FC236}">
                <a16:creationId xmlns:a16="http://schemas.microsoft.com/office/drawing/2014/main" xmlns="" id="{C7309805-E3C7-4EBD-9DEB-C7217972097B}"/>
              </a:ext>
            </a:extLst>
          </p:cNvPr>
          <p:cNvSpPr/>
          <p:nvPr userDrawn="1"/>
        </p:nvSpPr>
        <p:spPr>
          <a:xfrm>
            <a:off x="144073" y="4371777"/>
            <a:ext cx="335795" cy="72070"/>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68560" tIns="68560" rIns="68560" bIns="68560" anchor="ctr" anchorCtr="0">
            <a:noAutofit/>
          </a:bodyPr>
          <a:lstStyle/>
          <a:p>
            <a:endParaRPr sz="1350">
              <a:solidFill>
                <a:prstClr val="black"/>
              </a:solidFill>
            </a:endParaRPr>
          </a:p>
        </p:txBody>
      </p:sp>
    </p:spTree>
    <p:extLst>
      <p:ext uri="{BB962C8B-B14F-4D97-AF65-F5344CB8AC3E}">
        <p14:creationId xmlns:p14="http://schemas.microsoft.com/office/powerpoint/2010/main" val="4244020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264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1723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3469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3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702593" y="3731240"/>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519778" y="2052826"/>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508918" y="2687402"/>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259322" y="2820704"/>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279841" y="2462572"/>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702593" y="1635646"/>
            <a:ext cx="7704856"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650497" y="3848627"/>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729251" y="3280236"/>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202469" y="2583182"/>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977961" y="4036641"/>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811178" y="2679698"/>
            <a:ext cx="222256" cy="180000"/>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组合 45"/>
          <p:cNvGrpSpPr/>
          <p:nvPr userDrawn="1"/>
        </p:nvGrpSpPr>
        <p:grpSpPr>
          <a:xfrm>
            <a:off x="5260515" y="81691"/>
            <a:ext cx="4092795" cy="3677183"/>
            <a:chOff x="5260515" y="81691"/>
            <a:chExt cx="4092795" cy="3677183"/>
          </a:xfrm>
        </p:grpSpPr>
        <p:grpSp>
          <p:nvGrpSpPr>
            <p:cNvPr id="47" name="组合 46"/>
            <p:cNvGrpSpPr/>
            <p:nvPr/>
          </p:nvGrpSpPr>
          <p:grpSpPr>
            <a:xfrm rot="1789715">
              <a:off x="5260515" y="1755031"/>
              <a:ext cx="4092795" cy="2003843"/>
              <a:chOff x="3797945" y="715526"/>
              <a:chExt cx="4092795" cy="2003843"/>
            </a:xfrm>
          </p:grpSpPr>
          <p:pic>
            <p:nvPicPr>
              <p:cNvPr id="49" name="Picture 11" descr="E:\丫头\png\小人\卡通类素材\fyt.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rot="1077304">
                <a:off x="4972468" y="737268"/>
                <a:ext cx="1031756" cy="115200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E:\丫头\png\小人\卡通类素材\sfe.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640899">
                <a:off x="3797945" y="715526"/>
                <a:ext cx="1235028" cy="1188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3" descr="E:\丫头\png\小人\卡通类素材\fhj.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rot="1375128">
                <a:off x="5951969" y="963305"/>
                <a:ext cx="1033244" cy="121114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4" descr="E:\丫头\png\小人\卡通类素材\eth.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rot="2659501">
                <a:off x="6852980" y="1450121"/>
                <a:ext cx="1037760" cy="1269248"/>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云形标注 47"/>
            <p:cNvSpPr/>
            <p:nvPr/>
          </p:nvSpPr>
          <p:spPr>
            <a:xfrm rot="2319260">
              <a:off x="6389678" y="81691"/>
              <a:ext cx="600301" cy="1026742"/>
            </a:xfrm>
            <a:prstGeom prst="cloudCallout">
              <a:avLst/>
            </a:prstGeom>
            <a:pattFill prst="wdDnDiag">
              <a:fgClr>
                <a:schemeClr val="bg1"/>
              </a:fgClr>
              <a:bgClr>
                <a:srgbClr val="00B0F0"/>
              </a:bgClr>
            </a:patt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Tree>
    <p:extLst>
      <p:ext uri="{BB962C8B-B14F-4D97-AF65-F5344CB8AC3E}">
        <p14:creationId xmlns:p14="http://schemas.microsoft.com/office/powerpoint/2010/main" val="1677150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53" presetClass="entr" presetSubtype="16" fill="hold" nodeType="withEffect">
                                  <p:stCondLst>
                                    <p:cond delay="0"/>
                                  </p:stCondLst>
                                  <p:childTnLst>
                                    <p:set>
                                      <p:cBhvr>
                                        <p:cTn id="107" dur="1" fill="hold">
                                          <p:stCondLst>
                                            <p:cond delay="0"/>
                                          </p:stCondLst>
                                        </p:cTn>
                                        <p:tgtEl>
                                          <p:spTgt spid="46"/>
                                        </p:tgtEl>
                                        <p:attrNameLst>
                                          <p:attrName>style.visibility</p:attrName>
                                        </p:attrNameLst>
                                      </p:cBhvr>
                                      <p:to>
                                        <p:strVal val="visible"/>
                                      </p:to>
                                    </p:set>
                                    <p:anim calcmode="lin" valueType="num">
                                      <p:cBhvr>
                                        <p:cTn id="108" dur="500" fill="hold"/>
                                        <p:tgtEl>
                                          <p:spTgt spid="46"/>
                                        </p:tgtEl>
                                        <p:attrNameLst>
                                          <p:attrName>ppt_w</p:attrName>
                                        </p:attrNameLst>
                                      </p:cBhvr>
                                      <p:tavLst>
                                        <p:tav tm="0">
                                          <p:val>
                                            <p:fltVal val="0"/>
                                          </p:val>
                                        </p:tav>
                                        <p:tav tm="100000">
                                          <p:val>
                                            <p:strVal val="#ppt_w"/>
                                          </p:val>
                                        </p:tav>
                                      </p:tavLst>
                                    </p:anim>
                                    <p:anim calcmode="lin" valueType="num">
                                      <p:cBhvr>
                                        <p:cTn id="109" dur="500" fill="hold"/>
                                        <p:tgtEl>
                                          <p:spTgt spid="46"/>
                                        </p:tgtEl>
                                        <p:attrNameLst>
                                          <p:attrName>ppt_h</p:attrName>
                                        </p:attrNameLst>
                                      </p:cBhvr>
                                      <p:tavLst>
                                        <p:tav tm="0">
                                          <p:val>
                                            <p:fltVal val="0"/>
                                          </p:val>
                                        </p:tav>
                                        <p:tav tm="100000">
                                          <p:val>
                                            <p:strVal val="#ppt_h"/>
                                          </p:val>
                                        </p:tav>
                                      </p:tavLst>
                                    </p:anim>
                                    <p:animEffect transition="in" filter="fade">
                                      <p:cBhvr>
                                        <p:cTn id="110" dur="500"/>
                                        <p:tgtEl>
                                          <p:spTgt spid="46"/>
                                        </p:tgtEl>
                                      </p:cBhvr>
                                    </p:animEffect>
                                  </p:childTnLst>
                                </p:cTn>
                              </p:par>
                              <p:par>
                                <p:cTn id="111" presetID="6" presetClass="emph" presetSubtype="0" repeatCount="indefinite" autoRev="1" fill="hold" nodeType="withEffect">
                                  <p:stCondLst>
                                    <p:cond delay="0"/>
                                  </p:stCondLst>
                                  <p:childTnLst>
                                    <p:animScale>
                                      <p:cBhvr>
                                        <p:cTn id="112" dur="250" fill="hold"/>
                                        <p:tgtEl>
                                          <p:spTgt spid="46"/>
                                        </p:tgtEl>
                                      </p:cBhvr>
                                      <p:by x="105000" y="105000"/>
                                    </p:animScale>
                                  </p:childTnLst>
                                </p:cTn>
                              </p:par>
                              <p:par>
                                <p:cTn id="11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14" dur="1500" fill="hold"/>
                                        <p:tgtEl>
                                          <p:spTgt spid="23"/>
                                        </p:tgtEl>
                                        <p:attrNameLst>
                                          <p:attrName>ppt_x</p:attrName>
                                          <p:attrName>ppt_y</p:attrName>
                                        </p:attrNameLst>
                                      </p:cBhvr>
                                      <p:rCtr x="1059" y="31"/>
                                    </p:animMotion>
                                  </p:childTnLst>
                                </p:cTn>
                              </p:par>
                              <p:par>
                                <p:cTn id="115"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16" dur="1500" fill="hold"/>
                                        <p:tgtEl>
                                          <p:spTgt spid="7"/>
                                        </p:tgtEl>
                                        <p:attrNameLst>
                                          <p:attrName>ppt_x</p:attrName>
                                          <p:attrName>ppt_y</p:attrName>
                                        </p:attrNameLst>
                                      </p:cBhvr>
                                    </p:animMotion>
                                  </p:childTnLst>
                                </p:cTn>
                              </p:par>
                              <p:par>
                                <p:cTn id="117" presetID="1" presetClass="path" presetSubtype="0" accel="50000" decel="50000" fill="hold" nodeType="withEffect">
                                  <p:stCondLst>
                                    <p:cond delay="0"/>
                                  </p:stCondLst>
                                  <p:childTnLst>
                                    <p:animMotion origin="layout" path="M -0.0151 -0.01173 C 0.20226 0.26913 0.25608 0.81512 0.09931 1.20741 C -0.0566 1.60308 -0.36475 1.69444 -0.5868 1.41666 C -0.80607 1.1358 -0.85868 0.59136 -0.70121 0.1966 C -0.54392 -0.19846 -0.23646 -0.29074 -0.0151 -0.01173 Z " pathEditMode="relative" rAng="2122698" ptsTypes="fffff">
                                      <p:cBhvr>
                                        <p:cTn id="118" dur="18000" spd="-100000" fill="hold"/>
                                        <p:tgtEl>
                                          <p:spTgt spid="46"/>
                                        </p:tgtEl>
                                        <p:attrNameLst>
                                          <p:attrName>ppt_x</p:attrName>
                                          <p:attrName>ppt_y</p:attrName>
                                        </p:attrNameLst>
                                      </p:cBhvr>
                                      <p:rCtr x="-28542" y="71481"/>
                                    </p:animMotion>
                                  </p:childTnLst>
                                </p:cTn>
                              </p:par>
                              <p:par>
                                <p:cTn id="119" presetID="8" presetClass="emph" presetSubtype="0" autoRev="1" fill="hold" nodeType="withEffect">
                                  <p:stCondLst>
                                    <p:cond delay="0"/>
                                  </p:stCondLst>
                                  <p:childTnLst>
                                    <p:animRot by="-300000">
                                      <p:cBhvr>
                                        <p:cTn id="120" dur="500" fill="hold"/>
                                        <p:tgtEl>
                                          <p:spTgt spid="46"/>
                                        </p:tgtEl>
                                        <p:attrNameLst>
                                          <p:attrName>r</p:attrName>
                                        </p:attrNameLst>
                                      </p:cBhvr>
                                    </p:animRot>
                                  </p:childTnLst>
                                </p:cTn>
                              </p:par>
                              <p:par>
                                <p:cTn id="121" presetID="8" presetClass="emph" presetSubtype="0" fill="hold" nodeType="withEffect">
                                  <p:stCondLst>
                                    <p:cond delay="0"/>
                                  </p:stCondLst>
                                  <p:childTnLst>
                                    <p:animRot by="-300000">
                                      <p:cBhvr>
                                        <p:cTn id="122" dur="500" fill="hold"/>
                                        <p:tgtEl>
                                          <p:spTgt spid="46"/>
                                        </p:tgtEl>
                                        <p:attrNameLst>
                                          <p:attrName>r</p:attrName>
                                        </p:attrNameLst>
                                      </p:cBhvr>
                                    </p:animRot>
                                  </p:childTnLst>
                                </p:cTn>
                              </p:par>
                              <p:par>
                                <p:cTn id="123" presetID="8" presetClass="emph" presetSubtype="0" fill="hold" nodeType="withEffect">
                                  <p:stCondLst>
                                    <p:cond delay="0"/>
                                  </p:stCondLst>
                                  <p:childTnLst>
                                    <p:animRot by="-300000">
                                      <p:cBhvr>
                                        <p:cTn id="124" dur="500" fill="hold"/>
                                        <p:tgtEl>
                                          <p:spTgt spid="46"/>
                                        </p:tgtEl>
                                        <p:attrNameLst>
                                          <p:attrName>r</p:attrName>
                                        </p:attrNameLst>
                                      </p:cBhvr>
                                    </p:animRot>
                                  </p:childTnLst>
                                </p:cTn>
                              </p:par>
                              <p:par>
                                <p:cTn id="125" presetID="8" presetClass="emph" presetSubtype="0" fill="hold" nodeType="withEffect">
                                  <p:stCondLst>
                                    <p:cond delay="0"/>
                                  </p:stCondLst>
                                  <p:childTnLst>
                                    <p:animRot by="-120000">
                                      <p:cBhvr>
                                        <p:cTn id="126" dur="500" fill="hold"/>
                                        <p:tgtEl>
                                          <p:spTgt spid="46"/>
                                        </p:tgtEl>
                                        <p:attrNameLst>
                                          <p:attrName>r</p:attrName>
                                        </p:attrNameLst>
                                      </p:cBhvr>
                                    </p:animRot>
                                  </p:childTnLst>
                                </p:cTn>
                              </p:par>
                              <p:par>
                                <p:cTn id="127" presetID="8" presetClass="emph" presetSubtype="0" fill="hold" nodeType="withEffect">
                                  <p:stCondLst>
                                    <p:cond delay="0"/>
                                  </p:stCondLst>
                                  <p:childTnLst>
                                    <p:animRot by="-300000">
                                      <p:cBhvr>
                                        <p:cTn id="128" dur="500" fill="hold"/>
                                        <p:tgtEl>
                                          <p:spTgt spid="46"/>
                                        </p:tgtEl>
                                        <p:attrNameLst>
                                          <p:attrName>r</p:attrName>
                                        </p:attrNameLst>
                                      </p:cBhvr>
                                    </p:animRot>
                                  </p:childTnLst>
                                </p:cTn>
                              </p:par>
                              <p:par>
                                <p:cTn id="129" presetID="8" presetClass="emph" presetSubtype="0" fill="hold" nodeType="withEffect">
                                  <p:stCondLst>
                                    <p:cond delay="0"/>
                                  </p:stCondLst>
                                  <p:childTnLst>
                                    <p:animRot by="-300000">
                                      <p:cBhvr>
                                        <p:cTn id="130" dur="500" fill="hold"/>
                                        <p:tgtEl>
                                          <p:spTgt spid="46"/>
                                        </p:tgtEl>
                                        <p:attrNameLst>
                                          <p:attrName>r</p:attrName>
                                        </p:attrNameLst>
                                      </p:cBhvr>
                                    </p:animRot>
                                  </p:childTnLst>
                                </p:cTn>
                              </p:par>
                              <p:par>
                                <p:cTn id="131" presetID="8" presetClass="emph" presetSubtype="0" fill="hold" nodeType="withEffect">
                                  <p:stCondLst>
                                    <p:cond delay="0"/>
                                  </p:stCondLst>
                                  <p:childTnLst>
                                    <p:animRot by="-600000">
                                      <p:cBhvr>
                                        <p:cTn id="132" dur="500" fill="hold"/>
                                        <p:tgtEl>
                                          <p:spTgt spid="46"/>
                                        </p:tgtEl>
                                        <p:attrNameLst>
                                          <p:attrName>r</p:attrName>
                                        </p:attrNameLst>
                                      </p:cBhvr>
                                    </p:animRot>
                                  </p:childTnLst>
                                </p:cTn>
                              </p:par>
                              <p:par>
                                <p:cTn id="133" presetID="8" presetClass="emph" presetSubtype="0" fill="hold" nodeType="withEffect">
                                  <p:stCondLst>
                                    <p:cond delay="0"/>
                                  </p:stCondLst>
                                  <p:childTnLst>
                                    <p:animRot by="-1200000">
                                      <p:cBhvr>
                                        <p:cTn id="134" dur="500" fill="hold"/>
                                        <p:tgtEl>
                                          <p:spTgt spid="46"/>
                                        </p:tgtEl>
                                        <p:attrNameLst>
                                          <p:attrName>r</p:attrName>
                                        </p:attrNameLst>
                                      </p:cBhvr>
                                    </p:animRot>
                                  </p:childTnLst>
                                </p:cTn>
                              </p:par>
                              <p:par>
                                <p:cTn id="135" presetID="8" presetClass="emph" presetSubtype="0" fill="hold" nodeType="withEffect">
                                  <p:stCondLst>
                                    <p:cond delay="0"/>
                                  </p:stCondLst>
                                  <p:childTnLst>
                                    <p:animRot by="-1200000">
                                      <p:cBhvr>
                                        <p:cTn id="136" dur="500" fill="hold"/>
                                        <p:tgtEl>
                                          <p:spTgt spid="46"/>
                                        </p:tgtEl>
                                        <p:attrNameLst>
                                          <p:attrName>r</p:attrName>
                                        </p:attrNameLst>
                                      </p:cBhvr>
                                    </p:animRot>
                                  </p:childTnLst>
                                </p:cTn>
                              </p:par>
                              <p:par>
                                <p:cTn id="137" presetID="8" presetClass="emph" presetSubtype="0" fill="hold" nodeType="withEffect">
                                  <p:stCondLst>
                                    <p:cond delay="0"/>
                                  </p:stCondLst>
                                  <p:childTnLst>
                                    <p:animRot by="-600000">
                                      <p:cBhvr>
                                        <p:cTn id="138" dur="500" fill="hold"/>
                                        <p:tgtEl>
                                          <p:spTgt spid="46"/>
                                        </p:tgtEl>
                                        <p:attrNameLst>
                                          <p:attrName>r</p:attrName>
                                        </p:attrNameLst>
                                      </p:cBhvr>
                                    </p:animRot>
                                  </p:childTnLst>
                                </p:cTn>
                              </p:par>
                              <p:par>
                                <p:cTn id="139" presetID="8" presetClass="emph" presetSubtype="0" fill="hold" nodeType="withEffect">
                                  <p:stCondLst>
                                    <p:cond delay="0"/>
                                  </p:stCondLst>
                                  <p:childTnLst>
                                    <p:animRot by="-600000">
                                      <p:cBhvr>
                                        <p:cTn id="140" dur="500" fill="hold"/>
                                        <p:tgtEl>
                                          <p:spTgt spid="46"/>
                                        </p:tgtEl>
                                        <p:attrNameLst>
                                          <p:attrName>r</p:attrName>
                                        </p:attrNameLst>
                                      </p:cBhvr>
                                    </p:animRot>
                                  </p:childTnLst>
                                </p:cTn>
                              </p:par>
                              <p:par>
                                <p:cTn id="141" presetID="8" presetClass="emph" presetSubtype="0" fill="hold" nodeType="withEffect">
                                  <p:stCondLst>
                                    <p:cond delay="0"/>
                                  </p:stCondLst>
                                  <p:childTnLst>
                                    <p:animRot by="-900000">
                                      <p:cBhvr>
                                        <p:cTn id="142" dur="500" fill="hold"/>
                                        <p:tgtEl>
                                          <p:spTgt spid="46"/>
                                        </p:tgtEl>
                                        <p:attrNameLst>
                                          <p:attrName>r</p:attrName>
                                        </p:attrNameLst>
                                      </p:cBhvr>
                                    </p:animRot>
                                  </p:childTnLst>
                                </p:cTn>
                              </p:par>
                              <p:par>
                                <p:cTn id="143" presetID="8" presetClass="emph" presetSubtype="0" fill="hold" nodeType="withEffect">
                                  <p:stCondLst>
                                    <p:cond delay="0"/>
                                  </p:stCondLst>
                                  <p:childTnLst>
                                    <p:animRot by="-900000">
                                      <p:cBhvr>
                                        <p:cTn id="144" dur="500" fill="hold"/>
                                        <p:tgtEl>
                                          <p:spTgt spid="46"/>
                                        </p:tgtEl>
                                        <p:attrNameLst>
                                          <p:attrName>r</p:attrName>
                                        </p:attrNameLst>
                                      </p:cBhvr>
                                    </p:animRot>
                                  </p:childTnLst>
                                </p:cTn>
                              </p:par>
                              <p:par>
                                <p:cTn id="145" presetID="8" presetClass="emph" presetSubtype="0" fill="hold" nodeType="withEffect">
                                  <p:stCondLst>
                                    <p:cond delay="0"/>
                                  </p:stCondLst>
                                  <p:childTnLst>
                                    <p:animRot by="-600000">
                                      <p:cBhvr>
                                        <p:cTn id="146" dur="500" fill="hold"/>
                                        <p:tgtEl>
                                          <p:spTgt spid="46"/>
                                        </p:tgtEl>
                                        <p:attrNameLst>
                                          <p:attrName>r</p:attrName>
                                        </p:attrNameLst>
                                      </p:cBhvr>
                                    </p:animRot>
                                  </p:childTnLst>
                                </p:cTn>
                              </p:par>
                              <p:par>
                                <p:cTn id="147" presetID="8" presetClass="emph" presetSubtype="0" fill="hold" nodeType="withEffect">
                                  <p:stCondLst>
                                    <p:cond delay="0"/>
                                  </p:stCondLst>
                                  <p:childTnLst>
                                    <p:animRot by="-1200000">
                                      <p:cBhvr>
                                        <p:cTn id="148" dur="500" fill="hold"/>
                                        <p:tgtEl>
                                          <p:spTgt spid="46"/>
                                        </p:tgtEl>
                                        <p:attrNameLst>
                                          <p:attrName>r</p:attrName>
                                        </p:attrNameLst>
                                      </p:cBhvr>
                                    </p:animRot>
                                  </p:childTnLst>
                                </p:cTn>
                              </p:par>
                              <p:par>
                                <p:cTn id="149" presetID="8" presetClass="emph" presetSubtype="0" fill="hold" nodeType="withEffect">
                                  <p:stCondLst>
                                    <p:cond delay="0"/>
                                  </p:stCondLst>
                                  <p:childTnLst>
                                    <p:animRot by="-9600000">
                                      <p:cBhvr>
                                        <p:cTn id="150" dur="500" fill="hold"/>
                                        <p:tgtEl>
                                          <p:spTgt spid="46"/>
                                        </p:tgtEl>
                                        <p:attrNameLst>
                                          <p:attrName>r</p:attrName>
                                        </p:attrNameLst>
                                      </p:cBhvr>
                                    </p:animRot>
                                  </p:childTnLst>
                                </p:cTn>
                              </p:par>
                              <p:par>
                                <p:cTn id="151" presetID="8" presetClass="emph" presetSubtype="0" fill="hold" nodeType="withEffect">
                                  <p:stCondLst>
                                    <p:cond delay="0"/>
                                  </p:stCondLst>
                                  <p:childTnLst>
                                    <p:animRot by="-600000">
                                      <p:cBhvr>
                                        <p:cTn id="152" dur="500" fill="hold"/>
                                        <p:tgtEl>
                                          <p:spTgt spid="46"/>
                                        </p:tgtEl>
                                        <p:attrNameLst>
                                          <p:attrName>r</p:attrName>
                                        </p:attrNameLst>
                                      </p:cBhvr>
                                    </p:animRot>
                                  </p:childTnLst>
                                </p:cTn>
                              </p:par>
                              <p:par>
                                <p:cTn id="153" presetID="8" presetClass="emph" presetSubtype="0" fill="hold" nodeType="withEffect">
                                  <p:stCondLst>
                                    <p:cond delay="0"/>
                                  </p:stCondLst>
                                  <p:childTnLst>
                                    <p:animRot by="-300000">
                                      <p:cBhvr>
                                        <p:cTn id="154" dur="500" fill="hold"/>
                                        <p:tgtEl>
                                          <p:spTgt spid="46"/>
                                        </p:tgtEl>
                                        <p:attrNameLst>
                                          <p:attrName>r</p:attrName>
                                        </p:attrNameLst>
                                      </p:cBhvr>
                                    </p:animRot>
                                  </p:childTnLst>
                                </p:cTn>
                              </p:par>
                              <p:par>
                                <p:cTn id="155" presetID="8" presetClass="emph" presetSubtype="0" fill="hold" nodeType="withEffect">
                                  <p:stCondLst>
                                    <p:cond delay="0"/>
                                  </p:stCondLst>
                                  <p:childTnLst>
                                    <p:animRot by="-600000">
                                      <p:cBhvr>
                                        <p:cTn id="156" dur="500" fill="hold"/>
                                        <p:tgtEl>
                                          <p:spTgt spid="46"/>
                                        </p:tgtEl>
                                        <p:attrNameLst>
                                          <p:attrName>r</p:attrName>
                                        </p:attrNameLst>
                                      </p:cBhvr>
                                    </p:animRot>
                                  </p:childTnLst>
                                </p:cTn>
                              </p:par>
                              <p:par>
                                <p:cTn id="157" presetID="8" presetClass="emph" presetSubtype="0" fill="hold" nodeType="withEffect">
                                  <p:stCondLst>
                                    <p:cond delay="0"/>
                                  </p:stCondLst>
                                  <p:childTnLst>
                                    <p:animRot by="-300000">
                                      <p:cBhvr>
                                        <p:cTn id="158" dur="500" fill="hold"/>
                                        <p:tgtEl>
                                          <p:spTgt spid="46"/>
                                        </p:tgtEl>
                                        <p:attrNameLst>
                                          <p:attrName>r</p:attrName>
                                        </p:attrNameLst>
                                      </p:cBhvr>
                                    </p:animRot>
                                  </p:childTnLst>
                                </p:cTn>
                              </p:par>
                              <p:par>
                                <p:cTn id="159" presetID="8" presetClass="emph" presetSubtype="0" fill="hold" nodeType="withEffect">
                                  <p:stCondLst>
                                    <p:cond delay="0"/>
                                  </p:stCondLst>
                                  <p:childTnLst>
                                    <p:animRot by="-600000">
                                      <p:cBhvr>
                                        <p:cTn id="160" dur="500" fill="hold"/>
                                        <p:tgtEl>
                                          <p:spTgt spid="46"/>
                                        </p:tgtEl>
                                        <p:attrNameLst>
                                          <p:attrName>r</p:attrName>
                                        </p:attrNameLst>
                                      </p:cBhvr>
                                    </p:animRot>
                                  </p:childTnLst>
                                </p:cTn>
                              </p:par>
                              <p:par>
                                <p:cTn id="161" presetID="8" presetClass="emph" presetSubtype="0" fill="hold" nodeType="withEffect">
                                  <p:stCondLst>
                                    <p:cond delay="0"/>
                                  </p:stCondLst>
                                  <p:childTnLst>
                                    <p:animRot by="-420000">
                                      <p:cBhvr>
                                        <p:cTn id="162" dur="5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653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1176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1075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503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162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041776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7785541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783765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14" name="矩形: 圆角 13"/>
          <p:cNvSpPr/>
          <p:nvPr userDrawn="1"/>
        </p:nvSpPr>
        <p:spPr>
          <a:xfrm>
            <a:off x="605470" y="341315"/>
            <a:ext cx="8538530" cy="4589806"/>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936445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内容">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spTree>
    <p:extLst>
      <p:ext uri="{BB962C8B-B14F-4D97-AF65-F5344CB8AC3E}">
        <p14:creationId xmlns:p14="http://schemas.microsoft.com/office/powerpoint/2010/main" val="33008620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bg>
      <p:bgPr>
        <a:solidFill>
          <a:srgbClr val="F5DA4D"/>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267206" y="4823419"/>
            <a:ext cx="2133600" cy="273844"/>
          </a:xfrm>
        </p:spPr>
        <p:txBody>
          <a:bodyPr/>
          <a:lstStyle/>
          <a:p>
            <a:fld id="{A077817C-7B71-42AF-900A-2817BE836D2B}" type="datetimeFigureOut">
              <a:rPr lang="zh-CN" altLang="en-US" smtClean="0"/>
              <a:pPr/>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DA75A3B-6662-4096-B8F1-4038B9AC79F6}" type="slidenum">
              <a:rPr lang="zh-CN" altLang="en-US" smtClean="0"/>
              <a:pPr/>
              <a:t>‹#›</a:t>
            </a:fld>
            <a:endParaRPr lang="zh-CN" altLang="en-US"/>
          </a:p>
        </p:txBody>
      </p:sp>
      <p:pic>
        <p:nvPicPr>
          <p:cNvPr id="7" name="Picture 2" descr="E:\丫头\png\小人\卡通类素材\yunf.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82248" y="725542"/>
            <a:ext cx="1347858" cy="5658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931690">
            <a:off x="-463038" y="1773965"/>
            <a:ext cx="3734879" cy="31725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8355787">
            <a:off x="512599" y="378739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195425">
            <a:off x="5046821" y="1402267"/>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E:\丫头\png\小人\卡通类素材\dyt.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248741">
            <a:off x="5447345" y="1277770"/>
            <a:ext cx="3385719" cy="287599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1493138">
            <a:off x="7171235" y="2186870"/>
            <a:ext cx="617930" cy="8059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20400233">
            <a:off x="2538965" y="1813508"/>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20621572">
            <a:off x="2794103" y="1599065"/>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6344320" y="1770019"/>
            <a:ext cx="343792" cy="4758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E:\丫头\png\小人\卡通类素材\yio.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rot="15582419" flipV="1">
            <a:off x="8222450" y="3856623"/>
            <a:ext cx="419906" cy="7058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320699">
            <a:off x="6722291" y="688021"/>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2576239" flipH="1">
            <a:off x="7736645" y="2288345"/>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丫头\png\小人\卡通类素材\yio.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rot="19307181" flipH="1">
            <a:off x="1329784" y="2108982"/>
            <a:ext cx="442272" cy="7434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9" descr="E:\丫头\png\小人\卡通类素材\yio.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rot="19023761">
            <a:off x="318924" y="2743558"/>
            <a:ext cx="751098" cy="12625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E:\丫头\png\小人\卡通类素材\ed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rot="18145106">
            <a:off x="1181949" y="563973"/>
            <a:ext cx="1405762" cy="22945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7" descr="E:\丫头\png\小人\卡通类素材\edt.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rot="19987890">
            <a:off x="3670698" y="20693"/>
            <a:ext cx="1940123" cy="316670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E:\丫头\png\小人\卡通类素材\yunf.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516216" y="117849"/>
            <a:ext cx="1629202" cy="68395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E:\丫头\png\小人\卡通类素材\dtr.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21306121">
            <a:off x="3343189" y="1226417"/>
            <a:ext cx="647670" cy="6057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丫头\png\小人\卡通类素材\dt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a:stretch/>
        </p:blipFill>
        <p:spPr bwMode="auto">
          <a:xfrm rot="18282560">
            <a:off x="1069328" y="2876860"/>
            <a:ext cx="404324" cy="47580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丫头\png\小人\卡通类素材\g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4899745">
            <a:off x="7879241" y="3772839"/>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4546963">
            <a:off x="7617634" y="3296024"/>
            <a:ext cx="720080" cy="4724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E:\丫头\png\小人\卡通类素材\dtr.png"/>
          <p:cNvPicPr>
            <a:picLocks noChangeAspect="1" noChangeArrowheads="1"/>
          </p:cNvPicPr>
          <p:nvPr userDrawn="1"/>
        </p:nvPicPr>
        <p:blipFill rotWithShape="1">
          <a:blip r:embed="rId16" cstate="print">
            <a:extLst>
              <a:ext uri="{28A0092B-C50C-407E-A947-70E740481C1C}">
                <a14:useLocalDpi xmlns:a14="http://schemas.microsoft.com/office/drawing/2010/main" val="0"/>
              </a:ext>
            </a:extLst>
          </a:blip>
          <a:srcRect/>
          <a:stretch/>
        </p:blipFill>
        <p:spPr bwMode="auto">
          <a:xfrm rot="18322211">
            <a:off x="1089847" y="2518728"/>
            <a:ext cx="461068" cy="6013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E:\丫头\png\小人\卡通类素材\gyk.png"/>
          <p:cNvPicPr>
            <a:picLocks noChangeAspect="1" noChangeArrowheads="1"/>
          </p:cNvPicPr>
          <p:nvPr userDrawn="1"/>
        </p:nvPicPr>
        <p:blipFill rotWithShape="1">
          <a:blip r:embed="rId17" cstate="print">
            <a:extLst>
              <a:ext uri="{28A0092B-C50C-407E-A947-70E740481C1C}">
                <a14:useLocalDpi xmlns:a14="http://schemas.microsoft.com/office/drawing/2010/main" val="0"/>
              </a:ext>
            </a:extLst>
          </a:blip>
          <a:srcRect/>
          <a:stretch/>
        </p:blipFill>
        <p:spPr bwMode="auto">
          <a:xfrm rot="2321278">
            <a:off x="5755804" y="1245639"/>
            <a:ext cx="602484" cy="7168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E:\丫头\png\小人\卡通类素材\gyk.png"/>
          <p:cNvPicPr>
            <a:picLocks noChangeAspect="1" noChangeArrowheads="1"/>
          </p:cNvPicPr>
          <p:nvPr userDrawn="1"/>
        </p:nvPicPr>
        <p:blipFill rotWithShape="1">
          <a:blip r:embed="rId18" cstate="print">
            <a:extLst>
              <a:ext uri="{28A0092B-C50C-407E-A947-70E740481C1C}">
                <a14:useLocalDpi xmlns:a14="http://schemas.microsoft.com/office/drawing/2010/main" val="0"/>
              </a:ext>
            </a:extLst>
          </a:blip>
          <a:srcRect/>
          <a:stretch/>
        </p:blipFill>
        <p:spPr bwMode="auto">
          <a:xfrm rot="588027">
            <a:off x="3938177" y="1318466"/>
            <a:ext cx="354388" cy="421636"/>
          </a:xfrm>
          <a:prstGeom prst="rect">
            <a:avLst/>
          </a:prstGeom>
          <a:noFill/>
          <a:extLst>
            <a:ext uri="{909E8E84-426E-40DD-AFC4-6F175D3DCCD1}">
              <a14:hiddenFill xmlns:a14="http://schemas.microsoft.com/office/drawing/2010/main">
                <a:solidFill>
                  <a:srgbClr val="FFFFFF"/>
                </a:solidFill>
              </a14:hiddenFill>
            </a:ext>
          </a:extLst>
        </p:spPr>
      </p:pic>
      <p:sp>
        <p:nvSpPr>
          <p:cNvPr id="31" name="椭圆 30"/>
          <p:cNvSpPr/>
          <p:nvPr userDrawn="1"/>
        </p:nvSpPr>
        <p:spPr>
          <a:xfrm>
            <a:off x="539554" y="1635646"/>
            <a:ext cx="7955159" cy="77048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2" name="组合 31"/>
          <p:cNvGrpSpPr/>
          <p:nvPr userDrawn="1"/>
        </p:nvGrpSpPr>
        <p:grpSpPr>
          <a:xfrm>
            <a:off x="1460503" y="3904783"/>
            <a:ext cx="463503" cy="619473"/>
            <a:chOff x="1650497" y="3848627"/>
            <a:chExt cx="463503" cy="619473"/>
          </a:xfrm>
        </p:grpSpPr>
        <p:pic>
          <p:nvPicPr>
            <p:cNvPr id="33" name="Picture 10" descr="E:\丫头\png\小人\卡通类素材\ry.png"/>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a:stretch/>
          </p:blipFill>
          <p:spPr bwMode="auto">
            <a:xfrm>
              <a:off x="1650497" y="3848627"/>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a:stretch/>
          </p:blipFill>
          <p:spPr bwMode="auto">
            <a:xfrm>
              <a:off x="1688968" y="4180100"/>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10" descr="E:\丫头\png\小人\卡通类素材\ry.png"/>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a:stretch/>
        </p:blipFill>
        <p:spPr bwMode="auto">
          <a:xfrm>
            <a:off x="1412763" y="3158087"/>
            <a:ext cx="311157" cy="252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E:\丫头\png\小人\卡通类素材\ry.png"/>
          <p:cNvPicPr>
            <a:picLocks noChangeAspect="1" noChangeArrowheads="1"/>
          </p:cNvPicPr>
          <p:nvPr userDrawn="1"/>
        </p:nvPicPr>
        <p:blipFill rotWithShape="1">
          <a:blip r:embed="rId22" cstate="print">
            <a:extLst>
              <a:ext uri="{28A0092B-C50C-407E-A947-70E740481C1C}">
                <a14:useLocalDpi xmlns:a14="http://schemas.microsoft.com/office/drawing/2010/main" val="0"/>
              </a:ext>
            </a:extLst>
          </a:blip>
          <a:srcRect/>
          <a:stretch/>
        </p:blipFill>
        <p:spPr bwMode="auto">
          <a:xfrm>
            <a:off x="7207207" y="3307155"/>
            <a:ext cx="400059" cy="324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2453453" y="2290499"/>
            <a:ext cx="266707" cy="216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userDrawn="1"/>
        </p:nvPicPr>
        <p:blipFill rotWithShape="1">
          <a:blip r:embed="rId23" cstate="print">
            <a:extLst>
              <a:ext uri="{28A0092B-C50C-407E-A947-70E740481C1C}">
                <a14:useLocalDpi xmlns:a14="http://schemas.microsoft.com/office/drawing/2010/main" val="0"/>
              </a:ext>
            </a:extLst>
          </a:blip>
          <a:srcRect/>
          <a:stretch/>
        </p:blipFill>
        <p:spPr bwMode="auto">
          <a:xfrm>
            <a:off x="6658778" y="3758263"/>
            <a:ext cx="266707" cy="216000"/>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组合 38"/>
          <p:cNvGrpSpPr/>
          <p:nvPr userDrawn="1"/>
        </p:nvGrpSpPr>
        <p:grpSpPr>
          <a:xfrm>
            <a:off x="787967" y="4092797"/>
            <a:ext cx="454576" cy="629459"/>
            <a:chOff x="977961" y="4036641"/>
            <a:chExt cx="454576" cy="629459"/>
          </a:xfrm>
        </p:grpSpPr>
        <p:pic>
          <p:nvPicPr>
            <p:cNvPr id="40" name="Picture 10" descr="E:\丫头\png\小人\卡通类素材\ry.pn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977961" y="4036641"/>
              <a:ext cx="454576" cy="5296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997798" y="4342100"/>
              <a:ext cx="400059"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组合 41"/>
          <p:cNvGrpSpPr/>
          <p:nvPr userDrawn="1"/>
        </p:nvGrpSpPr>
        <p:grpSpPr>
          <a:xfrm>
            <a:off x="7394848" y="4146689"/>
            <a:ext cx="570762" cy="676730"/>
            <a:chOff x="7394848" y="4146689"/>
            <a:chExt cx="570762" cy="676730"/>
          </a:xfrm>
        </p:grpSpPr>
        <p:pic>
          <p:nvPicPr>
            <p:cNvPr id="43" name="Picture 10" descr="E:\丫头\png\小人\卡通类素材\ry.png"/>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a:stretch/>
          </p:blipFill>
          <p:spPr bwMode="auto">
            <a:xfrm>
              <a:off x="7394848" y="4146689"/>
              <a:ext cx="570762" cy="66496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E:\丫头\png\小人\卡通类素材\ry.png"/>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a:stretch/>
          </p:blipFill>
          <p:spPr bwMode="auto">
            <a:xfrm>
              <a:off x="7480200" y="4499419"/>
              <a:ext cx="400059" cy="324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10" descr="E:\丫头\png\小人\卡通类素材\ry.png"/>
          <p:cNvPicPr>
            <a:picLocks noChangeAspect="1" noChangeArrowheads="1"/>
          </p:cNvPicPr>
          <p:nvPr userDrawn="1"/>
        </p:nvPicPr>
        <p:blipFill rotWithShape="1">
          <a:blip r:embed="rId26" cstate="print">
            <a:extLst>
              <a:ext uri="{28A0092B-C50C-407E-A947-70E740481C1C}">
                <a14:useLocalDpi xmlns:a14="http://schemas.microsoft.com/office/drawing/2010/main" val="0"/>
              </a:ext>
            </a:extLst>
          </a:blip>
          <a:srcRect/>
          <a:stretch/>
        </p:blipFill>
        <p:spPr bwMode="auto">
          <a:xfrm>
            <a:off x="6367817" y="2232042"/>
            <a:ext cx="222256" cy="1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4183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53"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500" fill="hold"/>
                                        <p:tgtEl>
                                          <p:spTgt spid="21"/>
                                        </p:tgtEl>
                                        <p:attrNameLst>
                                          <p:attrName>ppt_w</p:attrName>
                                        </p:attrNameLst>
                                      </p:cBhvr>
                                      <p:tavLst>
                                        <p:tav tm="0">
                                          <p:val>
                                            <p:fltVal val="0"/>
                                          </p:val>
                                        </p:tav>
                                        <p:tav tm="100000">
                                          <p:val>
                                            <p:strVal val="#ppt_w"/>
                                          </p:val>
                                        </p:tav>
                                      </p:tavLst>
                                    </p:anim>
                                    <p:anim calcmode="lin" valueType="num">
                                      <p:cBhvr>
                                        <p:cTn id="38" dur="500" fill="hold"/>
                                        <p:tgtEl>
                                          <p:spTgt spid="21"/>
                                        </p:tgtEl>
                                        <p:attrNameLst>
                                          <p:attrName>ppt_h</p:attrName>
                                        </p:attrNameLst>
                                      </p:cBhvr>
                                      <p:tavLst>
                                        <p:tav tm="0">
                                          <p:val>
                                            <p:fltVal val="0"/>
                                          </p:val>
                                        </p:tav>
                                        <p:tav tm="100000">
                                          <p:val>
                                            <p:strVal val="#ppt_h"/>
                                          </p:val>
                                        </p:tav>
                                      </p:tavLst>
                                    </p:anim>
                                    <p:animEffect transition="in" filter="fade">
                                      <p:cBhvr>
                                        <p:cTn id="39" dur="500"/>
                                        <p:tgtEl>
                                          <p:spTgt spid="21"/>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Effect transition="in" filter="fade">
                                      <p:cBhvr>
                                        <p:cTn id="54" dur="500"/>
                                        <p:tgtEl>
                                          <p:spTgt spid="24"/>
                                        </p:tgtEl>
                                      </p:cBhvr>
                                    </p:animEffect>
                                  </p:childTnLst>
                                </p:cTn>
                              </p:par>
                              <p:par>
                                <p:cTn id="55" presetID="53" presetClass="entr" presetSubtype="16"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par>
                                <p:cTn id="60" presetID="53" presetClass="entr" presetSubtype="16"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500" fill="hold"/>
                                        <p:tgtEl>
                                          <p:spTgt spid="22"/>
                                        </p:tgtEl>
                                        <p:attrNameLst>
                                          <p:attrName>ppt_w</p:attrName>
                                        </p:attrNameLst>
                                      </p:cBhvr>
                                      <p:tavLst>
                                        <p:tav tm="0">
                                          <p:val>
                                            <p:fltVal val="0"/>
                                          </p:val>
                                        </p:tav>
                                        <p:tav tm="100000">
                                          <p:val>
                                            <p:strVal val="#ppt_w"/>
                                          </p:val>
                                        </p:tav>
                                      </p:tavLst>
                                    </p:anim>
                                    <p:anim calcmode="lin" valueType="num">
                                      <p:cBhvr>
                                        <p:cTn id="63" dur="500" fill="hold"/>
                                        <p:tgtEl>
                                          <p:spTgt spid="22"/>
                                        </p:tgtEl>
                                        <p:attrNameLst>
                                          <p:attrName>ppt_h</p:attrName>
                                        </p:attrNameLst>
                                      </p:cBhvr>
                                      <p:tavLst>
                                        <p:tav tm="0">
                                          <p:val>
                                            <p:fltVal val="0"/>
                                          </p:val>
                                        </p:tav>
                                        <p:tav tm="100000">
                                          <p:val>
                                            <p:strVal val="#ppt_h"/>
                                          </p:val>
                                        </p:tav>
                                      </p:tavLst>
                                    </p:anim>
                                    <p:animEffect transition="in" filter="fade">
                                      <p:cBhvr>
                                        <p:cTn id="64" dur="500"/>
                                        <p:tgtEl>
                                          <p:spTgt spid="22"/>
                                        </p:tgtEl>
                                      </p:cBhvr>
                                    </p:animEffect>
                                  </p:childTnLst>
                                </p:cTn>
                              </p:par>
                              <p:par>
                                <p:cTn id="65" presetID="53" presetClass="entr" presetSubtype="16"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par>
                                <p:cTn id="75" presetID="53" presetClass="entr" presetSubtype="16"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fltVal val="0"/>
                                          </p:val>
                                        </p:tav>
                                        <p:tav tm="100000">
                                          <p:val>
                                            <p:strVal val="#ppt_w"/>
                                          </p:val>
                                        </p:tav>
                                      </p:tavLst>
                                    </p:anim>
                                    <p:anim calcmode="lin" valueType="num">
                                      <p:cBhvr>
                                        <p:cTn id="78" dur="500" fill="hold"/>
                                        <p:tgtEl>
                                          <p:spTgt spid="29"/>
                                        </p:tgtEl>
                                        <p:attrNameLst>
                                          <p:attrName>ppt_h</p:attrName>
                                        </p:attrNameLst>
                                      </p:cBhvr>
                                      <p:tavLst>
                                        <p:tav tm="0">
                                          <p:val>
                                            <p:fltVal val="0"/>
                                          </p:val>
                                        </p:tav>
                                        <p:tav tm="100000">
                                          <p:val>
                                            <p:strVal val="#ppt_h"/>
                                          </p:val>
                                        </p:tav>
                                      </p:tavLst>
                                    </p:anim>
                                    <p:animEffect transition="in" filter="fade">
                                      <p:cBhvr>
                                        <p:cTn id="79" dur="500"/>
                                        <p:tgtEl>
                                          <p:spTgt spid="29"/>
                                        </p:tgtEl>
                                      </p:cBhvr>
                                    </p:animEffect>
                                  </p:childTnLst>
                                </p:cTn>
                              </p:par>
                              <p:par>
                                <p:cTn id="80" presetID="53" presetClass="entr" presetSubtype="16" fill="hold" nodeType="withEffect">
                                  <p:stCondLst>
                                    <p:cond delay="0"/>
                                  </p:stCondLst>
                                  <p:childTnLst>
                                    <p:set>
                                      <p:cBhvr>
                                        <p:cTn id="81" dur="1" fill="hold">
                                          <p:stCondLst>
                                            <p:cond delay="0"/>
                                          </p:stCondLst>
                                        </p:cTn>
                                        <p:tgtEl>
                                          <p:spTgt spid="26"/>
                                        </p:tgtEl>
                                        <p:attrNameLst>
                                          <p:attrName>style.visibility</p:attrName>
                                        </p:attrNameLst>
                                      </p:cBhvr>
                                      <p:to>
                                        <p:strVal val="visible"/>
                                      </p:to>
                                    </p:set>
                                    <p:anim calcmode="lin" valueType="num">
                                      <p:cBhvr>
                                        <p:cTn id="82" dur="500" fill="hold"/>
                                        <p:tgtEl>
                                          <p:spTgt spid="26"/>
                                        </p:tgtEl>
                                        <p:attrNameLst>
                                          <p:attrName>ppt_w</p:attrName>
                                        </p:attrNameLst>
                                      </p:cBhvr>
                                      <p:tavLst>
                                        <p:tav tm="0">
                                          <p:val>
                                            <p:fltVal val="0"/>
                                          </p:val>
                                        </p:tav>
                                        <p:tav tm="100000">
                                          <p:val>
                                            <p:strVal val="#ppt_w"/>
                                          </p:val>
                                        </p:tav>
                                      </p:tavLst>
                                    </p:anim>
                                    <p:anim calcmode="lin" valueType="num">
                                      <p:cBhvr>
                                        <p:cTn id="83" dur="500" fill="hold"/>
                                        <p:tgtEl>
                                          <p:spTgt spid="26"/>
                                        </p:tgtEl>
                                        <p:attrNameLst>
                                          <p:attrName>ppt_h</p:attrName>
                                        </p:attrNameLst>
                                      </p:cBhvr>
                                      <p:tavLst>
                                        <p:tav tm="0">
                                          <p:val>
                                            <p:fltVal val="0"/>
                                          </p:val>
                                        </p:tav>
                                        <p:tav tm="100000">
                                          <p:val>
                                            <p:strVal val="#ppt_h"/>
                                          </p:val>
                                        </p:tav>
                                      </p:tavLst>
                                    </p:anim>
                                    <p:animEffect transition="in" filter="fade">
                                      <p:cBhvr>
                                        <p:cTn id="84" dur="500"/>
                                        <p:tgtEl>
                                          <p:spTgt spid="26"/>
                                        </p:tgtEl>
                                      </p:cBhvr>
                                    </p:animEffect>
                                  </p:childTnLst>
                                </p:cTn>
                              </p:par>
                              <p:par>
                                <p:cTn id="85" presetID="53" presetClass="entr" presetSubtype="16"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p:cTn id="87" dur="500" fill="hold"/>
                                        <p:tgtEl>
                                          <p:spTgt spid="27"/>
                                        </p:tgtEl>
                                        <p:attrNameLst>
                                          <p:attrName>ppt_w</p:attrName>
                                        </p:attrNameLst>
                                      </p:cBhvr>
                                      <p:tavLst>
                                        <p:tav tm="0">
                                          <p:val>
                                            <p:fltVal val="0"/>
                                          </p:val>
                                        </p:tav>
                                        <p:tav tm="100000">
                                          <p:val>
                                            <p:strVal val="#ppt_w"/>
                                          </p:val>
                                        </p:tav>
                                      </p:tavLst>
                                    </p:anim>
                                    <p:anim calcmode="lin" valueType="num">
                                      <p:cBhvr>
                                        <p:cTn id="88" dur="500" fill="hold"/>
                                        <p:tgtEl>
                                          <p:spTgt spid="27"/>
                                        </p:tgtEl>
                                        <p:attrNameLst>
                                          <p:attrName>ppt_h</p:attrName>
                                        </p:attrNameLst>
                                      </p:cBhvr>
                                      <p:tavLst>
                                        <p:tav tm="0">
                                          <p:val>
                                            <p:fltVal val="0"/>
                                          </p:val>
                                        </p:tav>
                                        <p:tav tm="100000">
                                          <p:val>
                                            <p:strVal val="#ppt_h"/>
                                          </p:val>
                                        </p:tav>
                                      </p:tavLst>
                                    </p:anim>
                                    <p:animEffect transition="in" filter="fade">
                                      <p:cBhvr>
                                        <p:cTn id="89" dur="500"/>
                                        <p:tgtEl>
                                          <p:spTgt spid="27"/>
                                        </p:tgtEl>
                                      </p:cBhvr>
                                    </p:animEffect>
                                  </p:childTnLst>
                                </p:cTn>
                              </p:par>
                              <p:par>
                                <p:cTn id="90" presetID="53" presetClass="entr" presetSubtype="16" fill="hold"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animEffect transition="in" filter="fade">
                                      <p:cBhvr>
                                        <p:cTn id="94" dur="500"/>
                                        <p:tgtEl>
                                          <p:spTgt spid="12"/>
                                        </p:tgtEl>
                                      </p:cBhvr>
                                    </p:animEffect>
                                  </p:childTnLst>
                                </p:cTn>
                              </p:par>
                              <p:par>
                                <p:cTn id="95" presetID="53" presetClass="entr" presetSubtype="16" fill="hold" nodeType="withEffect">
                                  <p:stCondLst>
                                    <p:cond delay="0"/>
                                  </p:stCondLst>
                                  <p:childTnLst>
                                    <p:set>
                                      <p:cBhvr>
                                        <p:cTn id="96" dur="1" fill="hold">
                                          <p:stCondLst>
                                            <p:cond delay="0"/>
                                          </p:stCondLst>
                                        </p:cTn>
                                        <p:tgtEl>
                                          <p:spTgt spid="16"/>
                                        </p:tgtEl>
                                        <p:attrNameLst>
                                          <p:attrName>style.visibility</p:attrName>
                                        </p:attrNameLst>
                                      </p:cBhvr>
                                      <p:to>
                                        <p:strVal val="visible"/>
                                      </p:to>
                                    </p:set>
                                    <p:anim calcmode="lin" valueType="num">
                                      <p:cBhvr>
                                        <p:cTn id="97" dur="500" fill="hold"/>
                                        <p:tgtEl>
                                          <p:spTgt spid="16"/>
                                        </p:tgtEl>
                                        <p:attrNameLst>
                                          <p:attrName>ppt_w</p:attrName>
                                        </p:attrNameLst>
                                      </p:cBhvr>
                                      <p:tavLst>
                                        <p:tav tm="0">
                                          <p:val>
                                            <p:fltVal val="0"/>
                                          </p:val>
                                        </p:tav>
                                        <p:tav tm="100000">
                                          <p:val>
                                            <p:strVal val="#ppt_w"/>
                                          </p:val>
                                        </p:tav>
                                      </p:tavLst>
                                    </p:anim>
                                    <p:anim calcmode="lin" valueType="num">
                                      <p:cBhvr>
                                        <p:cTn id="98" dur="500" fill="hold"/>
                                        <p:tgtEl>
                                          <p:spTgt spid="16"/>
                                        </p:tgtEl>
                                        <p:attrNameLst>
                                          <p:attrName>ppt_h</p:attrName>
                                        </p:attrNameLst>
                                      </p:cBhvr>
                                      <p:tavLst>
                                        <p:tav tm="0">
                                          <p:val>
                                            <p:fltVal val="0"/>
                                          </p:val>
                                        </p:tav>
                                        <p:tav tm="100000">
                                          <p:val>
                                            <p:strVal val="#ppt_h"/>
                                          </p:val>
                                        </p:tav>
                                      </p:tavLst>
                                    </p:anim>
                                    <p:animEffect transition="in" filter="fade">
                                      <p:cBhvr>
                                        <p:cTn id="99" dur="500"/>
                                        <p:tgtEl>
                                          <p:spTgt spid="16"/>
                                        </p:tgtEl>
                                      </p:cBhvr>
                                    </p:animEffect>
                                  </p:childTnLst>
                                </p:cTn>
                              </p:par>
                              <p:par>
                                <p:cTn id="100" presetID="10" presetClass="entr" presetSubtype="0" fill="hold" nodeType="withEffect">
                                  <p:stCondLst>
                                    <p:cond delay="0"/>
                                  </p:stCondLst>
                                  <p:childTnLst>
                                    <p:set>
                                      <p:cBhvr>
                                        <p:cTn id="101" dur="1" fill="hold">
                                          <p:stCondLst>
                                            <p:cond delay="0"/>
                                          </p:stCondLst>
                                        </p:cTn>
                                        <p:tgtEl>
                                          <p:spTgt spid="7"/>
                                        </p:tgtEl>
                                        <p:attrNameLst>
                                          <p:attrName>style.visibility</p:attrName>
                                        </p:attrNameLst>
                                      </p:cBhvr>
                                      <p:to>
                                        <p:strVal val="visible"/>
                                      </p:to>
                                    </p:set>
                                    <p:animEffect transition="in" filter="fade">
                                      <p:cBhvr>
                                        <p:cTn id="102" dur="500"/>
                                        <p:tgtEl>
                                          <p:spTgt spid="7"/>
                                        </p:tgtEl>
                                      </p:cBhvr>
                                    </p:animEffect>
                                  </p:childTnLst>
                                </p:cTn>
                              </p:par>
                              <p:par>
                                <p:cTn id="103" presetID="10"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Effect transition="in" filter="fade">
                                      <p:cBhvr>
                                        <p:cTn id="105" dur="500"/>
                                        <p:tgtEl>
                                          <p:spTgt spid="23"/>
                                        </p:tgtEl>
                                      </p:cBhvr>
                                    </p:animEffect>
                                  </p:childTnLst>
                                </p:cTn>
                              </p:par>
                              <p:par>
                                <p:cTn id="106"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107" dur="1500" fill="hold"/>
                                        <p:tgtEl>
                                          <p:spTgt spid="23"/>
                                        </p:tgtEl>
                                        <p:attrNameLst>
                                          <p:attrName>ppt_x</p:attrName>
                                          <p:attrName>ppt_y</p:attrName>
                                        </p:attrNameLst>
                                      </p:cBhvr>
                                      <p:rCtr x="1059" y="31"/>
                                    </p:animMotion>
                                  </p:childTnLst>
                                </p:cTn>
                              </p:par>
                              <p:par>
                                <p:cTn id="108"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109" dur="15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内容">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图片 1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1488" y="-627063"/>
            <a:ext cx="9985376"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43776" y="4516439"/>
            <a:ext cx="18002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7956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pic>
        <p:nvPicPr>
          <p:cNvPr id="5"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8">
            <a:extLst>
              <a:ext uri="{FF2B5EF4-FFF2-40B4-BE49-F238E27FC236}">
                <a16:creationId xmlns="" xmlns:a16="http://schemas.microsoft.com/office/drawing/2014/main" id="{3A9A580C-226B-434D-9AE5-7E25F5033F47}"/>
              </a:ext>
            </a:extLst>
          </p:cNvPr>
          <p:cNvSpPr/>
          <p:nvPr userDrawn="1"/>
        </p:nvSpPr>
        <p:spPr>
          <a:xfrm>
            <a:off x="274719" y="260841"/>
            <a:ext cx="8594562" cy="4621818"/>
          </a:xfrm>
          <a:prstGeom prst="rect">
            <a:avLst/>
          </a:prstGeom>
          <a:solidFill>
            <a:schemeClr val="bg1">
              <a:alpha val="88000"/>
            </a:schemeClr>
          </a:solidFill>
          <a:ln>
            <a:solidFill>
              <a:schemeClr val="accent6">
                <a:lumMod val="75000"/>
              </a:schemeClr>
            </a:solidFill>
          </a:ln>
          <a:effectLst>
            <a:outerShdw blurRad="63500" sx="102000" sy="102000" algn="ct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68567" tIns="34283" rIns="68567" bIns="34283" rtlCol="0" anchor="ctr"/>
          <a:lstStyle/>
          <a:p>
            <a:pPr algn="ctr"/>
            <a:endParaRPr lang="zh-CN" altLang="en-US" sz="1350">
              <a:solidFill>
                <a:prstClr val="white"/>
              </a:solidFill>
            </a:endParaRPr>
          </a:p>
        </p:txBody>
      </p:sp>
    </p:spTree>
    <p:extLst>
      <p:ext uri="{BB962C8B-B14F-4D97-AF65-F5344CB8AC3E}">
        <p14:creationId xmlns:p14="http://schemas.microsoft.com/office/powerpoint/2010/main" val="32462961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837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제목 및 내용">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9259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614"/>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90"/>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143551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90" y="3750973"/>
            <a:ext cx="2142464" cy="2142464"/>
          </a:xfrm>
          <a:prstGeom prst="rect">
            <a:avLst/>
          </a:prstGeom>
        </p:spPr>
      </p:pic>
      <p:grpSp>
        <p:nvGrpSpPr>
          <p:cNvPr id="11" name="组合 10"/>
          <p:cNvGrpSpPr/>
          <p:nvPr userDrawn="1"/>
        </p:nvGrpSpPr>
        <p:grpSpPr>
          <a:xfrm>
            <a:off x="-1426111"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3176041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图片与标题">
    <p:spTree>
      <p:nvGrpSpPr>
        <p:cNvPr id="1" name=""/>
        <p:cNvGrpSpPr/>
        <p:nvPr/>
      </p:nvGrpSpPr>
      <p:grpSpPr>
        <a:xfrm>
          <a:off x="0" y="0"/>
          <a:ext cx="0" cy="0"/>
          <a:chOff x="0" y="0"/>
          <a:chExt cx="0" cy="0"/>
        </a:xfrm>
      </p:grpSpPr>
      <p:pic>
        <p:nvPicPr>
          <p:cNvPr id="9" name="图片 4">
            <a:extLst>
              <a:ext uri="{FF2B5EF4-FFF2-40B4-BE49-F238E27FC236}">
                <a16:creationId xmlns="" xmlns:a16="http://schemas.microsoft.com/office/drawing/2014/main" id="{F786D55E-9118-91AC-076D-DC1F44DF62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66" y="2788491"/>
            <a:ext cx="9144000" cy="2411817"/>
          </a:xfrm>
          <a:prstGeom prst="rect">
            <a:avLst/>
          </a:prstGeom>
        </p:spPr>
      </p:pic>
      <p:pic>
        <p:nvPicPr>
          <p:cNvPr id="10" name="图片 9">
            <a:extLst>
              <a:ext uri="{FF2B5EF4-FFF2-40B4-BE49-F238E27FC236}">
                <a16:creationId xmlns="" xmlns:a16="http://schemas.microsoft.com/office/drawing/2014/main" id="{49DF0476-32EE-3557-1A84-C9098A33FB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1" name="图片 10">
            <a:extLst>
              <a:ext uri="{FF2B5EF4-FFF2-40B4-BE49-F238E27FC236}">
                <a16:creationId xmlns="" xmlns:a16="http://schemas.microsoft.com/office/drawing/2014/main" id="{BB222D86-4D35-851B-99B5-919E59E140A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2" name="图片 11">
            <a:extLst>
              <a:ext uri="{FF2B5EF4-FFF2-40B4-BE49-F238E27FC236}">
                <a16:creationId xmlns="" xmlns:a16="http://schemas.microsoft.com/office/drawing/2014/main" id="{5288E54B-B907-E3A7-CF49-109E6C9C53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b="59857"/>
          <a:stretch/>
        </p:blipFill>
        <p:spPr>
          <a:xfrm>
            <a:off x="1134537" y="1344222"/>
            <a:ext cx="3428516" cy="2098233"/>
          </a:xfrm>
          <a:prstGeom prst="rect">
            <a:avLst/>
          </a:prstGeom>
        </p:spPr>
      </p:pic>
      <p:pic>
        <p:nvPicPr>
          <p:cNvPr id="13" name="图片 39">
            <a:extLst>
              <a:ext uri="{FF2B5EF4-FFF2-40B4-BE49-F238E27FC236}">
                <a16:creationId xmlns="" xmlns:a16="http://schemas.microsoft.com/office/drawing/2014/main" id="{3ABF9BCF-AEAF-0A52-680A-74573C5B03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066" y="-153920"/>
            <a:ext cx="1680939" cy="2208914"/>
          </a:xfrm>
          <a:prstGeom prst="rect">
            <a:avLst/>
          </a:prstGeom>
        </p:spPr>
      </p:pic>
      <p:pic>
        <p:nvPicPr>
          <p:cNvPr id="2" name="Picture 1"/>
          <p:cNvPicPr>
            <a:picLocks noChangeAspect="1"/>
          </p:cNvPicPr>
          <p:nvPr userDrawn="1"/>
        </p:nvPicPr>
        <p:blipFill>
          <a:blip r:embed="rId5"/>
          <a:stretch>
            <a:fillRect/>
          </a:stretch>
        </p:blipFill>
        <p:spPr>
          <a:xfrm>
            <a:off x="3059832" y="-435451"/>
            <a:ext cx="5663675" cy="5657578"/>
          </a:xfrm>
          <a:prstGeom prst="rect">
            <a:avLst/>
          </a:prstGeom>
        </p:spPr>
      </p:pic>
    </p:spTree>
    <p:extLst>
      <p:ext uri="{BB962C8B-B14F-4D97-AF65-F5344CB8AC3E}">
        <p14:creationId xmlns:p14="http://schemas.microsoft.com/office/powerpoint/2010/main" val="17920241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23B50B2E-ED24-4458-8911-6043289A34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
        <p:nvSpPr>
          <p:cNvPr id="13" name="矩形 12">
            <a:extLst>
              <a:ext uri="{FF2B5EF4-FFF2-40B4-BE49-F238E27FC236}">
                <a16:creationId xmlns="" xmlns:a16="http://schemas.microsoft.com/office/drawing/2014/main" id="{90FA714A-A793-4425-86B5-F291DC4732C9}"/>
              </a:ext>
            </a:extLst>
          </p:cNvPr>
          <p:cNvSpPr/>
          <p:nvPr userDrawn="1"/>
        </p:nvSpPr>
        <p:spPr>
          <a:xfrm>
            <a:off x="199104" y="212009"/>
            <a:ext cx="8745794" cy="471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72"/>
          </a:p>
        </p:txBody>
      </p:sp>
      <p:pic>
        <p:nvPicPr>
          <p:cNvPr id="14" name="图片 13">
            <a:extLst>
              <a:ext uri="{FF2B5EF4-FFF2-40B4-BE49-F238E27FC236}">
                <a16:creationId xmlns="" xmlns:a16="http://schemas.microsoft.com/office/drawing/2014/main" id="{CA68E53B-CE84-4943-8C81-7F7524F9CC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3937592"/>
            <a:ext cx="4572000" cy="1205908"/>
          </a:xfrm>
          <a:prstGeom prst="rect">
            <a:avLst/>
          </a:prstGeom>
        </p:spPr>
      </p:pic>
      <p:pic>
        <p:nvPicPr>
          <p:cNvPr id="16" name="图片 15">
            <a:extLst>
              <a:ext uri="{FF2B5EF4-FFF2-40B4-BE49-F238E27FC236}">
                <a16:creationId xmlns="" xmlns:a16="http://schemas.microsoft.com/office/drawing/2014/main" id="{9A32AEC8-BB37-40E4-B46D-670DF60DA41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66928" y="-262869"/>
            <a:ext cx="877072" cy="1152556"/>
          </a:xfrm>
          <a:prstGeom prst="rect">
            <a:avLst/>
          </a:prstGeom>
        </p:spPr>
      </p:pic>
      <p:pic>
        <p:nvPicPr>
          <p:cNvPr id="18" name="图片 17">
            <a:extLst>
              <a:ext uri="{FF2B5EF4-FFF2-40B4-BE49-F238E27FC236}">
                <a16:creationId xmlns="" xmlns:a16="http://schemas.microsoft.com/office/drawing/2014/main" id="{43531B6E-9AC1-44E0-BADB-262F53E461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31362" y="-262868"/>
            <a:ext cx="877073" cy="1152557"/>
          </a:xfrm>
          <a:prstGeom prst="rect">
            <a:avLst/>
          </a:prstGeom>
        </p:spPr>
      </p:pic>
      <p:pic>
        <p:nvPicPr>
          <p:cNvPr id="19" name="图片 18">
            <a:extLst>
              <a:ext uri="{FF2B5EF4-FFF2-40B4-BE49-F238E27FC236}">
                <a16:creationId xmlns="" xmlns:a16="http://schemas.microsoft.com/office/drawing/2014/main" id="{7E8229BB-16B4-4B44-8341-922D55C1B4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62435" y="3937592"/>
            <a:ext cx="4572000" cy="1205908"/>
          </a:xfrm>
          <a:prstGeom prst="rect">
            <a:avLst/>
          </a:prstGeom>
        </p:spPr>
      </p:pic>
      <p:pic>
        <p:nvPicPr>
          <p:cNvPr id="3" name="Hình ảnh 2" descr="Ảnh có chứa văn bản, đồ chơi, đồ họa véc-tơ&#10;&#10;Mô tả được tạo tự động">
            <a:extLst>
              <a:ext uri="{FF2B5EF4-FFF2-40B4-BE49-F238E27FC236}">
                <a16:creationId xmlns="" xmlns:a16="http://schemas.microsoft.com/office/drawing/2014/main" id="{23ED2F64-E80E-5135-7F64-2037528314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636669" y="3720412"/>
            <a:ext cx="1843546" cy="1473094"/>
          </a:xfrm>
          <a:prstGeom prst="rect">
            <a:avLst/>
          </a:prstGeom>
        </p:spPr>
      </p:pic>
    </p:spTree>
    <p:extLst>
      <p:ext uri="{BB962C8B-B14F-4D97-AF65-F5344CB8AC3E}">
        <p14:creationId xmlns:p14="http://schemas.microsoft.com/office/powerpoint/2010/main" val="331559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pic>
        <p:nvPicPr>
          <p:cNvPr id="8194" name="Picture 2" descr="Hình ảnh Đồng Tiền Xu PNG, Vector, PSD, và biểu tượng để tải về miễn phí |  pngtree">
            <a:extLst>
              <a:ext uri="{FF2B5EF4-FFF2-40B4-BE49-F238E27FC236}">
                <a16:creationId xmlns="" xmlns:a16="http://schemas.microsoft.com/office/drawing/2014/main" id="{D0219038-A7A4-AE15-9DAF-9DAE69B2BC78}"/>
              </a:ext>
            </a:extLst>
          </p:cNvPr>
          <p:cNvPicPr>
            <a:picLocks noChangeAspect="1" noChangeArrowheads="1"/>
          </p:cNvPicPr>
          <p:nvPr userDrawn="1"/>
        </p:nvPicPr>
        <p:blipFill>
          <a:blip r:embed="rId2">
            <a:alphaModFix amt="35000"/>
            <a:extLst>
              <a:ext uri="{28A0092B-C50C-407E-A947-70E740481C1C}">
                <a14:useLocalDpi xmlns:a14="http://schemas.microsoft.com/office/drawing/2010/main" val="0"/>
              </a:ext>
            </a:extLst>
          </a:blip>
          <a:srcRect/>
          <a:stretch>
            <a:fillRect/>
          </a:stretch>
        </p:blipFill>
        <p:spPr bwMode="auto">
          <a:xfrm>
            <a:off x="755576" y="129386"/>
            <a:ext cx="8572500" cy="4822031"/>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4">
            <a:extLst>
              <a:ext uri="{FF2B5EF4-FFF2-40B4-BE49-F238E27FC236}">
                <a16:creationId xmlns="" xmlns:a16="http://schemas.microsoft.com/office/drawing/2014/main" id="{C335A837-4502-D6B7-F50F-33D0B2860F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48" y="2402128"/>
            <a:ext cx="9144000" cy="2411817"/>
          </a:xfrm>
          <a:prstGeom prst="rect">
            <a:avLst/>
          </a:prstGeom>
        </p:spPr>
      </p:pic>
      <p:pic>
        <p:nvPicPr>
          <p:cNvPr id="9" name="图片 9">
            <a:extLst>
              <a:ext uri="{FF2B5EF4-FFF2-40B4-BE49-F238E27FC236}">
                <a16:creationId xmlns="" xmlns:a16="http://schemas.microsoft.com/office/drawing/2014/main" id="{371DB4DA-8AA5-3FFE-EA2F-F15A5965DD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63061" y="-262868"/>
            <a:ext cx="1680939" cy="2208914"/>
          </a:xfrm>
          <a:prstGeom prst="rect">
            <a:avLst/>
          </a:prstGeom>
        </p:spPr>
      </p:pic>
      <p:pic>
        <p:nvPicPr>
          <p:cNvPr id="10" name="图片 10">
            <a:extLst>
              <a:ext uri="{FF2B5EF4-FFF2-40B4-BE49-F238E27FC236}">
                <a16:creationId xmlns="" xmlns:a16="http://schemas.microsoft.com/office/drawing/2014/main" id="{0F5C9ECF-C127-4897-35C4-16E8064884B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4005246" y="608847"/>
            <a:ext cx="3428516" cy="2064774"/>
          </a:xfrm>
          <a:prstGeom prst="rect">
            <a:avLst/>
          </a:prstGeom>
        </p:spPr>
      </p:pic>
      <p:pic>
        <p:nvPicPr>
          <p:cNvPr id="11" name="图片 11">
            <a:extLst>
              <a:ext uri="{FF2B5EF4-FFF2-40B4-BE49-F238E27FC236}">
                <a16:creationId xmlns="" xmlns:a16="http://schemas.microsoft.com/office/drawing/2014/main" id="{BC90CF97-C0D0-0002-9D25-0771164D489F}"/>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59857"/>
          <a:stretch/>
        </p:blipFill>
        <p:spPr>
          <a:xfrm>
            <a:off x="1288509" y="1712845"/>
            <a:ext cx="3428516" cy="2098233"/>
          </a:xfrm>
          <a:prstGeom prst="rect">
            <a:avLst/>
          </a:prstGeom>
        </p:spPr>
      </p:pic>
      <p:pic>
        <p:nvPicPr>
          <p:cNvPr id="12" name="图片 39">
            <a:extLst>
              <a:ext uri="{FF2B5EF4-FFF2-40B4-BE49-F238E27FC236}">
                <a16:creationId xmlns="" xmlns:a16="http://schemas.microsoft.com/office/drawing/2014/main" id="{094E2446-6952-BF0E-B8C2-2520869EE5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66" y="-183341"/>
            <a:ext cx="1680939" cy="2208914"/>
          </a:xfrm>
          <a:prstGeom prst="rect">
            <a:avLst/>
          </a:prstGeom>
        </p:spPr>
      </p:pic>
      <p:pic>
        <p:nvPicPr>
          <p:cNvPr id="20" name="Hình ảnh 19" descr="Ảnh có chứa đồ chơi&#10;&#10;Mô tả được tạo tự động">
            <a:extLst>
              <a:ext uri="{FF2B5EF4-FFF2-40B4-BE49-F238E27FC236}">
                <a16:creationId xmlns="" xmlns:a16="http://schemas.microsoft.com/office/drawing/2014/main" id="{F0ABA274-8A94-04D2-FECF-FF962F6E70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7470" y="-380578"/>
            <a:ext cx="5661344" cy="5658629"/>
          </a:xfrm>
          <a:prstGeom prst="rect">
            <a:avLst/>
          </a:prstGeom>
        </p:spPr>
      </p:pic>
      <p:sp>
        <p:nvSpPr>
          <p:cNvPr id="21" name="ïṥḻîḑe">
            <a:extLst>
              <a:ext uri="{FF2B5EF4-FFF2-40B4-BE49-F238E27FC236}">
                <a16:creationId xmlns="" xmlns:a16="http://schemas.microsoft.com/office/drawing/2014/main" id="{D62E0B29-DFD1-5A29-C5B8-4B5FC7A7E99A}"/>
              </a:ext>
            </a:extLst>
          </p:cNvPr>
          <p:cNvSpPr txBox="1"/>
          <p:nvPr userDrawn="1"/>
        </p:nvSpPr>
        <p:spPr>
          <a:xfrm>
            <a:off x="2488066" y="2201868"/>
            <a:ext cx="4058018" cy="977812"/>
          </a:xfrm>
          <a:prstGeom prst="rect">
            <a:avLst/>
          </a:prstGeom>
          <a:noFill/>
          <a:ln>
            <a:noFill/>
          </a:ln>
        </p:spPr>
        <p:txBody>
          <a:bodyPr wrap="square" lIns="68493" tIns="34247" rIns="68493" bIns="34247" anchor="ctr" anchorCtr="0">
            <a:noAutofit/>
          </a:bodyPr>
          <a:lstStyle/>
          <a:p>
            <a:pPr lvl="0" algn="ctr" defTabSz="684454">
              <a:buSzPct val="25000"/>
              <a:defRPr/>
            </a:pPr>
            <a:r>
              <a:rPr lang="en-US" altLang="zh-CN"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rPr>
              <a:t>KHÁM PHÁ</a:t>
            </a:r>
            <a:endParaRPr lang="zh-CN" altLang="en-US" sz="5393" b="1" dirty="0">
              <a:ln>
                <a:solidFill>
                  <a:schemeClr val="tx1"/>
                </a:solidFill>
              </a:ln>
              <a:solidFill>
                <a:srgbClr val="FFFF00"/>
              </a:solidFill>
              <a:effectLst>
                <a:glow rad="228600">
                  <a:schemeClr val="accent4">
                    <a:satMod val="175000"/>
                    <a:alpha val="40000"/>
                  </a:schemeClr>
                </a:glow>
              </a:effectLst>
              <a:latin typeface="SVN-Ziclets" panose="02000603000000000000" pitchFamily="2" charset="0"/>
              <a:ea typeface="印品溜溜圆" panose="02000000000000000000" pitchFamily="2" charset="-122"/>
            </a:endParaRPr>
          </a:p>
        </p:txBody>
      </p:sp>
      <p:grpSp>
        <p:nvGrpSpPr>
          <p:cNvPr id="22" name="Nhóm 21">
            <a:extLst>
              <a:ext uri="{FF2B5EF4-FFF2-40B4-BE49-F238E27FC236}">
                <a16:creationId xmlns="" xmlns:a16="http://schemas.microsoft.com/office/drawing/2014/main" id="{B5C1299D-24F2-A4D9-98AB-26C33948BC9D}"/>
              </a:ext>
            </a:extLst>
          </p:cNvPr>
          <p:cNvGrpSpPr/>
          <p:nvPr userDrawn="1"/>
        </p:nvGrpSpPr>
        <p:grpSpPr>
          <a:xfrm>
            <a:off x="2586058" y="873897"/>
            <a:ext cx="3587261" cy="1198918"/>
            <a:chOff x="3766782" y="1436238"/>
            <a:chExt cx="4783015" cy="1598557"/>
          </a:xfrm>
        </p:grpSpPr>
        <p:sp>
          <p:nvSpPr>
            <p:cNvPr id="23" name="Hộp Văn bản 22">
              <a:extLst>
                <a:ext uri="{FF2B5EF4-FFF2-40B4-BE49-F238E27FC236}">
                  <a16:creationId xmlns="" xmlns:a16="http://schemas.microsoft.com/office/drawing/2014/main" id="{B40611E2-B1BD-80E9-480B-65F6D1C889CE}"/>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w="317500">
                    <a:solidFill>
                      <a:schemeClr val="bg1"/>
                    </a:solidFill>
                  </a:ln>
                  <a:solidFill>
                    <a:schemeClr val="bg1"/>
                  </a:solidFill>
                  <a:effectLst>
                    <a:outerShdw blurRad="50800" dist="38100" dir="5400000" algn="t" rotWithShape="0">
                      <a:prstClr val="black">
                        <a:alpha val="40000"/>
                      </a:prstClr>
                    </a:outerShdw>
                  </a:effectLst>
                  <a:latin typeface="SVN-Ziclets" panose="02000603000000000000" pitchFamily="2" charset="0"/>
                </a:rPr>
                <a:t>02</a:t>
              </a:r>
            </a:p>
          </p:txBody>
        </p:sp>
        <p:sp>
          <p:nvSpPr>
            <p:cNvPr id="24" name="Hộp Văn bản 23">
              <a:extLst>
                <a:ext uri="{FF2B5EF4-FFF2-40B4-BE49-F238E27FC236}">
                  <a16:creationId xmlns="" xmlns:a16="http://schemas.microsoft.com/office/drawing/2014/main" id="{C458F5D5-8F2D-051F-3271-DA2F7EA75E4B}"/>
                </a:ext>
              </a:extLst>
            </p:cNvPr>
            <p:cNvSpPr txBox="1"/>
            <p:nvPr/>
          </p:nvSpPr>
          <p:spPr>
            <a:xfrm>
              <a:off x="3766782" y="1436238"/>
              <a:ext cx="4783015" cy="1598557"/>
            </a:xfrm>
            <a:prstGeom prst="rect">
              <a:avLst/>
            </a:prstGeom>
            <a:noFill/>
          </p:spPr>
          <p:txBody>
            <a:bodyPr wrap="square" rtlCol="0">
              <a:spAutoFit/>
            </a:bodyPr>
            <a:lstStyle/>
            <a:p>
              <a:pPr algn="ctr"/>
              <a:r>
                <a:rPr lang="en-US" sz="7191" dirty="0">
                  <a:ln>
                    <a:solidFill>
                      <a:sysClr val="windowText" lastClr="000000"/>
                    </a:solidFill>
                  </a:ln>
                  <a:solidFill>
                    <a:srgbClr val="5FE1F5"/>
                  </a:solidFill>
                  <a:latin typeface="SVN-Ziclets" panose="02000603000000000000" pitchFamily="2" charset="0"/>
                </a:rPr>
                <a:t>0</a:t>
              </a:r>
              <a:r>
                <a:rPr lang="en-US" sz="7191" dirty="0">
                  <a:ln>
                    <a:solidFill>
                      <a:sysClr val="windowText" lastClr="000000"/>
                    </a:solidFill>
                  </a:ln>
                  <a:solidFill>
                    <a:srgbClr val="FFF288"/>
                  </a:solidFill>
                  <a:latin typeface="SVN-Ziclets" panose="02000603000000000000" pitchFamily="2" charset="0"/>
                </a:rPr>
                <a:t>2</a:t>
              </a:r>
            </a:p>
          </p:txBody>
        </p:sp>
      </p:grpSp>
    </p:spTree>
    <p:extLst>
      <p:ext uri="{BB962C8B-B14F-4D97-AF65-F5344CB8AC3E}">
        <p14:creationId xmlns:p14="http://schemas.microsoft.com/office/powerpoint/2010/main" val="1379343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8" presetClass="emph" presetSubtype="0" fill="hold" nodeType="withEffect">
                                  <p:stCondLst>
                                    <p:cond delay="0"/>
                                  </p:stCondLst>
                                  <p:childTnLst>
                                    <p:animRot by="21600000">
                                      <p:cBhvr>
                                        <p:cTn id="10" dur="1000" fill="hold"/>
                                        <p:tgtEl>
                                          <p:spTgt spid="22"/>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5_Title and Cont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0115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F5DA4D"/>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flipH="1">
            <a:off x="-9526" y="0"/>
            <a:ext cx="2645990"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userDrawn="1"/>
        </p:nvCxnSpPr>
        <p:spPr>
          <a:xfrm flipH="1">
            <a:off x="2483768" y="0"/>
            <a:ext cx="1080120" cy="1707654"/>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userDrawn="1"/>
        </p:nvCxnSpPr>
        <p:spPr>
          <a:xfrm flipH="1">
            <a:off x="1403648" y="0"/>
            <a:ext cx="3312368" cy="141962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userDrawn="1"/>
        </p:nvCxnSpPr>
        <p:spPr>
          <a:xfrm>
            <a:off x="6228184" y="0"/>
            <a:ext cx="1080120" cy="1203598"/>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1" name="Picture 4" descr="E:\丫头\png\小人\卡通类素材\g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19672" y="336578"/>
            <a:ext cx="465168" cy="2399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丫头\png\小人\卡通类素材\gyk.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21247218">
            <a:off x="1900060" y="147392"/>
            <a:ext cx="555021" cy="3641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接连接符 12"/>
          <p:cNvCxnSpPr/>
          <p:nvPr userDrawn="1"/>
        </p:nvCxnSpPr>
        <p:spPr>
          <a:xfrm flipH="1">
            <a:off x="0" y="0"/>
            <a:ext cx="1259632" cy="699542"/>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35496" y="0"/>
            <a:ext cx="2376264" cy="915566"/>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userDrawn="1"/>
        </p:nvCxnSpPr>
        <p:spPr>
          <a:xfrm>
            <a:off x="7884368" y="0"/>
            <a:ext cx="914400" cy="914400"/>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userDrawn="1"/>
        </p:nvCxnSpPr>
        <p:spPr>
          <a:xfrm>
            <a:off x="6516216" y="0"/>
            <a:ext cx="2627784" cy="349771"/>
          </a:xfrm>
          <a:prstGeom prst="line">
            <a:avLst/>
          </a:prstGeom>
          <a:ln w="19050">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3" descr="E:\丫头\png\小人\卡通类素材\k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4174" y="44092"/>
            <a:ext cx="851644" cy="7920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丫头\png\小人\卡通类素材\gyk.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a:stretch/>
        </p:blipFill>
        <p:spPr bwMode="auto">
          <a:xfrm rot="1786775">
            <a:off x="8465571" y="-56920"/>
            <a:ext cx="540482" cy="6430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E:\丫头\png\小人\卡通类素材\dtr.png"/>
          <p:cNvPicPr>
            <a:picLocks noChangeAspect="1" noChangeArrowheads="1"/>
          </p:cNvPicPr>
          <p:nvPr userDrawn="1"/>
        </p:nvPicPr>
        <p:blipFill rotWithShape="1">
          <a:blip r:embed="rId6" cstate="print">
            <a:extLst>
              <a:ext uri="{28A0092B-C50C-407E-A947-70E740481C1C}">
                <a14:useLocalDpi xmlns:a14="http://schemas.microsoft.com/office/drawing/2010/main" val="0"/>
              </a:ext>
            </a:extLst>
          </a:blip>
          <a:srcRect/>
          <a:stretch/>
        </p:blipFill>
        <p:spPr bwMode="auto">
          <a:xfrm rot="21347883">
            <a:off x="2538634" y="-19669"/>
            <a:ext cx="516042" cy="48262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丫头\png\小人\卡通类素材\dtr.png"/>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a:stretch/>
        </p:blipFill>
        <p:spPr bwMode="auto">
          <a:xfrm flipH="1">
            <a:off x="7271988" y="-19979"/>
            <a:ext cx="205624" cy="28458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丫头\png\小人\卡通类素材\dtr.png"/>
          <p:cNvPicPr>
            <a:picLocks noChangeAspect="1" noChangeArrowheads="1"/>
          </p:cNvPicPr>
          <p:nvPr userDrawn="1"/>
        </p:nvPicPr>
        <p:blipFill rotWithShape="1">
          <a:blip r:embed="rId8" cstate="print">
            <a:extLst>
              <a:ext uri="{28A0092B-C50C-407E-A947-70E740481C1C}">
                <a14:useLocalDpi xmlns:a14="http://schemas.microsoft.com/office/drawing/2010/main" val="0"/>
              </a:ext>
            </a:extLst>
          </a:blip>
          <a:srcRect/>
          <a:stretch/>
        </p:blipFill>
        <p:spPr bwMode="auto">
          <a:xfrm>
            <a:off x="7849701" y="17127"/>
            <a:ext cx="261191" cy="3406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E:\丫头\png\小人\卡通类素材\dtr.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a:stretch/>
        </p:blipFill>
        <p:spPr bwMode="auto">
          <a:xfrm rot="21074484">
            <a:off x="3196724" y="-21984"/>
            <a:ext cx="334586" cy="39373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丫头\png\小人\卡通类素材\gyk.png"/>
          <p:cNvPicPr>
            <a:picLocks noChangeAspect="1" noChangeArrowheads="1"/>
          </p:cNvPicPr>
          <p:nvPr userDrawn="1"/>
        </p:nvPicPr>
        <p:blipFill rotWithShape="1">
          <a:blip r:embed="rId10" cstate="print">
            <a:extLst>
              <a:ext uri="{28A0092B-C50C-407E-A947-70E740481C1C}">
                <a14:useLocalDpi xmlns:a14="http://schemas.microsoft.com/office/drawing/2010/main" val="0"/>
              </a:ext>
            </a:extLst>
          </a:blip>
          <a:srcRect/>
          <a:stretch/>
        </p:blipFill>
        <p:spPr bwMode="auto">
          <a:xfrm rot="1372338">
            <a:off x="6277728" y="159126"/>
            <a:ext cx="571362" cy="2947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E:\丫头\png\小人\卡通类素材\gyk.png"/>
          <p:cNvPicPr>
            <a:picLocks noChangeAspect="1" noChangeArrowheads="1"/>
          </p:cNvPicPr>
          <p:nvPr userDrawn="1"/>
        </p:nvPicPr>
        <p:blipFill rotWithShape="1">
          <a:blip r:embed="rId11" cstate="print">
            <a:extLst>
              <a:ext uri="{28A0092B-C50C-407E-A947-70E740481C1C}">
                <a14:useLocalDpi xmlns:a14="http://schemas.microsoft.com/office/drawing/2010/main" val="0"/>
              </a:ext>
            </a:extLst>
          </a:blip>
          <a:srcRect/>
          <a:stretch/>
        </p:blipFill>
        <p:spPr bwMode="auto">
          <a:xfrm rot="721682">
            <a:off x="6486537" y="-36569"/>
            <a:ext cx="563414" cy="3696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E:\丫头\png\小人\卡通类素材\gyk.png"/>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a:stretch/>
        </p:blipFill>
        <p:spPr bwMode="auto">
          <a:xfrm rot="21240259">
            <a:off x="917773" y="254315"/>
            <a:ext cx="458632" cy="5456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E:\丫头\png\小人\卡通类素材\gyk.png"/>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a:stretch/>
        </p:blipFill>
        <p:spPr bwMode="auto">
          <a:xfrm>
            <a:off x="377776" y="4729958"/>
            <a:ext cx="643482" cy="33196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E:\丫头\png\小人\卡通类素材\gyk.png"/>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a:stretch/>
        </p:blipFill>
        <p:spPr bwMode="auto">
          <a:xfrm rot="1000783">
            <a:off x="829990" y="4626823"/>
            <a:ext cx="800397" cy="52511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E:\丫头\png\小人\卡通类素材\gur.png"/>
          <p:cNvPicPr>
            <a:picLocks noChangeAspect="1" noChangeArrowheads="1"/>
          </p:cNvPicPr>
          <p:nvPr userDrawn="1"/>
        </p:nvPicPr>
        <p:blipFill rotWithShape="1">
          <a:blip r:embed="rId15" cstate="print">
            <a:extLst>
              <a:ext uri="{28A0092B-C50C-407E-A947-70E740481C1C}">
                <a14:useLocalDpi xmlns:a14="http://schemas.microsoft.com/office/drawing/2010/main" val="0"/>
              </a:ext>
            </a:extLst>
          </a:blip>
          <a:srcRect l="103" r="292" b="9279"/>
          <a:stretch/>
        </p:blipFill>
        <p:spPr bwMode="auto">
          <a:xfrm rot="10800000" flipH="1" flipV="1">
            <a:off x="-9526" y="4155926"/>
            <a:ext cx="9153526" cy="987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0033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1"/>
            <a:ext cx="7772400" cy="1102519"/>
          </a:xfrm>
          <a:prstGeom prst="rect">
            <a:avLst/>
          </a:prstGeom>
        </p:spPr>
        <p:txBody>
          <a:bodyPr/>
          <a:lstStyle/>
          <a:p>
            <a:r>
              <a:rPr lang="en-US" smtClean="0"/>
              <a:t>Click to edit Master title style</a:t>
            </a:r>
            <a:endParaRPr lang="vi-VN"/>
          </a:p>
        </p:txBody>
      </p:sp>
      <p:sp>
        <p:nvSpPr>
          <p:cNvPr id="3" name="Subtitle 2"/>
          <p:cNvSpPr>
            <a:spLocks noGrp="1"/>
          </p:cNvSpPr>
          <p:nvPr>
            <p:ph type="subTitle" idx="1"/>
          </p:nvPr>
        </p:nvSpPr>
        <p:spPr>
          <a:xfrm>
            <a:off x="1371601"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387302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Content Placeholder 2"/>
          <p:cNvSpPr>
            <a:spLocks noGrp="1"/>
          </p:cNvSpPr>
          <p:nvPr>
            <p:ph idx="1"/>
          </p:nvPr>
        </p:nvSpPr>
        <p:spPr>
          <a:xfrm>
            <a:off x="457201" y="1200152"/>
            <a:ext cx="8229600" cy="33944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0183598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3305177"/>
            <a:ext cx="7772400" cy="1021556"/>
          </a:xfrm>
          <a:prstGeom prst="rect">
            <a:avLst/>
          </a:prstGeom>
        </p:spPr>
        <p:txBody>
          <a:bodyPr anchor="t"/>
          <a:lstStyle>
            <a:lvl1pPr algn="l">
              <a:defRPr sz="3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4" y="2180035"/>
            <a:ext cx="7772400" cy="1125140"/>
          </a:xfrm>
          <a:prstGeom prst="rect">
            <a:avLst/>
          </a:prstGeo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53464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1"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200152"/>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2245764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6" y="1151335"/>
            <a:ext cx="4041775" cy="47982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8" name="Footer Placeholder 7"/>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9" name="Slide Number Placeholder 8"/>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016373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Date Placeholder 2"/>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5" name="Slide Number Placeholder 4"/>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05533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3" name="Footer Placeholder 2"/>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4" name="Slide Number Placeholder 3"/>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3170584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a:prstGeom prst="rect">
            <a:avLst/>
          </a:prstGeom>
        </p:spPr>
        <p:txBody>
          <a:bodyPr anchor="b"/>
          <a:lstStyle>
            <a:lvl1pPr algn="l">
              <a:defRPr sz="1500" b="1"/>
            </a:lvl1pPr>
          </a:lstStyle>
          <a:p>
            <a:r>
              <a:rPr lang="en-US" smtClean="0"/>
              <a:t>Click to edit Master title style</a:t>
            </a:r>
            <a:endParaRPr lang="vi-VN"/>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076327"/>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22218173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a:prstGeom prst="rect">
            <a:avLst/>
          </a:prstGeom>
        </p:spPr>
        <p:txBody>
          <a:bodyPr anchor="b"/>
          <a:lstStyle>
            <a:lvl1pPr algn="l">
              <a:defRPr sz="1500" b="1"/>
            </a:lvl1pPr>
          </a:lstStyle>
          <a:p>
            <a:r>
              <a:rPr lang="en-US" smtClean="0"/>
              <a:t>Click to edit Master title style</a:t>
            </a:r>
            <a:endParaRPr lang="vi-VN"/>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6" name="Footer Placeholder 5"/>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7" name="Slide Number Placeholder 6"/>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646109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a:prstGeom prst="rect">
            <a:avLst/>
          </a:prstGeom>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a:xfrm>
            <a:off x="457201" y="1200152"/>
            <a:ext cx="8229600" cy="339447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119043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1991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a:prstGeom prst="rect">
            <a:avLst/>
          </a:prstGeo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1" y="205980"/>
            <a:ext cx="6019800" cy="438864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a:xfrm>
            <a:off x="457201" y="4767264"/>
            <a:ext cx="2133600" cy="273844"/>
          </a:xfrm>
          <a:prstGeom prst="rect">
            <a:avLst/>
          </a:prstGeom>
        </p:spPr>
        <p:txBody>
          <a:bodyPr/>
          <a:lstStyle/>
          <a:p>
            <a:fld id="{CDB73A91-D8D7-4A88-AF8A-3383793B11E7}" type="datetimeFigureOut">
              <a:rPr lang="vi-VN" smtClean="0">
                <a:solidFill>
                  <a:prstClr val="black"/>
                </a:solidFill>
              </a:rPr>
              <a:pPr/>
              <a:t>28/04/2023</a:t>
            </a:fld>
            <a:endParaRPr lang="vi-VN">
              <a:solidFill>
                <a:prstClr val="black"/>
              </a:solidFill>
            </a:endParaRPr>
          </a:p>
        </p:txBody>
      </p:sp>
      <p:sp>
        <p:nvSpPr>
          <p:cNvPr id="5" name="Footer Placeholder 4"/>
          <p:cNvSpPr>
            <a:spLocks noGrp="1"/>
          </p:cNvSpPr>
          <p:nvPr>
            <p:ph type="ftr" sz="quarter" idx="11"/>
          </p:nvPr>
        </p:nvSpPr>
        <p:spPr>
          <a:xfrm>
            <a:off x="3124201" y="4767264"/>
            <a:ext cx="2895600" cy="273844"/>
          </a:xfrm>
          <a:prstGeom prst="rect">
            <a:avLst/>
          </a:prstGeom>
        </p:spPr>
        <p:txBody>
          <a:bodyPr/>
          <a:lstStyle/>
          <a:p>
            <a:endParaRPr lang="vi-VN">
              <a:solidFill>
                <a:prstClr val="black"/>
              </a:solidFill>
            </a:endParaRPr>
          </a:p>
        </p:txBody>
      </p:sp>
      <p:sp>
        <p:nvSpPr>
          <p:cNvPr id="6" name="Slide Number Placeholder 5"/>
          <p:cNvSpPr>
            <a:spLocks noGrp="1"/>
          </p:cNvSpPr>
          <p:nvPr>
            <p:ph type="sldNum" sz="quarter" idx="12"/>
          </p:nvPr>
        </p:nvSpPr>
        <p:spPr>
          <a:xfrm>
            <a:off x="6553201" y="4767264"/>
            <a:ext cx="2133600" cy="273844"/>
          </a:xfrm>
          <a:prstGeom prst="rect">
            <a:avLst/>
          </a:prstGeom>
        </p:spPr>
        <p:txBody>
          <a:bodyPr/>
          <a:lstStyle/>
          <a:p>
            <a:fld id="{B92213A0-3C65-47A7-84BB-BD1EED854B47}"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634329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0708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92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93108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5345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068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1475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5792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26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46454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9997" y="256581"/>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4229194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spTree>
    <p:extLst>
      <p:ext uri="{BB962C8B-B14F-4D97-AF65-F5344CB8AC3E}">
        <p14:creationId xmlns:p14="http://schemas.microsoft.com/office/powerpoint/2010/main" val="16102960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53" y="4515974"/>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1" y="-626892"/>
            <a:ext cx="9985925" cy="1182418"/>
          </a:xfrm>
          <a:prstGeom prst="rect">
            <a:avLst/>
          </a:prstGeom>
        </p:spPr>
      </p:pic>
    </p:spTree>
    <p:extLst>
      <p:ext uri="{BB962C8B-B14F-4D97-AF65-F5344CB8AC3E}">
        <p14:creationId xmlns:p14="http://schemas.microsoft.com/office/powerpoint/2010/main" val="2266147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707655"/>
            <a:ext cx="9144000" cy="2619375"/>
          </a:xfrm>
          <a:prstGeom prst="rect">
            <a:avLst/>
          </a:prstGeom>
        </p:spPr>
      </p:pic>
      <p:grpSp>
        <p:nvGrpSpPr>
          <p:cNvPr id="4" name="组合 3"/>
          <p:cNvGrpSpPr/>
          <p:nvPr userDrawn="1"/>
        </p:nvGrpSpPr>
        <p:grpSpPr>
          <a:xfrm>
            <a:off x="-1426111" y="-55792"/>
            <a:ext cx="11474420" cy="1558327"/>
            <a:chOff x="-900605" y="-49427"/>
            <a:chExt cx="5490815" cy="745701"/>
          </a:xfrm>
        </p:grpSpPr>
        <p:pic>
          <p:nvPicPr>
            <p:cNvPr id="5" name="图片 4"/>
            <p:cNvPicPr>
              <a:picLocks noChangeAspect="1"/>
            </p:cNvPicPr>
            <p:nvPr userDrawn="1"/>
          </p:nvPicPr>
          <p:blipFill rotWithShape="1">
            <a:blip r:embed="rId3"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2940484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7291700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32117543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A077817C-7B71-42AF-900A-2817BE836D2B}" type="datetimeFigureOut">
              <a:rPr lang="zh-CN" altLang="en-US" smtClean="0"/>
              <a:pPr/>
              <a:t>2023/4/28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DA75A3B-6662-4096-B8F1-4038B9AC79F6}" type="slidenum">
              <a:rPr lang="zh-CN" altLang="en-US" smtClean="0"/>
              <a:pPr/>
              <a:t>‹#›</a:t>
            </a:fld>
            <a:endParaRPr lang="zh-CN" altLang="en-US"/>
          </a:p>
        </p:txBody>
      </p:sp>
    </p:spTree>
    <p:extLst>
      <p:ext uri="{BB962C8B-B14F-4D97-AF65-F5344CB8AC3E}">
        <p14:creationId xmlns:p14="http://schemas.microsoft.com/office/powerpoint/2010/main" val="14545952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hyperlink" Target="https://www.facebook.com/vuhong1972" TargetMode="Externa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hyperlink" Target="mailto:hongvu7219@gmail.com" TargetMode="Externa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image" Target="../media/image74.png"/><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2.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0414BBE0-90C5-4516-B3EB-E84CFD2A21F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A077817C-7B71-42AF-900A-2817BE836D2B}" type="datetimeFigureOut">
              <a:rPr lang="zh-CN" altLang="en-US" smtClean="0"/>
              <a:pPr/>
              <a:t>2023/4/28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DA75A3B-6662-4096-B8F1-4038B9AC79F6}" type="slidenum">
              <a:rPr lang="zh-CN" altLang="en-US" smtClean="0"/>
              <a:pPr/>
              <a:t>‹#›</a:t>
            </a:fld>
            <a:endParaRPr lang="zh-CN" altLang="en-US"/>
          </a:p>
        </p:txBody>
      </p:sp>
      <p:pic>
        <p:nvPicPr>
          <p:cNvPr id="9" name="Picture 8"/>
          <p:cNvPicPr>
            <a:picLocks noChangeAspect="1"/>
          </p:cNvPicPr>
          <p:nvPr userDrawn="1"/>
        </p:nvPicPr>
        <p:blipFill>
          <a:blip r:embed="rId41"/>
          <a:stretch>
            <a:fillRect/>
          </a:stretch>
        </p:blipFill>
        <p:spPr>
          <a:xfrm>
            <a:off x="0" y="5148"/>
            <a:ext cx="9180512" cy="5138352"/>
          </a:xfrm>
          <a:prstGeom prst="rect">
            <a:avLst/>
          </a:prstGeom>
        </p:spPr>
      </p:pic>
      <p:sp>
        <p:nvSpPr>
          <p:cNvPr id="8" name="TextBox 1"/>
          <p:cNvSpPr txBox="1"/>
          <p:nvPr userDrawn="1"/>
        </p:nvSpPr>
        <p:spPr>
          <a:xfrm>
            <a:off x="-3266454" y="772183"/>
            <a:ext cx="2743200" cy="3406557"/>
          </a:xfrm>
          <a:prstGeom prst="rect">
            <a:avLst/>
          </a:prstGeom>
          <a:solidFill>
            <a:schemeClr val="bg1"/>
          </a:solidFill>
        </p:spPr>
        <p:txBody>
          <a:bodyPr wrap="square" lIns="121904" tIns="60952" rIns="121904" bIns="60952"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667"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2"/>
              </a:rPr>
              <a:t>https://www.facebook.com/vuhong1972</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3"/>
              </a:rPr>
              <a:t>hongvu7219@gmail.com</a:t>
            </a:r>
            <a:r>
              <a:rPr lang="en-US" sz="2667"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userDrawn="1"/>
        </p:nvPicPr>
        <p:blipFill>
          <a:blip r:embed="rId44" cstate="print">
            <a:extLst>
              <a:ext uri="{28A0092B-C50C-407E-A947-70E740481C1C}">
                <a14:useLocalDpi xmlns:a14="http://schemas.microsoft.com/office/drawing/2010/main" val="0"/>
              </a:ext>
            </a:extLst>
          </a:blip>
          <a:srcRect/>
          <a:stretch>
            <a:fillRect/>
          </a:stretch>
        </p:blipFill>
        <p:spPr bwMode="auto">
          <a:xfrm>
            <a:off x="-2210789" y="4643873"/>
            <a:ext cx="1336040" cy="133604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9054401"/>
      </p:ext>
    </p:extLst>
  </p:cSld>
  <p:clrMap bg1="lt1" tx1="dk1" bg2="lt2" tx2="dk2" accent1="accent1" accent2="accent2" accent3="accent3" accent4="accent4" accent5="accent5" accent6="accent6" hlink="hlink" folHlink="folHlink"/>
  <p:sldLayoutIdLst>
    <p:sldLayoutId id="2147483654" r:id="rId1"/>
    <p:sldLayoutId id="2147483651" r:id="rId2"/>
    <p:sldLayoutId id="2147483660" r:id="rId3"/>
    <p:sldLayoutId id="2147483662" r:id="rId4"/>
    <p:sldLayoutId id="2147483650" r:id="rId5"/>
    <p:sldLayoutId id="2147483652" r:id="rId6"/>
    <p:sldLayoutId id="2147483653" r:id="rId7"/>
    <p:sldLayoutId id="2147483655" r:id="rId8"/>
    <p:sldLayoutId id="2147483656" r:id="rId9"/>
    <p:sldLayoutId id="2147483657" r:id="rId10"/>
    <p:sldLayoutId id="2147483658" r:id="rId11"/>
    <p:sldLayoutId id="2147483659" r:id="rId12"/>
    <p:sldLayoutId id="2147483676" r:id="rId13"/>
    <p:sldLayoutId id="2147483702"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5" r:id="rId24"/>
    <p:sldLayoutId id="2147483726" r:id="rId25"/>
    <p:sldLayoutId id="2147483727" r:id="rId26"/>
    <p:sldLayoutId id="2147483728"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a:stretch>
            <a:fillRect/>
          </a:stretch>
        </p:blipFill>
        <p:spPr>
          <a:xfrm>
            <a:off x="1" y="-24975"/>
            <a:ext cx="9144000" cy="5292588"/>
          </a:xfrm>
          <a:prstGeom prst="rect">
            <a:avLst/>
          </a:prstGeom>
        </p:spPr>
      </p:pic>
    </p:spTree>
    <p:extLst>
      <p:ext uri="{BB962C8B-B14F-4D97-AF65-F5344CB8AC3E}">
        <p14:creationId xmlns:p14="http://schemas.microsoft.com/office/powerpoint/2010/main" val="22138007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Lst>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hyperlink" Target="https://www.facebook.com/vuhong1972" TargetMode="External"/><Relationship Id="rId3" Type="http://schemas.openxmlformats.org/officeDocument/2006/relationships/image" Target="../media/image75.jp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1.xml"/><Relationship Id="rId16"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2.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hyperlink" Target="mailto:hongvu7219@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88.pn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35.xml"/><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hyperlink" Target="mailto:hongvu7219@gmail.com" TargetMode="External"/><Relationship Id="rId4" Type="http://schemas.openxmlformats.org/officeDocument/2006/relationships/hyperlink" Target="https://www.facebook.com/vuhong1972"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6.jpeg"/><Relationship Id="rId7" Type="http://schemas.openxmlformats.org/officeDocument/2006/relationships/image" Target="../media/image98.png"/><Relationship Id="rId12"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NULL"/><Relationship Id="rId11" Type="http://schemas.openxmlformats.org/officeDocument/2006/relationships/image" Target="../media/image100.png"/><Relationship Id="rId10" Type="http://schemas.microsoft.com/office/2007/relationships/hdphoto" Target="../media/hdphoto2.wdp"/><Relationship Id="rId4" Type="http://schemas.openxmlformats.org/officeDocument/2006/relationships/image" Target="../media/image97.png"/><Relationship Id="rId9" Type="http://schemas.openxmlformats.org/officeDocument/2006/relationships/image" Target="../media/image99.png"/></Relationships>
</file>

<file path=ppt/slides/_rels/slide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hyperlink" Target="https://www.facebook.com/vuhong1972" TargetMode="External"/><Relationship Id="rId3" Type="http://schemas.openxmlformats.org/officeDocument/2006/relationships/image" Target="../media/image75.jp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notesSlide" Target="../notesSlides/notesSlide6.xml"/><Relationship Id="rId16" Type="http://schemas.openxmlformats.org/officeDocument/2006/relationships/image" Target="../media/image105.png"/><Relationship Id="rId1" Type="http://schemas.openxmlformats.org/officeDocument/2006/relationships/slideLayout" Target="../slideLayouts/slideLayout41.xml"/><Relationship Id="rId6" Type="http://schemas.openxmlformats.org/officeDocument/2006/relationships/image" Target="../media/image79.png"/><Relationship Id="rId11" Type="http://schemas.openxmlformats.org/officeDocument/2006/relationships/image" Target="../media/image104.png"/><Relationship Id="rId5" Type="http://schemas.openxmlformats.org/officeDocument/2006/relationships/image" Target="../media/image78.png"/><Relationship Id="rId15" Type="http://schemas.openxmlformats.org/officeDocument/2006/relationships/image" Target="../media/image2.png"/><Relationship Id="rId10" Type="http://schemas.openxmlformats.org/officeDocument/2006/relationships/image" Target="../media/image103.png"/><Relationship Id="rId4" Type="http://schemas.openxmlformats.org/officeDocument/2006/relationships/image" Target="../media/image77.png"/><Relationship Id="rId9" Type="http://schemas.openxmlformats.org/officeDocument/2006/relationships/image" Target="../media/image102.png"/><Relationship Id="rId14" Type="http://schemas.openxmlformats.org/officeDocument/2006/relationships/hyperlink" Target="mailto:hongvu7219@gmail.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95" y="-192657"/>
            <a:ext cx="9141620" cy="514216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562" y="3089197"/>
            <a:ext cx="2365700" cy="1905895"/>
          </a:xfrm>
          <a:prstGeom prst="rect">
            <a:avLst/>
          </a:prstGeom>
        </p:spPr>
      </p:pic>
      <p:pic>
        <p:nvPicPr>
          <p:cNvPr id="10" name="图片 9">
            <a:extLst>
              <a:ext uri="{FF2B5EF4-FFF2-40B4-BE49-F238E27FC236}">
                <a16:creationId xmlns:a16="http://schemas.microsoft.com/office/drawing/2014/main" xmlns="" id="{A188D44F-8925-4885-9976-908C91BAD7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12" name="图片 11">
            <a:extLst>
              <a:ext uri="{FF2B5EF4-FFF2-40B4-BE49-F238E27FC236}">
                <a16:creationId xmlns:a16="http://schemas.microsoft.com/office/drawing/2014/main" xmlns="" id="{BD8B5253-1CB6-44FD-BEE0-52C61AEB40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14" name="图片 13">
            <a:extLst>
              <a:ext uri="{FF2B5EF4-FFF2-40B4-BE49-F238E27FC236}">
                <a16:creationId xmlns:a16="http://schemas.microsoft.com/office/drawing/2014/main" xmlns="" id="{CF756F4A-5A25-4C5E-A14C-1F1BDAC1FA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16" name="图片 15">
            <a:extLst>
              <a:ext uri="{FF2B5EF4-FFF2-40B4-BE49-F238E27FC236}">
                <a16:creationId xmlns:a16="http://schemas.microsoft.com/office/drawing/2014/main" xmlns="" id="{6FA85FA5-8E0D-46AE-8E59-2CDF4D1F66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8" name="图片 17">
            <a:extLst>
              <a:ext uri="{FF2B5EF4-FFF2-40B4-BE49-F238E27FC236}">
                <a16:creationId xmlns:a16="http://schemas.microsoft.com/office/drawing/2014/main" xmlns="" id="{85D37244-D58E-4476-82CF-346B0F1654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8358" y="1597296"/>
            <a:ext cx="855050" cy="691774"/>
          </a:xfrm>
          <a:prstGeom prst="rect">
            <a:avLst/>
          </a:prstGeom>
        </p:spPr>
      </p:pic>
      <p:pic>
        <p:nvPicPr>
          <p:cNvPr id="22" name="图片 21">
            <a:extLst>
              <a:ext uri="{FF2B5EF4-FFF2-40B4-BE49-F238E27FC236}">
                <a16:creationId xmlns:a16="http://schemas.microsoft.com/office/drawing/2014/main" xmlns="" id="{D2AEF7BA-8720-4BE9-99EC-6D52AB400D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02108" y="558398"/>
            <a:ext cx="1215975" cy="708960"/>
          </a:xfrm>
          <a:prstGeom prst="rect">
            <a:avLst/>
          </a:prstGeom>
        </p:spPr>
      </p:pic>
      <p:pic>
        <p:nvPicPr>
          <p:cNvPr id="43" name="图片 42">
            <a:extLst>
              <a:ext uri="{FF2B5EF4-FFF2-40B4-BE49-F238E27FC236}">
                <a16:creationId xmlns:a16="http://schemas.microsoft.com/office/drawing/2014/main" xmlns="" id="{230519E0-3029-47F0-916A-258FDCECBD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7833" y="-138627"/>
            <a:ext cx="2743541" cy="1937486"/>
          </a:xfrm>
          <a:prstGeom prst="rect">
            <a:avLst/>
          </a:prstGeom>
        </p:spPr>
      </p:pic>
      <p:pic>
        <p:nvPicPr>
          <p:cNvPr id="37" name="图片 36">
            <a:extLst>
              <a:ext uri="{FF2B5EF4-FFF2-40B4-BE49-F238E27FC236}">
                <a16:creationId xmlns:a16="http://schemas.microsoft.com/office/drawing/2014/main" xmlns="" id="{96D38E29-A73F-494F-A269-745D50CB9E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93065">
            <a:off x="273757" y="903622"/>
            <a:ext cx="1613954" cy="2292347"/>
          </a:xfrm>
          <a:prstGeom prst="rect">
            <a:avLst/>
          </a:prstGeom>
        </p:spPr>
      </p:pic>
      <p:sp>
        <p:nvSpPr>
          <p:cNvPr id="17" name="TextBox 1"/>
          <p:cNvSpPr txBox="1"/>
          <p:nvPr/>
        </p:nvSpPr>
        <p:spPr>
          <a:xfrm>
            <a:off x="-2572157" y="504097"/>
            <a:ext cx="2057132" cy="2554521"/>
          </a:xfrm>
          <a:prstGeom prst="rect">
            <a:avLst/>
          </a:prstGeom>
          <a:solidFill>
            <a:schemeClr val="bg1"/>
          </a:solidFill>
        </p:spPr>
        <p:txBody>
          <a:bodyPr wrap="square" lIns="91416" tIns="45708" rIns="91416" bIns="4570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1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9"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6"/>
          <a:stretch>
            <a:fillRect/>
          </a:stretch>
        </p:blipFill>
        <p:spPr>
          <a:xfrm>
            <a:off x="1238563" y="1143749"/>
            <a:ext cx="6665686" cy="1280105"/>
          </a:xfrm>
          <a:prstGeom prst="rect">
            <a:avLst/>
          </a:prstGeom>
        </p:spPr>
      </p:pic>
    </p:spTree>
    <p:extLst>
      <p:ext uri="{BB962C8B-B14F-4D97-AF65-F5344CB8AC3E}">
        <p14:creationId xmlns:p14="http://schemas.microsoft.com/office/powerpoint/2010/main" val="2701544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75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750"/>
                                        <p:tgtEl>
                                          <p:spTgt spid="16"/>
                                        </p:tgtEl>
                                      </p:cBhvr>
                                    </p:animEffect>
                                  </p:childTnLst>
                                </p:cTn>
                              </p:par>
                              <p:par>
                                <p:cTn id="14" presetID="22"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750"/>
                                        <p:tgtEl>
                                          <p:spTgt spid="14"/>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750" fill="hold"/>
                                        <p:tgtEl>
                                          <p:spTgt spid="22"/>
                                        </p:tgtEl>
                                        <p:attrNameLst>
                                          <p:attrName>ppt_x</p:attrName>
                                        </p:attrNameLst>
                                      </p:cBhvr>
                                      <p:tavLst>
                                        <p:tav tm="0">
                                          <p:val>
                                            <p:strVal val="1+#ppt_w/2"/>
                                          </p:val>
                                        </p:tav>
                                        <p:tav tm="100000">
                                          <p:val>
                                            <p:strVal val="#ppt_x"/>
                                          </p:val>
                                        </p:tav>
                                      </p:tavLst>
                                    </p:anim>
                                    <p:anim calcmode="lin" valueType="num">
                                      <p:cBhvr additive="base">
                                        <p:cTn id="21" dur="750" fill="hold"/>
                                        <p:tgtEl>
                                          <p:spTgt spid="22"/>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750" fill="hold"/>
                                        <p:tgtEl>
                                          <p:spTgt spid="18"/>
                                        </p:tgtEl>
                                        <p:attrNameLst>
                                          <p:attrName>ppt_x</p:attrName>
                                        </p:attrNameLst>
                                      </p:cBhvr>
                                      <p:tavLst>
                                        <p:tav tm="0">
                                          <p:val>
                                            <p:strVal val="1+#ppt_w/2"/>
                                          </p:val>
                                        </p:tav>
                                        <p:tav tm="100000">
                                          <p:val>
                                            <p:strVal val="#ppt_x"/>
                                          </p:val>
                                        </p:tav>
                                      </p:tavLst>
                                    </p:anim>
                                    <p:anim calcmode="lin" valueType="num">
                                      <p:cBhvr additive="base">
                                        <p:cTn id="25" dur="750" fill="hold"/>
                                        <p:tgtEl>
                                          <p:spTgt spid="18"/>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wipe(down)">
                                      <p:cBhvr>
                                        <p:cTn id="29" dur="750"/>
                                        <p:tgtEl>
                                          <p:spTgt spid="37"/>
                                        </p:tgtEl>
                                      </p:cBhvr>
                                    </p:animEffect>
                                  </p:childTnLst>
                                </p:cTn>
                              </p:par>
                            </p:childTnLst>
                          </p:cTn>
                        </p:par>
                        <p:par>
                          <p:cTn id="30" fill="hold">
                            <p:stCondLst>
                              <p:cond delay="2250"/>
                            </p:stCondLst>
                            <p:childTnLst>
                              <p:par>
                                <p:cTn id="31" presetID="31" presetClass="entr" presetSubtype="0" fill="hold" nodeType="after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750" fill="hold"/>
                                        <p:tgtEl>
                                          <p:spTgt spid="43"/>
                                        </p:tgtEl>
                                        <p:attrNameLst>
                                          <p:attrName>ppt_w</p:attrName>
                                        </p:attrNameLst>
                                      </p:cBhvr>
                                      <p:tavLst>
                                        <p:tav tm="0">
                                          <p:val>
                                            <p:fltVal val="0"/>
                                          </p:val>
                                        </p:tav>
                                        <p:tav tm="100000">
                                          <p:val>
                                            <p:strVal val="#ppt_w"/>
                                          </p:val>
                                        </p:tav>
                                      </p:tavLst>
                                    </p:anim>
                                    <p:anim calcmode="lin" valueType="num">
                                      <p:cBhvr>
                                        <p:cTn id="34" dur="750" fill="hold"/>
                                        <p:tgtEl>
                                          <p:spTgt spid="43"/>
                                        </p:tgtEl>
                                        <p:attrNameLst>
                                          <p:attrName>ppt_h</p:attrName>
                                        </p:attrNameLst>
                                      </p:cBhvr>
                                      <p:tavLst>
                                        <p:tav tm="0">
                                          <p:val>
                                            <p:fltVal val="0"/>
                                          </p:val>
                                        </p:tav>
                                        <p:tav tm="100000">
                                          <p:val>
                                            <p:strVal val="#ppt_h"/>
                                          </p:val>
                                        </p:tav>
                                      </p:tavLst>
                                    </p:anim>
                                    <p:anim calcmode="lin" valueType="num">
                                      <p:cBhvr>
                                        <p:cTn id="35" dur="750" fill="hold"/>
                                        <p:tgtEl>
                                          <p:spTgt spid="43"/>
                                        </p:tgtEl>
                                        <p:attrNameLst>
                                          <p:attrName>style.rotation</p:attrName>
                                        </p:attrNameLst>
                                      </p:cBhvr>
                                      <p:tavLst>
                                        <p:tav tm="0">
                                          <p:val>
                                            <p:fltVal val="90"/>
                                          </p:val>
                                        </p:tav>
                                        <p:tav tm="100000">
                                          <p:val>
                                            <p:fltVal val="0"/>
                                          </p:val>
                                        </p:tav>
                                      </p:tavLst>
                                    </p:anim>
                                    <p:animEffect transition="in" filter="fade">
                                      <p:cBhvr>
                                        <p:cTn id="36" dur="750"/>
                                        <p:tgtEl>
                                          <p:spTgt spid="43"/>
                                        </p:tgtEl>
                                      </p:cBhvr>
                                    </p:animEffect>
                                  </p:childTnLst>
                                </p:cTn>
                              </p:par>
                              <p:par>
                                <p:cTn id="37" presetID="16" presetClass="entr" presetSubtype="21"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750"/>
                                        <p:tgtEl>
                                          <p:spTgt spid="21"/>
                                        </p:tgtEl>
                                      </p:cBhvr>
                                    </p:animEffec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23"/>
                                        </p:tgtEl>
                                        <p:attrNameLst>
                                          <p:attrName>r</p:attrName>
                                        </p:attrNameLst>
                                      </p:cBhvr>
                                    </p:animRot>
                                    <p:animRot by="-240000">
                                      <p:cBhvr>
                                        <p:cTn id="42" dur="200" fill="hold">
                                          <p:stCondLst>
                                            <p:cond delay="200"/>
                                          </p:stCondLst>
                                        </p:cTn>
                                        <p:tgtEl>
                                          <p:spTgt spid="23"/>
                                        </p:tgtEl>
                                        <p:attrNameLst>
                                          <p:attrName>r</p:attrName>
                                        </p:attrNameLst>
                                      </p:cBhvr>
                                    </p:animRot>
                                    <p:animRot by="240000">
                                      <p:cBhvr>
                                        <p:cTn id="43" dur="200" fill="hold">
                                          <p:stCondLst>
                                            <p:cond delay="400"/>
                                          </p:stCondLst>
                                        </p:cTn>
                                        <p:tgtEl>
                                          <p:spTgt spid="23"/>
                                        </p:tgtEl>
                                        <p:attrNameLst>
                                          <p:attrName>r</p:attrName>
                                        </p:attrNameLst>
                                      </p:cBhvr>
                                    </p:animRot>
                                    <p:animRot by="-240000">
                                      <p:cBhvr>
                                        <p:cTn id="44" dur="200" fill="hold">
                                          <p:stCondLst>
                                            <p:cond delay="600"/>
                                          </p:stCondLst>
                                        </p:cTn>
                                        <p:tgtEl>
                                          <p:spTgt spid="23"/>
                                        </p:tgtEl>
                                        <p:attrNameLst>
                                          <p:attrName>r</p:attrName>
                                        </p:attrNameLst>
                                      </p:cBhvr>
                                    </p:animRot>
                                    <p:animRot by="120000">
                                      <p:cBhvr>
                                        <p:cTn id="45" dur="200" fill="hold">
                                          <p:stCondLst>
                                            <p:cond delay="800"/>
                                          </p:stCondLst>
                                        </p:cTn>
                                        <p:tgtEl>
                                          <p:spTgt spid="23"/>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arn(inVertical)">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7"/>
          <p:cNvSpPr txBox="1"/>
          <p:nvPr/>
        </p:nvSpPr>
        <p:spPr>
          <a:xfrm>
            <a:off x="2880343" y="1876538"/>
            <a:ext cx="1835705" cy="326189"/>
          </a:xfrm>
          <a:prstGeom prst="rect">
            <a:avLst/>
          </a:prstGeom>
          <a:noFill/>
        </p:spPr>
        <p:txBody>
          <a:bodyPr lIns="0" tIns="0" rIns="0" bIns="0"/>
          <a:lstStyle/>
          <a:p>
            <a:pPr algn="ctr">
              <a:defRPr/>
            </a:pPr>
            <a:endParaRPr lang="en-US" sz="3600" dirty="0">
              <a:solidFill>
                <a:prstClr val="black">
                  <a:lumMod val="75000"/>
                  <a:lumOff val="25000"/>
                </a:prstClr>
              </a:solidFill>
              <a:latin typeface="Times New Roman" panose="02020603050405020304" pitchFamily="18" charset="0"/>
              <a:ea typeface="inpin heiti" charset="-122"/>
              <a:cs typeface="Times New Roman" panose="02020603050405020304" pitchFamily="18"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6920" y="3490055"/>
            <a:ext cx="2623796" cy="144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Text Box 5"/>
          <p:cNvSpPr txBox="1">
            <a:spLocks noChangeArrowheads="1"/>
          </p:cNvSpPr>
          <p:nvPr/>
        </p:nvSpPr>
        <p:spPr bwMode="auto">
          <a:xfrm>
            <a:off x="2014084" y="588026"/>
            <a:ext cx="4342835"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sz="3300" b="1" u="sng"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Toán</a:t>
            </a:r>
            <a:endParaRPr lang="en-US" sz="3300" b="1" u="sng"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91" y="55141"/>
            <a:ext cx="1572080" cy="1406468"/>
          </a:xfrm>
          <a:prstGeom prst="rect">
            <a:avLst/>
          </a:prstGeom>
        </p:spPr>
      </p:pic>
      <p:pic>
        <p:nvPicPr>
          <p:cNvPr id="9"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742" y="161250"/>
            <a:ext cx="1270856" cy="1621219"/>
          </a:xfrm>
          <a:prstGeom prst="rect">
            <a:avLst/>
          </a:prstGeom>
        </p:spPr>
      </p:pic>
      <p:sp>
        <p:nvSpPr>
          <p:cNvPr id="11" name="TextBox 13"/>
          <p:cNvSpPr txBox="1"/>
          <p:nvPr/>
        </p:nvSpPr>
        <p:spPr>
          <a:xfrm>
            <a:off x="611560" y="1193213"/>
            <a:ext cx="7632894" cy="1107996"/>
          </a:xfrm>
          <a:prstGeom prst="rect">
            <a:avLst/>
          </a:prstGeom>
          <a:noFill/>
        </p:spPr>
        <p:txBody>
          <a:bodyPr wrap="square">
            <a:spAutoFit/>
          </a:bodyPr>
          <a:lstStyle/>
          <a:p>
            <a:pPr algn="ctr">
              <a:defRPr/>
            </a:pPr>
            <a:r>
              <a:rPr lang="en-GB"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103: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Ôn</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về</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phép</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tính</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phạm</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vi 100 </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000( </a:t>
            </a:r>
            <a:r>
              <a:rPr lang="en-GB" sz="3300" b="1"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TT</a:t>
            </a:r>
            <a:r>
              <a:rPr lang="en-GB" sz="3300" b="1"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33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2575915" y="169832"/>
            <a:ext cx="5092901" cy="415498"/>
          </a:xfrm>
          <a:prstGeom prst="rect">
            <a:avLst/>
          </a:prstGeom>
          <a:noFill/>
        </p:spPr>
        <p:txBody>
          <a:bodyPr wrap="square" rtlCol="0">
            <a:spAutoFit/>
          </a:bodyPr>
          <a:lstStyle/>
          <a:p>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Thứ</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tháng</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1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a:t>
            </a:r>
            <a:r>
              <a:rPr lang="en-GB"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2022</a:t>
            </a:r>
            <a:endParaRPr lang="en-US" sz="21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27759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randombar(horizontal)">
                                      <p:cBhvr>
                                        <p:cTn id="13" dur="500"/>
                                        <p:tgtEl>
                                          <p:spTgt spid="32"/>
                                        </p:tgtEl>
                                      </p:cBhvr>
                                    </p:animEffect>
                                  </p:childTnLst>
                                </p:cTn>
                              </p:par>
                              <p:par>
                                <p:cTn id="14" presetID="26"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435">
                                          <p:stCondLst>
                                            <p:cond delay="0"/>
                                          </p:stCondLst>
                                        </p:cTn>
                                        <p:tgtEl>
                                          <p:spTgt spid="8"/>
                                        </p:tgtEl>
                                      </p:cBhvr>
                                    </p:animEffect>
                                    <p:anim calcmode="lin" valueType="num">
                                      <p:cBhvr>
                                        <p:cTn id="17" dur="1367"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8" dur="498"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9" dur="498" tmFilter="0, 0; 0.125,0.2665; 0.25,0.4; 0.375,0.465; 0.5,0.5;  0.625,0.535; 0.75,0.6; 0.875,0.7335; 1,1">
                                          <p:stCondLst>
                                            <p:cond delay="498"/>
                                          </p:stCondLst>
                                        </p:cTn>
                                        <p:tgtEl>
                                          <p:spTgt spid="8"/>
                                        </p:tgtEl>
                                        <p:attrNameLst>
                                          <p:attrName>ppt_y</p:attrName>
                                        </p:attrNameLst>
                                      </p:cBhvr>
                                      <p:tavLst>
                                        <p:tav tm="0" fmla="#ppt_y-sin(pi*$)/9">
                                          <p:val>
                                            <p:fltVal val="0"/>
                                          </p:val>
                                        </p:tav>
                                        <p:tav tm="100000">
                                          <p:val>
                                            <p:fltVal val="1"/>
                                          </p:val>
                                        </p:tav>
                                      </p:tavLst>
                                    </p:anim>
                                    <p:anim calcmode="lin" valueType="num">
                                      <p:cBhvr>
                                        <p:cTn id="20" dur="249" tmFilter="0, 0; 0.125,0.2665; 0.25,0.4; 0.375,0.465; 0.5,0.5;  0.625,0.535; 0.75,0.6; 0.875,0.7335; 1,1">
                                          <p:stCondLst>
                                            <p:cond delay="993"/>
                                          </p:stCondLst>
                                        </p:cTn>
                                        <p:tgtEl>
                                          <p:spTgt spid="8"/>
                                        </p:tgtEl>
                                        <p:attrNameLst>
                                          <p:attrName>ppt_y</p:attrName>
                                        </p:attrNameLst>
                                      </p:cBhvr>
                                      <p:tavLst>
                                        <p:tav tm="0" fmla="#ppt_y-sin(pi*$)/27">
                                          <p:val>
                                            <p:fltVal val="0"/>
                                          </p:val>
                                        </p:tav>
                                        <p:tav tm="100000">
                                          <p:val>
                                            <p:fltVal val="1"/>
                                          </p:val>
                                        </p:tav>
                                      </p:tavLst>
                                    </p:anim>
                                    <p:anim calcmode="lin" valueType="num">
                                      <p:cBhvr>
                                        <p:cTn id="21" dur="123" tmFilter="0, 0; 0.125,0.2665; 0.25,0.4; 0.375,0.465; 0.5,0.5;  0.625,0.535; 0.75,0.6; 0.875,0.7335; 1,1">
                                          <p:stCondLst>
                                            <p:cond delay="1242"/>
                                          </p:stCondLst>
                                        </p:cTn>
                                        <p:tgtEl>
                                          <p:spTgt spid="8"/>
                                        </p:tgtEl>
                                        <p:attrNameLst>
                                          <p:attrName>ppt_y</p:attrName>
                                        </p:attrNameLst>
                                      </p:cBhvr>
                                      <p:tavLst>
                                        <p:tav tm="0" fmla="#ppt_y-sin(pi*$)/81">
                                          <p:val>
                                            <p:fltVal val="0"/>
                                          </p:val>
                                        </p:tav>
                                        <p:tav tm="100000">
                                          <p:val>
                                            <p:fltVal val="1"/>
                                          </p:val>
                                        </p:tav>
                                      </p:tavLst>
                                    </p:anim>
                                    <p:animScale>
                                      <p:cBhvr>
                                        <p:cTn id="22" dur="20">
                                          <p:stCondLst>
                                            <p:cond delay="487"/>
                                          </p:stCondLst>
                                        </p:cTn>
                                        <p:tgtEl>
                                          <p:spTgt spid="8"/>
                                        </p:tgtEl>
                                      </p:cBhvr>
                                      <p:to x="100000" y="60000"/>
                                    </p:animScale>
                                    <p:animScale>
                                      <p:cBhvr>
                                        <p:cTn id="23" dur="124" decel="50000">
                                          <p:stCondLst>
                                            <p:cond delay="507"/>
                                          </p:stCondLst>
                                        </p:cTn>
                                        <p:tgtEl>
                                          <p:spTgt spid="8"/>
                                        </p:tgtEl>
                                      </p:cBhvr>
                                      <p:to x="100000" y="100000"/>
                                    </p:animScale>
                                    <p:animScale>
                                      <p:cBhvr>
                                        <p:cTn id="24" dur="20">
                                          <p:stCondLst>
                                            <p:cond delay="984"/>
                                          </p:stCondLst>
                                        </p:cTn>
                                        <p:tgtEl>
                                          <p:spTgt spid="8"/>
                                        </p:tgtEl>
                                      </p:cBhvr>
                                      <p:to x="100000" y="80000"/>
                                    </p:animScale>
                                    <p:animScale>
                                      <p:cBhvr>
                                        <p:cTn id="25" dur="124" decel="50000">
                                          <p:stCondLst>
                                            <p:cond delay="1004"/>
                                          </p:stCondLst>
                                        </p:cTn>
                                        <p:tgtEl>
                                          <p:spTgt spid="8"/>
                                        </p:tgtEl>
                                      </p:cBhvr>
                                      <p:to x="100000" y="100000"/>
                                    </p:animScale>
                                    <p:animScale>
                                      <p:cBhvr>
                                        <p:cTn id="26" dur="20">
                                          <p:stCondLst>
                                            <p:cond delay="1231"/>
                                          </p:stCondLst>
                                        </p:cTn>
                                        <p:tgtEl>
                                          <p:spTgt spid="8"/>
                                        </p:tgtEl>
                                      </p:cBhvr>
                                      <p:to x="100000" y="90000"/>
                                    </p:animScale>
                                    <p:animScale>
                                      <p:cBhvr>
                                        <p:cTn id="27" dur="124" decel="50000">
                                          <p:stCondLst>
                                            <p:cond delay="1251"/>
                                          </p:stCondLst>
                                        </p:cTn>
                                        <p:tgtEl>
                                          <p:spTgt spid="8"/>
                                        </p:tgtEl>
                                      </p:cBhvr>
                                      <p:to x="100000" y="100000"/>
                                    </p:animScale>
                                    <p:animScale>
                                      <p:cBhvr>
                                        <p:cTn id="28" dur="20">
                                          <p:stCondLst>
                                            <p:cond delay="1356"/>
                                          </p:stCondLst>
                                        </p:cTn>
                                        <p:tgtEl>
                                          <p:spTgt spid="8"/>
                                        </p:tgtEl>
                                      </p:cBhvr>
                                      <p:to x="100000" y="95000"/>
                                    </p:animScale>
                                    <p:animScale>
                                      <p:cBhvr>
                                        <p:cTn id="29" dur="124" decel="50000">
                                          <p:stCondLst>
                                            <p:cond delay="1376"/>
                                          </p:stCondLst>
                                        </p:cTn>
                                        <p:tgtEl>
                                          <p:spTgt spid="8"/>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7351" y="2610782"/>
            <a:ext cx="1465012" cy="2526601"/>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3384861"/>
            <a:ext cx="2222512" cy="1967878"/>
          </a:xfrm>
          <a:prstGeom prst="rect">
            <a:avLst/>
          </a:prstGeom>
        </p:spPr>
      </p:pic>
      <p:grpSp>
        <p:nvGrpSpPr>
          <p:cNvPr id="8" name="组合 7"/>
          <p:cNvGrpSpPr/>
          <p:nvPr/>
        </p:nvGrpSpPr>
        <p:grpSpPr>
          <a:xfrm>
            <a:off x="1951347" y="191466"/>
            <a:ext cx="4968552" cy="2115549"/>
            <a:chOff x="2647247" y="-39334"/>
            <a:chExt cx="4968552" cy="2115549"/>
          </a:xfrm>
        </p:grpSpPr>
        <p:sp>
          <p:nvSpPr>
            <p:cNvPr id="7" name="任意多边形 6"/>
            <p:cNvSpPr/>
            <p:nvPr/>
          </p:nvSpPr>
          <p:spPr>
            <a:xfrm>
              <a:off x="3962397" y="-39334"/>
              <a:ext cx="2338251" cy="1254180"/>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zh-CN" altLang="en-US">
                <a:solidFill>
                  <a:srgbClr val="000000"/>
                </a:solidFill>
                <a:cs typeface="+mn-ea"/>
                <a:sym typeface="+mn-lt"/>
              </a:endParaRPr>
            </a:p>
          </p:txBody>
        </p:sp>
        <p:sp>
          <p:nvSpPr>
            <p:cNvPr id="4" name="矩形 3"/>
            <p:cNvSpPr/>
            <p:nvPr/>
          </p:nvSpPr>
          <p:spPr>
            <a:xfrm>
              <a:off x="2647247" y="1270097"/>
              <a:ext cx="4968552" cy="80611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lnSpc>
                  <a:spcPct val="130000"/>
                </a:lnSpc>
                <a:defRPr/>
              </a:pPr>
              <a:r>
                <a:rPr lang="en-US" altLang="zh-CN" sz="4050" b="1" kern="0" dirty="0" err="1">
                  <a:solidFill>
                    <a:srgbClr val="FFFFFF"/>
                  </a:solidFill>
                  <a:ea typeface="Arial-Rounded" panose="020B0500000000000000" pitchFamily="34" charset="0"/>
                  <a:cs typeface="Arial-Rounded" panose="020B0500000000000000" pitchFamily="34" charset="0"/>
                  <a:sym typeface="+mn-lt"/>
                </a:rPr>
                <a:t>Tiết</a:t>
              </a:r>
              <a:r>
                <a:rPr lang="en-US" altLang="zh-CN" sz="4050" b="1" kern="0" dirty="0">
                  <a:solidFill>
                    <a:srgbClr val="FFFFFF"/>
                  </a:solidFill>
                  <a:ea typeface="Arial-Rounded" panose="020B0500000000000000" pitchFamily="34" charset="0"/>
                  <a:cs typeface="Arial-Rounded" panose="020B0500000000000000" pitchFamily="34" charset="0"/>
                  <a:sym typeface="+mn-lt"/>
                </a:rPr>
                <a:t> 2</a:t>
              </a:r>
              <a:r>
                <a:rPr lang="en-US" altLang="zh-CN" sz="4050" b="1" kern="0" dirty="0" smtClean="0">
                  <a:solidFill>
                    <a:srgbClr val="FFFFFF"/>
                  </a:solidFill>
                  <a:ea typeface="Arial-Rounded" panose="020B0500000000000000" pitchFamily="34" charset="0"/>
                  <a:cs typeface="Arial-Rounded" panose="020B0500000000000000" pitchFamily="34" charset="0"/>
                  <a:sym typeface="+mn-lt"/>
                </a:rPr>
                <a:t>.</a:t>
              </a:r>
              <a:endParaRPr lang="zh-CN" altLang="en-US" sz="4050" b="1" kern="0" dirty="0">
                <a:solidFill>
                  <a:srgbClr val="FFFFFF"/>
                </a:solidFill>
                <a:ea typeface="Arial-Rounded" panose="020B0500000000000000" pitchFamily="34" charset="0"/>
                <a:cs typeface="Arial-Rounded" panose="020B0500000000000000" pitchFamily="34" charset="0"/>
                <a:sym typeface="+mn-lt"/>
              </a:endParaRPr>
            </a:p>
          </p:txBody>
        </p:sp>
        <p:sp>
          <p:nvSpPr>
            <p:cNvPr id="5" name="椭圆 4"/>
            <p:cNvSpPr/>
            <p:nvPr/>
          </p:nvSpPr>
          <p:spPr>
            <a:xfrm>
              <a:off x="3868360" y="1112854"/>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sp>
          <p:nvSpPr>
            <p:cNvPr id="6" name="椭圆 5"/>
            <p:cNvSpPr/>
            <p:nvPr/>
          </p:nvSpPr>
          <p:spPr>
            <a:xfrm>
              <a:off x="6231837" y="1106846"/>
              <a:ext cx="216000" cy="216000"/>
            </a:xfrm>
            <a:prstGeom prst="ellips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solidFill>
                  <a:srgbClr val="FFFFFF"/>
                </a:solidFill>
                <a:cs typeface="+mn-ea"/>
                <a:sym typeface="+mn-lt"/>
              </a:endParaRPr>
            </a:p>
          </p:txBody>
        </p:sp>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0756" y="3408505"/>
            <a:ext cx="2203537" cy="1920579"/>
          </a:xfrm>
          <a:prstGeom prst="rect">
            <a:avLst/>
          </a:prstGeom>
        </p:spPr>
      </p:pic>
    </p:spTree>
    <p:extLst>
      <p:ext uri="{BB962C8B-B14F-4D97-AF65-F5344CB8AC3E}">
        <p14:creationId xmlns:p14="http://schemas.microsoft.com/office/powerpoint/2010/main" val="15078953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5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5000">
                                          <p:cBhvr additive="base">
                                            <p:cTn id="7" dur="1500" fill="hold"/>
                                            <p:tgtEl>
                                              <p:spTgt spid="8"/>
                                            </p:tgtEl>
                                            <p:attrNameLst>
                                              <p:attrName>ppt_x</p:attrName>
                                            </p:attrNameLst>
                                          </p:cBhvr>
                                          <p:tavLst>
                                            <p:tav tm="0">
                                              <p:val>
                                                <p:strVal val="#ppt_x"/>
                                              </p:val>
                                            </p:tav>
                                            <p:tav tm="100000">
                                              <p:val>
                                                <p:strVal val="#ppt_x"/>
                                              </p:val>
                                            </p:tav>
                                          </p:tavLst>
                                        </p:anim>
                                        <p:anim calcmode="lin" valueType="num" p14:bounceEnd="65000">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1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4A641F-B513-FB70-53D5-BF32ADAACC3B}"/>
              </a:ext>
            </a:extLst>
          </p:cNvPr>
          <p:cNvSpPr txBox="1"/>
          <p:nvPr/>
        </p:nvSpPr>
        <p:spPr>
          <a:xfrm>
            <a:off x="179512" y="1951358"/>
            <a:ext cx="6929438" cy="3108543"/>
          </a:xfrm>
          <a:prstGeom prst="rect">
            <a:avLst/>
          </a:prstGeom>
          <a:noFill/>
        </p:spPr>
        <p:txBody>
          <a:bodyPr wrap="square" rtlCol="0">
            <a:spAutoFit/>
          </a:bodyPr>
          <a:lstStyle/>
          <a:p>
            <a:pPr algn="ctr"/>
            <a:r>
              <a:rPr lang="vi-VN" sz="2800" u="sng" dirty="0">
                <a:solidFill>
                  <a:srgbClr val="002060"/>
                </a:solidFill>
                <a:latin typeface="+mj-lt"/>
                <a:cs typeface="Calibri" panose="020F0502020204030204" pitchFamily="34" charset="0"/>
              </a:rPr>
              <a:t>Bài giải</a:t>
            </a:r>
            <a:r>
              <a:rPr lang="en-US" sz="2800" u="sng" dirty="0">
                <a:solidFill>
                  <a:srgbClr val="002060"/>
                </a:solidFill>
                <a:latin typeface="+mj-lt"/>
                <a:cs typeface="Calibri" panose="020F0502020204030204" pitchFamily="34" charset="0"/>
              </a:rPr>
              <a:t>:</a:t>
            </a:r>
            <a:endParaRPr lang="vi-VN" sz="2800" u="sng" dirty="0">
              <a:solidFill>
                <a:srgbClr val="002060"/>
              </a:solidFill>
              <a:latin typeface="+mj-lt"/>
              <a:cs typeface="Calibri" panose="020F0502020204030204" pitchFamily="34" charset="0"/>
            </a:endParaRPr>
          </a:p>
          <a:p>
            <a:pPr algn="ctr"/>
            <a:r>
              <a:rPr lang="vi-VN" sz="2800" dirty="0">
                <a:solidFill>
                  <a:srgbClr val="002060"/>
                </a:solidFill>
                <a:latin typeface="+mj-lt"/>
                <a:cs typeface="Calibri" panose="020F0502020204030204" pitchFamily="34" charset="0"/>
              </a:rPr>
              <a:t> </a:t>
            </a:r>
            <a:r>
              <a:rPr lang="vi-VN" sz="2800" dirty="0">
                <a:solidFill>
                  <a:srgbClr val="002060"/>
                </a:solidFill>
              </a:rPr>
              <a:t>Số sách viết bằng tiếng nước ngoài là:</a:t>
            </a:r>
          </a:p>
          <a:p>
            <a:pPr algn="ctr"/>
            <a:r>
              <a:rPr lang="vi-VN" sz="2800" dirty="0">
                <a:solidFill>
                  <a:srgbClr val="002060"/>
                </a:solidFill>
              </a:rPr>
              <a:t>2 638 – 705 = 1 933 (quyển)</a:t>
            </a:r>
          </a:p>
          <a:p>
            <a:pPr algn="ctr"/>
            <a:r>
              <a:rPr lang="vi-VN" sz="2800" dirty="0">
                <a:solidFill>
                  <a:srgbClr val="002060"/>
                </a:solidFill>
              </a:rPr>
              <a:t>Tất cả số quyển sách viết bằng tiếng Việt và tiếng nước ngoài trong thư viện là:</a:t>
            </a:r>
          </a:p>
          <a:p>
            <a:pPr algn="ctr"/>
            <a:r>
              <a:rPr lang="vi-VN" sz="2800" dirty="0">
                <a:solidFill>
                  <a:srgbClr val="002060"/>
                </a:solidFill>
              </a:rPr>
              <a:t>2 638 + 1 933 = 4 571 (quyển)</a:t>
            </a:r>
          </a:p>
          <a:p>
            <a:pPr algn="ctr"/>
            <a:r>
              <a:rPr lang="vi-VN" sz="2800" dirty="0">
                <a:solidFill>
                  <a:srgbClr val="002060"/>
                </a:solidFill>
              </a:rPr>
              <a:t>Đáp số: 4 571 quyển sách</a:t>
            </a:r>
            <a:r>
              <a:rPr lang="vi-VN" sz="2800" dirty="0" smtClean="0">
                <a:solidFill>
                  <a:srgbClr val="002060"/>
                </a:solidFill>
              </a:rPr>
              <a:t>.</a:t>
            </a:r>
            <a:r>
              <a:rPr lang="vi-VN" sz="2800" dirty="0" smtClean="0">
                <a:solidFill>
                  <a:srgbClr val="002060"/>
                </a:solidFill>
                <a:latin typeface="+mj-lt"/>
                <a:cs typeface="Calibri" panose="020F0502020204030204" pitchFamily="34" charset="0"/>
              </a:rPr>
              <a:t>.</a:t>
            </a:r>
            <a:endParaRPr lang="vi-VN" sz="2800" dirty="0">
              <a:solidFill>
                <a:srgbClr val="002060"/>
              </a:solidFill>
              <a:latin typeface="+mj-lt"/>
              <a:cs typeface="Calibri" panose="020F0502020204030204" pitchFamily="34" charset="0"/>
            </a:endParaRPr>
          </a:p>
        </p:txBody>
      </p:sp>
      <p:sp>
        <p:nvSpPr>
          <p:cNvPr id="15" name="TextBox 14"/>
          <p:cNvSpPr txBox="1"/>
          <p:nvPr/>
        </p:nvSpPr>
        <p:spPr>
          <a:xfrm>
            <a:off x="402540" y="381698"/>
            <a:ext cx="8216751" cy="1569660"/>
          </a:xfrm>
          <a:prstGeom prst="rect">
            <a:avLst/>
          </a:prstGeom>
          <a:noFill/>
        </p:spPr>
        <p:txBody>
          <a:bodyPr wrap="square" rtlCol="0">
            <a:spAutoFit/>
          </a:bodyPr>
          <a:lstStyle/>
          <a:p>
            <a:pPr algn="just" defTabSz="685800">
              <a:defRPr/>
            </a:pPr>
            <a:r>
              <a:rPr lang="en-GB" sz="2400" dirty="0" smtClean="0">
                <a:solidFill>
                  <a:srgbClr val="000000"/>
                </a:solidFill>
                <a:cs typeface="Calibri" panose="020F0502020204030204" pitchFamily="34" charset="0"/>
              </a:rPr>
              <a:t>     </a:t>
            </a:r>
            <a:r>
              <a:rPr lang="vi-VN" sz="2400" dirty="0"/>
              <a:t>Trong một thư viện có 2 638 quyển sách viết bằng tiếng Việt. Số sách viết bằng tiếng Việt nhiều hơn số sách viết bằng tiếng nước ngoài là 705 quyển. Hỏi trong thư viện có tất cả bao nhiêu quyển sách viết bằng tiếng Việt và tiếng nước ngoài?</a:t>
            </a:r>
            <a:r>
              <a:rPr lang="en-US" sz="2400" dirty="0" smtClean="0"/>
              <a:t>?</a:t>
            </a:r>
            <a:endParaRPr lang="en-US" sz="2400" dirty="0">
              <a:solidFill>
                <a:prstClr val="white"/>
              </a:solidFill>
              <a:cs typeface="Calibri" panose="020F0502020204030204" pitchFamily="34" charset="0"/>
            </a:endParaRPr>
          </a:p>
        </p:txBody>
      </p:sp>
      <p:sp>
        <p:nvSpPr>
          <p:cNvPr id="16" name="Oval 15"/>
          <p:cNvSpPr/>
          <p:nvPr/>
        </p:nvSpPr>
        <p:spPr>
          <a:xfrm>
            <a:off x="126393" y="339835"/>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5</a:t>
            </a:r>
            <a:endParaRPr lang="en-US" sz="3200" dirty="0"/>
          </a:p>
        </p:txBody>
      </p:sp>
      <p:pic>
        <p:nvPicPr>
          <p:cNvPr id="3" name="Picture 2"/>
          <p:cNvPicPr>
            <a:picLocks noChangeAspect="1"/>
          </p:cNvPicPr>
          <p:nvPr/>
        </p:nvPicPr>
        <p:blipFill>
          <a:blip r:embed="rId2"/>
          <a:stretch>
            <a:fillRect/>
          </a:stretch>
        </p:blipFill>
        <p:spPr>
          <a:xfrm>
            <a:off x="6592582" y="1958224"/>
            <a:ext cx="2286454" cy="1340472"/>
          </a:xfrm>
          <a:prstGeom prst="rect">
            <a:avLst/>
          </a:prstGeom>
        </p:spPr>
      </p:pic>
    </p:spTree>
    <p:extLst>
      <p:ext uri="{BB962C8B-B14F-4D97-AF65-F5344CB8AC3E}">
        <p14:creationId xmlns:p14="http://schemas.microsoft.com/office/powerpoint/2010/main" val="925432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FE54030A-3A4D-4FE5-8AB9-5E00CF24E5AA}"/>
              </a:ext>
            </a:extLst>
          </p:cNvPr>
          <p:cNvSpPr txBox="1"/>
          <p:nvPr/>
        </p:nvSpPr>
        <p:spPr>
          <a:xfrm>
            <a:off x="834455" y="1899748"/>
            <a:ext cx="6552728" cy="2677656"/>
          </a:xfrm>
          <a:custGeom>
            <a:avLst/>
            <a:gdLst>
              <a:gd name="connsiteX0" fmla="*/ 0 w 9039124"/>
              <a:gd name="connsiteY0" fmla="*/ 700915 h 4205407"/>
              <a:gd name="connsiteX1" fmla="*/ 700915 w 9039124"/>
              <a:gd name="connsiteY1" fmla="*/ 0 h 4205407"/>
              <a:gd name="connsiteX2" fmla="*/ 1547960 w 9039124"/>
              <a:gd name="connsiteY2" fmla="*/ 0 h 4205407"/>
              <a:gd name="connsiteX3" fmla="*/ 2318633 w 9039124"/>
              <a:gd name="connsiteY3" fmla="*/ 0 h 4205407"/>
              <a:gd name="connsiteX4" fmla="*/ 3012932 w 9039124"/>
              <a:gd name="connsiteY4" fmla="*/ 0 h 4205407"/>
              <a:gd name="connsiteX5" fmla="*/ 3630859 w 9039124"/>
              <a:gd name="connsiteY5" fmla="*/ 0 h 4205407"/>
              <a:gd name="connsiteX6" fmla="*/ 4172412 w 9039124"/>
              <a:gd name="connsiteY6" fmla="*/ 0 h 4205407"/>
              <a:gd name="connsiteX7" fmla="*/ 4790339 w 9039124"/>
              <a:gd name="connsiteY7" fmla="*/ 0 h 4205407"/>
              <a:gd name="connsiteX8" fmla="*/ 5637384 w 9039124"/>
              <a:gd name="connsiteY8" fmla="*/ 0 h 4205407"/>
              <a:gd name="connsiteX9" fmla="*/ 6178938 w 9039124"/>
              <a:gd name="connsiteY9" fmla="*/ 0 h 4205407"/>
              <a:gd name="connsiteX10" fmla="*/ 7025983 w 9039124"/>
              <a:gd name="connsiteY10" fmla="*/ 0 h 4205407"/>
              <a:gd name="connsiteX11" fmla="*/ 7567537 w 9039124"/>
              <a:gd name="connsiteY11" fmla="*/ 0 h 4205407"/>
              <a:gd name="connsiteX12" fmla="*/ 8338209 w 9039124"/>
              <a:gd name="connsiteY12" fmla="*/ 0 h 4205407"/>
              <a:gd name="connsiteX13" fmla="*/ 9039124 w 9039124"/>
              <a:gd name="connsiteY13" fmla="*/ 700915 h 4205407"/>
              <a:gd name="connsiteX14" fmla="*/ 9039124 w 9039124"/>
              <a:gd name="connsiteY14" fmla="*/ 1261630 h 4205407"/>
              <a:gd name="connsiteX15" fmla="*/ 9039124 w 9039124"/>
              <a:gd name="connsiteY15" fmla="*/ 1822346 h 4205407"/>
              <a:gd name="connsiteX16" fmla="*/ 9039124 w 9039124"/>
              <a:gd name="connsiteY16" fmla="*/ 2355025 h 4205407"/>
              <a:gd name="connsiteX17" fmla="*/ 9039124 w 9039124"/>
              <a:gd name="connsiteY17" fmla="*/ 2915741 h 4205407"/>
              <a:gd name="connsiteX18" fmla="*/ 9039124 w 9039124"/>
              <a:gd name="connsiteY18" fmla="*/ 3504492 h 4205407"/>
              <a:gd name="connsiteX19" fmla="*/ 8338209 w 9039124"/>
              <a:gd name="connsiteY19" fmla="*/ 4205407 h 4205407"/>
              <a:gd name="connsiteX20" fmla="*/ 7643910 w 9039124"/>
              <a:gd name="connsiteY20" fmla="*/ 4205407 h 4205407"/>
              <a:gd name="connsiteX21" fmla="*/ 6796864 w 9039124"/>
              <a:gd name="connsiteY21" fmla="*/ 4205407 h 4205407"/>
              <a:gd name="connsiteX22" fmla="*/ 6255311 w 9039124"/>
              <a:gd name="connsiteY22" fmla="*/ 4205407 h 4205407"/>
              <a:gd name="connsiteX23" fmla="*/ 5790130 w 9039124"/>
              <a:gd name="connsiteY23" fmla="*/ 4205407 h 4205407"/>
              <a:gd name="connsiteX24" fmla="*/ 5019458 w 9039124"/>
              <a:gd name="connsiteY24" fmla="*/ 4205407 h 4205407"/>
              <a:gd name="connsiteX25" fmla="*/ 4325158 w 9039124"/>
              <a:gd name="connsiteY25" fmla="*/ 4205407 h 4205407"/>
              <a:gd name="connsiteX26" fmla="*/ 3630859 w 9039124"/>
              <a:gd name="connsiteY26" fmla="*/ 4205407 h 4205407"/>
              <a:gd name="connsiteX27" fmla="*/ 3165678 w 9039124"/>
              <a:gd name="connsiteY27" fmla="*/ 4205407 h 4205407"/>
              <a:gd name="connsiteX28" fmla="*/ 2624124 w 9039124"/>
              <a:gd name="connsiteY28" fmla="*/ 4205407 h 4205407"/>
              <a:gd name="connsiteX29" fmla="*/ 1777079 w 9039124"/>
              <a:gd name="connsiteY29" fmla="*/ 4205407 h 4205407"/>
              <a:gd name="connsiteX30" fmla="*/ 700915 w 9039124"/>
              <a:gd name="connsiteY30" fmla="*/ 4205407 h 4205407"/>
              <a:gd name="connsiteX31" fmla="*/ 0 w 9039124"/>
              <a:gd name="connsiteY31" fmla="*/ 3504492 h 4205407"/>
              <a:gd name="connsiteX32" fmla="*/ 0 w 9039124"/>
              <a:gd name="connsiteY32" fmla="*/ 2943777 h 4205407"/>
              <a:gd name="connsiteX33" fmla="*/ 0 w 9039124"/>
              <a:gd name="connsiteY33" fmla="*/ 2355025 h 4205407"/>
              <a:gd name="connsiteX34" fmla="*/ 0 w 9039124"/>
              <a:gd name="connsiteY34" fmla="*/ 1794310 h 4205407"/>
              <a:gd name="connsiteX35" fmla="*/ 0 w 9039124"/>
              <a:gd name="connsiteY35" fmla="*/ 1289666 h 4205407"/>
              <a:gd name="connsiteX36" fmla="*/ 0 w 9039124"/>
              <a:gd name="connsiteY36" fmla="*/ 700915 h 420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39124" h="4205407" fill="none" extrusionOk="0">
                <a:moveTo>
                  <a:pt x="0" y="700915"/>
                </a:moveTo>
                <a:cubicBezTo>
                  <a:pt x="91467" y="316256"/>
                  <a:pt x="282646" y="-83933"/>
                  <a:pt x="700915" y="0"/>
                </a:cubicBezTo>
                <a:cubicBezTo>
                  <a:pt x="1051900" y="-2460"/>
                  <a:pt x="1134424" y="29258"/>
                  <a:pt x="1547960" y="0"/>
                </a:cubicBezTo>
                <a:cubicBezTo>
                  <a:pt x="1961497" y="-29258"/>
                  <a:pt x="1952297" y="-32850"/>
                  <a:pt x="2318633" y="0"/>
                </a:cubicBezTo>
                <a:cubicBezTo>
                  <a:pt x="2684969" y="32850"/>
                  <a:pt x="2677304" y="-24065"/>
                  <a:pt x="3012932" y="0"/>
                </a:cubicBezTo>
                <a:cubicBezTo>
                  <a:pt x="3348560" y="24065"/>
                  <a:pt x="3441175" y="13881"/>
                  <a:pt x="3630859" y="0"/>
                </a:cubicBezTo>
                <a:cubicBezTo>
                  <a:pt x="3820543" y="-13881"/>
                  <a:pt x="3999941" y="7136"/>
                  <a:pt x="4172412" y="0"/>
                </a:cubicBezTo>
                <a:cubicBezTo>
                  <a:pt x="4344883" y="-7136"/>
                  <a:pt x="4565470" y="9626"/>
                  <a:pt x="4790339" y="0"/>
                </a:cubicBezTo>
                <a:cubicBezTo>
                  <a:pt x="5015208" y="-9626"/>
                  <a:pt x="5438390" y="138"/>
                  <a:pt x="5637384" y="0"/>
                </a:cubicBezTo>
                <a:cubicBezTo>
                  <a:pt x="5836378" y="-138"/>
                  <a:pt x="5951808" y="1703"/>
                  <a:pt x="6178938" y="0"/>
                </a:cubicBezTo>
                <a:cubicBezTo>
                  <a:pt x="6406068" y="-1703"/>
                  <a:pt x="6797549" y="-3756"/>
                  <a:pt x="7025983" y="0"/>
                </a:cubicBezTo>
                <a:cubicBezTo>
                  <a:pt x="7254417" y="3756"/>
                  <a:pt x="7430597" y="5536"/>
                  <a:pt x="7567537" y="0"/>
                </a:cubicBezTo>
                <a:cubicBezTo>
                  <a:pt x="7704477" y="-5536"/>
                  <a:pt x="7969648" y="1062"/>
                  <a:pt x="8338209" y="0"/>
                </a:cubicBezTo>
                <a:cubicBezTo>
                  <a:pt x="8686904" y="1117"/>
                  <a:pt x="9075637" y="303500"/>
                  <a:pt x="9039124" y="700915"/>
                </a:cubicBezTo>
                <a:cubicBezTo>
                  <a:pt x="9039062" y="866712"/>
                  <a:pt x="9020792" y="1148451"/>
                  <a:pt x="9039124" y="1261630"/>
                </a:cubicBezTo>
                <a:cubicBezTo>
                  <a:pt x="9057456" y="1374809"/>
                  <a:pt x="9047450" y="1685763"/>
                  <a:pt x="9039124" y="1822346"/>
                </a:cubicBezTo>
                <a:cubicBezTo>
                  <a:pt x="9030798" y="1958929"/>
                  <a:pt x="9044454" y="2189178"/>
                  <a:pt x="9039124" y="2355025"/>
                </a:cubicBezTo>
                <a:cubicBezTo>
                  <a:pt x="9033794" y="2520872"/>
                  <a:pt x="9033600" y="2715902"/>
                  <a:pt x="9039124" y="2915741"/>
                </a:cubicBezTo>
                <a:cubicBezTo>
                  <a:pt x="9044648" y="3115580"/>
                  <a:pt x="9033780" y="3332665"/>
                  <a:pt x="9039124" y="3504492"/>
                </a:cubicBezTo>
                <a:cubicBezTo>
                  <a:pt x="9099464" y="3910738"/>
                  <a:pt x="8768666" y="4151630"/>
                  <a:pt x="8338209" y="4205407"/>
                </a:cubicBezTo>
                <a:cubicBezTo>
                  <a:pt x="8159954" y="4195954"/>
                  <a:pt x="7978877" y="4180924"/>
                  <a:pt x="7643910" y="4205407"/>
                </a:cubicBezTo>
                <a:cubicBezTo>
                  <a:pt x="7308943" y="4229890"/>
                  <a:pt x="7179607" y="4230630"/>
                  <a:pt x="6796864" y="4205407"/>
                </a:cubicBezTo>
                <a:cubicBezTo>
                  <a:pt x="6414121" y="4180184"/>
                  <a:pt x="6391333" y="4224921"/>
                  <a:pt x="6255311" y="4205407"/>
                </a:cubicBezTo>
                <a:cubicBezTo>
                  <a:pt x="6119289" y="4185893"/>
                  <a:pt x="5998981" y="4220717"/>
                  <a:pt x="5790130" y="4205407"/>
                </a:cubicBezTo>
                <a:cubicBezTo>
                  <a:pt x="5581279" y="4190097"/>
                  <a:pt x="5378277" y="4187444"/>
                  <a:pt x="5019458" y="4205407"/>
                </a:cubicBezTo>
                <a:cubicBezTo>
                  <a:pt x="4660639" y="4223370"/>
                  <a:pt x="4586577" y="4216261"/>
                  <a:pt x="4325158" y="4205407"/>
                </a:cubicBezTo>
                <a:cubicBezTo>
                  <a:pt x="4063739" y="4194553"/>
                  <a:pt x="3836712" y="4185541"/>
                  <a:pt x="3630859" y="4205407"/>
                </a:cubicBezTo>
                <a:cubicBezTo>
                  <a:pt x="3425006" y="4225273"/>
                  <a:pt x="3382514" y="4197193"/>
                  <a:pt x="3165678" y="4205407"/>
                </a:cubicBezTo>
                <a:cubicBezTo>
                  <a:pt x="2948842" y="4213621"/>
                  <a:pt x="2820249" y="4211922"/>
                  <a:pt x="2624124" y="4205407"/>
                </a:cubicBezTo>
                <a:cubicBezTo>
                  <a:pt x="2427999" y="4198892"/>
                  <a:pt x="2030788" y="4165242"/>
                  <a:pt x="1777079" y="4205407"/>
                </a:cubicBezTo>
                <a:cubicBezTo>
                  <a:pt x="1523370" y="4245572"/>
                  <a:pt x="1181266" y="4238881"/>
                  <a:pt x="700915" y="4205407"/>
                </a:cubicBezTo>
                <a:cubicBezTo>
                  <a:pt x="334442" y="4270759"/>
                  <a:pt x="-37108" y="3813236"/>
                  <a:pt x="0" y="3504492"/>
                </a:cubicBezTo>
                <a:cubicBezTo>
                  <a:pt x="-11604" y="3233736"/>
                  <a:pt x="-935" y="3088350"/>
                  <a:pt x="0" y="2943777"/>
                </a:cubicBezTo>
                <a:cubicBezTo>
                  <a:pt x="935" y="2799205"/>
                  <a:pt x="23569" y="2640708"/>
                  <a:pt x="0" y="2355025"/>
                </a:cubicBezTo>
                <a:cubicBezTo>
                  <a:pt x="-23569" y="2069342"/>
                  <a:pt x="18884" y="1953293"/>
                  <a:pt x="0" y="1794310"/>
                </a:cubicBezTo>
                <a:cubicBezTo>
                  <a:pt x="-18884" y="1635327"/>
                  <a:pt x="6371" y="1513822"/>
                  <a:pt x="0" y="1289666"/>
                </a:cubicBezTo>
                <a:cubicBezTo>
                  <a:pt x="-6371" y="1065510"/>
                  <a:pt x="-7662" y="904367"/>
                  <a:pt x="0" y="700915"/>
                </a:cubicBezTo>
                <a:close/>
              </a:path>
              <a:path w="9039124" h="4205407" stroke="0" extrusionOk="0">
                <a:moveTo>
                  <a:pt x="0" y="700915"/>
                </a:moveTo>
                <a:cubicBezTo>
                  <a:pt x="-10146" y="354068"/>
                  <a:pt x="355441" y="51757"/>
                  <a:pt x="700915" y="0"/>
                </a:cubicBezTo>
                <a:cubicBezTo>
                  <a:pt x="888742" y="8088"/>
                  <a:pt x="1229333" y="-25836"/>
                  <a:pt x="1547960" y="0"/>
                </a:cubicBezTo>
                <a:cubicBezTo>
                  <a:pt x="1866587" y="25836"/>
                  <a:pt x="1793407" y="6682"/>
                  <a:pt x="2013141" y="0"/>
                </a:cubicBezTo>
                <a:cubicBezTo>
                  <a:pt x="2232875" y="-6682"/>
                  <a:pt x="2280036" y="12792"/>
                  <a:pt x="2478322" y="0"/>
                </a:cubicBezTo>
                <a:cubicBezTo>
                  <a:pt x="2676608" y="-12792"/>
                  <a:pt x="2830489" y="22190"/>
                  <a:pt x="2943502" y="0"/>
                </a:cubicBezTo>
                <a:cubicBezTo>
                  <a:pt x="3056515" y="-22190"/>
                  <a:pt x="3408653" y="14354"/>
                  <a:pt x="3561429" y="0"/>
                </a:cubicBezTo>
                <a:cubicBezTo>
                  <a:pt x="3714205" y="-14354"/>
                  <a:pt x="4056336" y="-33325"/>
                  <a:pt x="4408474" y="0"/>
                </a:cubicBezTo>
                <a:cubicBezTo>
                  <a:pt x="4760612" y="33325"/>
                  <a:pt x="5006865" y="-24677"/>
                  <a:pt x="5179146" y="0"/>
                </a:cubicBezTo>
                <a:cubicBezTo>
                  <a:pt x="5351427" y="24677"/>
                  <a:pt x="5576723" y="-29122"/>
                  <a:pt x="5797073" y="0"/>
                </a:cubicBezTo>
                <a:cubicBezTo>
                  <a:pt x="6017423" y="29122"/>
                  <a:pt x="6228778" y="-2748"/>
                  <a:pt x="6415000" y="0"/>
                </a:cubicBezTo>
                <a:cubicBezTo>
                  <a:pt x="6601222" y="2748"/>
                  <a:pt x="6830697" y="17861"/>
                  <a:pt x="6956553" y="0"/>
                </a:cubicBezTo>
                <a:cubicBezTo>
                  <a:pt x="7082409" y="-17861"/>
                  <a:pt x="8011237" y="32434"/>
                  <a:pt x="8338209" y="0"/>
                </a:cubicBezTo>
                <a:cubicBezTo>
                  <a:pt x="8712825" y="9299"/>
                  <a:pt x="9030647" y="322542"/>
                  <a:pt x="9039124" y="700915"/>
                </a:cubicBezTo>
                <a:cubicBezTo>
                  <a:pt x="9044466" y="973525"/>
                  <a:pt x="9022936" y="1036454"/>
                  <a:pt x="9039124" y="1289666"/>
                </a:cubicBezTo>
                <a:cubicBezTo>
                  <a:pt x="9055312" y="1542878"/>
                  <a:pt x="9029303" y="1594974"/>
                  <a:pt x="9039124" y="1766274"/>
                </a:cubicBezTo>
                <a:cubicBezTo>
                  <a:pt x="9048945" y="1937574"/>
                  <a:pt x="9045137" y="2128006"/>
                  <a:pt x="9039124" y="2242882"/>
                </a:cubicBezTo>
                <a:cubicBezTo>
                  <a:pt x="9033111" y="2357758"/>
                  <a:pt x="9018958" y="2604672"/>
                  <a:pt x="9039124" y="2719490"/>
                </a:cubicBezTo>
                <a:cubicBezTo>
                  <a:pt x="9059290" y="2834308"/>
                  <a:pt x="9073286" y="3302292"/>
                  <a:pt x="9039124" y="3504492"/>
                </a:cubicBezTo>
                <a:cubicBezTo>
                  <a:pt x="9058698" y="3808334"/>
                  <a:pt x="8789343" y="4179817"/>
                  <a:pt x="8338209" y="4205407"/>
                </a:cubicBezTo>
                <a:cubicBezTo>
                  <a:pt x="8108709" y="4182966"/>
                  <a:pt x="8044133" y="4217973"/>
                  <a:pt x="7873028" y="4205407"/>
                </a:cubicBezTo>
                <a:cubicBezTo>
                  <a:pt x="7701923" y="4192841"/>
                  <a:pt x="7276068" y="4214084"/>
                  <a:pt x="7102356" y="4205407"/>
                </a:cubicBezTo>
                <a:cubicBezTo>
                  <a:pt x="6928644" y="4196730"/>
                  <a:pt x="6546755" y="4164895"/>
                  <a:pt x="6255311" y="4205407"/>
                </a:cubicBezTo>
                <a:cubicBezTo>
                  <a:pt x="5963868" y="4245919"/>
                  <a:pt x="5856019" y="4188516"/>
                  <a:pt x="5713757" y="4205407"/>
                </a:cubicBezTo>
                <a:cubicBezTo>
                  <a:pt x="5571495" y="4222298"/>
                  <a:pt x="5468100" y="4189000"/>
                  <a:pt x="5248576" y="4205407"/>
                </a:cubicBezTo>
                <a:cubicBezTo>
                  <a:pt x="5029052" y="4221814"/>
                  <a:pt x="4905429" y="4226232"/>
                  <a:pt x="4783396" y="4205407"/>
                </a:cubicBezTo>
                <a:cubicBezTo>
                  <a:pt x="4661363" y="4184582"/>
                  <a:pt x="4369296" y="4178087"/>
                  <a:pt x="4165469" y="4205407"/>
                </a:cubicBezTo>
                <a:cubicBezTo>
                  <a:pt x="3961642" y="4232727"/>
                  <a:pt x="3678109" y="4174042"/>
                  <a:pt x="3318424" y="4205407"/>
                </a:cubicBezTo>
                <a:cubicBezTo>
                  <a:pt x="2958740" y="4236772"/>
                  <a:pt x="3000227" y="4182296"/>
                  <a:pt x="2776870" y="4205407"/>
                </a:cubicBezTo>
                <a:cubicBezTo>
                  <a:pt x="2553513" y="4228518"/>
                  <a:pt x="2275193" y="4180819"/>
                  <a:pt x="2082571" y="4205407"/>
                </a:cubicBezTo>
                <a:cubicBezTo>
                  <a:pt x="1889949" y="4229995"/>
                  <a:pt x="1632338" y="4218575"/>
                  <a:pt x="1464644" y="4205407"/>
                </a:cubicBezTo>
                <a:cubicBezTo>
                  <a:pt x="1296950" y="4192239"/>
                  <a:pt x="864003" y="4234427"/>
                  <a:pt x="700915" y="4205407"/>
                </a:cubicBezTo>
                <a:cubicBezTo>
                  <a:pt x="319093" y="4198105"/>
                  <a:pt x="-1150" y="3878096"/>
                  <a:pt x="0" y="3504492"/>
                </a:cubicBezTo>
                <a:cubicBezTo>
                  <a:pt x="18869" y="3389371"/>
                  <a:pt x="-23945" y="3178593"/>
                  <a:pt x="0" y="2971812"/>
                </a:cubicBezTo>
                <a:cubicBezTo>
                  <a:pt x="23945" y="2765031"/>
                  <a:pt x="-4691" y="2594129"/>
                  <a:pt x="0" y="2439133"/>
                </a:cubicBezTo>
                <a:cubicBezTo>
                  <a:pt x="4691" y="2284137"/>
                  <a:pt x="2623" y="2113681"/>
                  <a:pt x="0" y="1850382"/>
                </a:cubicBezTo>
                <a:cubicBezTo>
                  <a:pt x="-2623" y="1587083"/>
                  <a:pt x="4384" y="1408983"/>
                  <a:pt x="0" y="1233595"/>
                </a:cubicBezTo>
                <a:cubicBezTo>
                  <a:pt x="-4384" y="1058207"/>
                  <a:pt x="-9931" y="893149"/>
                  <a:pt x="0" y="700915"/>
                </a:cubicBezTo>
                <a:close/>
              </a:path>
            </a:pathLst>
          </a:custGeom>
          <a:solidFill>
            <a:srgbClr val="FFFFCC"/>
          </a:solidFill>
          <a:ln w="38100">
            <a:solidFill>
              <a:srgbClr val="FF9999"/>
            </a:solidFill>
            <a:prstDash val="dash"/>
            <a:extLst>
              <a:ext uri="{C807C97D-BFC1-408E-A445-0C87EB9F89A2}">
                <ask:lineSketchStyleProps xmlns="" xmlns:ask="http://schemas.microsoft.com/office/drawing/2018/sketchyshapes" sd="1324216099">
                  <a:prstGeom prst="roundRect">
                    <a:avLst/>
                  </a:prstGeom>
                  <ask:type>
                    <ask:lineSketchFreehand/>
                  </ask:type>
                </ask:lineSketchStyleProps>
              </a:ext>
            </a:extLst>
          </a:ln>
        </p:spPr>
        <p:txBody>
          <a:bodyPr wrap="square" rtlCol="0">
            <a:spAutoFit/>
          </a:bodyPr>
          <a:lstStyle/>
          <a:p>
            <a:pPr algn="ctr"/>
            <a:r>
              <a:rPr lang="vi-VN" sz="2400" b="1" u="sng">
                <a:solidFill>
                  <a:srgbClr val="002060"/>
                </a:solidFill>
                <a:cs typeface="Calibri" panose="020F0502020204030204" pitchFamily="34" charset="0"/>
              </a:rPr>
              <a:t>Bài giải</a:t>
            </a:r>
            <a:r>
              <a:rPr lang="en-US" sz="2400" b="1" u="sng">
                <a:solidFill>
                  <a:srgbClr val="002060"/>
                </a:solidFill>
                <a:cs typeface="Calibri" panose="020F0502020204030204" pitchFamily="34" charset="0"/>
              </a:rPr>
              <a:t>:</a:t>
            </a:r>
            <a:endParaRPr lang="vi-VN" sz="2400" b="1" u="sng">
              <a:solidFill>
                <a:srgbClr val="002060"/>
              </a:solidFill>
              <a:cs typeface="Calibri" panose="020F0502020204030204" pitchFamily="34" charset="0"/>
            </a:endParaRPr>
          </a:p>
          <a:p>
            <a:pPr algn="ctr"/>
            <a:r>
              <a:rPr lang="vi-VN" sz="2400" b="1">
                <a:solidFill>
                  <a:srgbClr val="002060"/>
                </a:solidFill>
                <a:cs typeface="Calibri" panose="020F0502020204030204" pitchFamily="34" charset="0"/>
              </a:rPr>
              <a:t> </a:t>
            </a:r>
            <a:r>
              <a:rPr lang="vi-VN" sz="2400" b="1">
                <a:solidFill>
                  <a:srgbClr val="002060"/>
                </a:solidFill>
              </a:rPr>
              <a:t>Có 10 250 m vải muốn may mỗi bộ quần áo vừa hết 3 m vải thì ta có phép tính:</a:t>
            </a:r>
          </a:p>
          <a:p>
            <a:pPr algn="ctr"/>
            <a:r>
              <a:rPr lang="vi-VN" sz="2400" b="1">
                <a:solidFill>
                  <a:srgbClr val="002060"/>
                </a:solidFill>
              </a:rPr>
              <a:t>10 250 : 3 = 3 416 (dư 2)</a:t>
            </a:r>
          </a:p>
          <a:p>
            <a:pPr algn="ctr"/>
            <a:r>
              <a:rPr lang="vi-VN" sz="2400" b="1">
                <a:solidFill>
                  <a:srgbClr val="002060"/>
                </a:solidFill>
              </a:rPr>
              <a:t>Vậy:</a:t>
            </a:r>
          </a:p>
          <a:p>
            <a:pPr algn="ctr"/>
            <a:r>
              <a:rPr lang="vi-VN" sz="2400" b="1">
                <a:solidFill>
                  <a:srgbClr val="002060"/>
                </a:solidFill>
              </a:rPr>
              <a:t>Công ty may được nhiều nhất 3 415 bộ quần áo.</a:t>
            </a:r>
          </a:p>
          <a:p>
            <a:pPr algn="ctr"/>
            <a:r>
              <a:rPr lang="vi-VN" sz="2400" b="1">
                <a:solidFill>
                  <a:srgbClr val="002060"/>
                </a:solidFill>
              </a:rPr>
              <a:t>Số mét vải còn thừa: 2 mét vải.</a:t>
            </a:r>
            <a:endParaRPr lang="vi-VN" sz="2400" b="1" dirty="0">
              <a:solidFill>
                <a:srgbClr val="002060"/>
              </a:solidFill>
            </a:endParaRPr>
          </a:p>
        </p:txBody>
      </p:sp>
      <p:sp>
        <p:nvSpPr>
          <p:cNvPr id="15" name="TextBox 14"/>
          <p:cNvSpPr txBox="1"/>
          <p:nvPr/>
        </p:nvSpPr>
        <p:spPr>
          <a:xfrm>
            <a:off x="662285" y="388564"/>
            <a:ext cx="8216751" cy="1200329"/>
          </a:xfrm>
          <a:prstGeom prst="rect">
            <a:avLst/>
          </a:prstGeom>
          <a:noFill/>
        </p:spPr>
        <p:txBody>
          <a:bodyPr wrap="square" rtlCol="0">
            <a:spAutoFit/>
          </a:bodyPr>
          <a:lstStyle/>
          <a:p>
            <a:pPr algn="just" defTabSz="685800">
              <a:defRPr/>
            </a:pPr>
            <a:r>
              <a:rPr lang="en-GB" sz="2400" b="1" dirty="0" smtClean="0">
                <a:solidFill>
                  <a:srgbClr val="000000"/>
                </a:solidFill>
                <a:cs typeface="Calibri" panose="020F0502020204030204" pitchFamily="34" charset="0"/>
              </a:rPr>
              <a:t>     </a:t>
            </a:r>
            <a:r>
              <a:rPr lang="vi-VN" sz="2400" dirty="0"/>
              <a:t>May mỗi bộ quần áo vừa hết 3 m vải. Hỏi nếu một công ty may có 10 250 m vải thì may được nhiều nhất bao nhiêu bộ quần áo như thế và còn thừa mấy mét vải?</a:t>
            </a:r>
            <a:endParaRPr lang="en-US" sz="2400" b="1" dirty="0">
              <a:solidFill>
                <a:prstClr val="white"/>
              </a:solidFill>
              <a:cs typeface="Calibri" panose="020F0502020204030204" pitchFamily="34" charset="0"/>
            </a:endParaRPr>
          </a:p>
        </p:txBody>
      </p:sp>
      <p:sp>
        <p:nvSpPr>
          <p:cNvPr id="16" name="Oval 15"/>
          <p:cNvSpPr/>
          <p:nvPr/>
        </p:nvSpPr>
        <p:spPr>
          <a:xfrm>
            <a:off x="282161" y="254167"/>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6</a:t>
            </a:r>
            <a:endParaRPr lang="en-US" sz="3200" dirty="0"/>
          </a:p>
        </p:txBody>
      </p:sp>
    </p:spTree>
    <p:extLst>
      <p:ext uri="{BB962C8B-B14F-4D97-AF65-F5344CB8AC3E}">
        <p14:creationId xmlns:p14="http://schemas.microsoft.com/office/powerpoint/2010/main" val="9311637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FE54030A-3A4D-4FE5-8AB9-5E00CF24E5AA}"/>
              </a:ext>
            </a:extLst>
          </p:cNvPr>
          <p:cNvSpPr txBox="1"/>
          <p:nvPr/>
        </p:nvSpPr>
        <p:spPr>
          <a:xfrm>
            <a:off x="251520" y="2312208"/>
            <a:ext cx="5616624" cy="2426305"/>
          </a:xfrm>
          <a:custGeom>
            <a:avLst/>
            <a:gdLst>
              <a:gd name="connsiteX0" fmla="*/ 0 w 9039124"/>
              <a:gd name="connsiteY0" fmla="*/ 700915 h 4205407"/>
              <a:gd name="connsiteX1" fmla="*/ 700915 w 9039124"/>
              <a:gd name="connsiteY1" fmla="*/ 0 h 4205407"/>
              <a:gd name="connsiteX2" fmla="*/ 1547960 w 9039124"/>
              <a:gd name="connsiteY2" fmla="*/ 0 h 4205407"/>
              <a:gd name="connsiteX3" fmla="*/ 2318633 w 9039124"/>
              <a:gd name="connsiteY3" fmla="*/ 0 h 4205407"/>
              <a:gd name="connsiteX4" fmla="*/ 3012932 w 9039124"/>
              <a:gd name="connsiteY4" fmla="*/ 0 h 4205407"/>
              <a:gd name="connsiteX5" fmla="*/ 3630859 w 9039124"/>
              <a:gd name="connsiteY5" fmla="*/ 0 h 4205407"/>
              <a:gd name="connsiteX6" fmla="*/ 4172412 w 9039124"/>
              <a:gd name="connsiteY6" fmla="*/ 0 h 4205407"/>
              <a:gd name="connsiteX7" fmla="*/ 4790339 w 9039124"/>
              <a:gd name="connsiteY7" fmla="*/ 0 h 4205407"/>
              <a:gd name="connsiteX8" fmla="*/ 5637384 w 9039124"/>
              <a:gd name="connsiteY8" fmla="*/ 0 h 4205407"/>
              <a:gd name="connsiteX9" fmla="*/ 6178938 w 9039124"/>
              <a:gd name="connsiteY9" fmla="*/ 0 h 4205407"/>
              <a:gd name="connsiteX10" fmla="*/ 7025983 w 9039124"/>
              <a:gd name="connsiteY10" fmla="*/ 0 h 4205407"/>
              <a:gd name="connsiteX11" fmla="*/ 7567537 w 9039124"/>
              <a:gd name="connsiteY11" fmla="*/ 0 h 4205407"/>
              <a:gd name="connsiteX12" fmla="*/ 8338209 w 9039124"/>
              <a:gd name="connsiteY12" fmla="*/ 0 h 4205407"/>
              <a:gd name="connsiteX13" fmla="*/ 9039124 w 9039124"/>
              <a:gd name="connsiteY13" fmla="*/ 700915 h 4205407"/>
              <a:gd name="connsiteX14" fmla="*/ 9039124 w 9039124"/>
              <a:gd name="connsiteY14" fmla="*/ 1261630 h 4205407"/>
              <a:gd name="connsiteX15" fmla="*/ 9039124 w 9039124"/>
              <a:gd name="connsiteY15" fmla="*/ 1822346 h 4205407"/>
              <a:gd name="connsiteX16" fmla="*/ 9039124 w 9039124"/>
              <a:gd name="connsiteY16" fmla="*/ 2355025 h 4205407"/>
              <a:gd name="connsiteX17" fmla="*/ 9039124 w 9039124"/>
              <a:gd name="connsiteY17" fmla="*/ 2915741 h 4205407"/>
              <a:gd name="connsiteX18" fmla="*/ 9039124 w 9039124"/>
              <a:gd name="connsiteY18" fmla="*/ 3504492 h 4205407"/>
              <a:gd name="connsiteX19" fmla="*/ 8338209 w 9039124"/>
              <a:gd name="connsiteY19" fmla="*/ 4205407 h 4205407"/>
              <a:gd name="connsiteX20" fmla="*/ 7643910 w 9039124"/>
              <a:gd name="connsiteY20" fmla="*/ 4205407 h 4205407"/>
              <a:gd name="connsiteX21" fmla="*/ 6796864 w 9039124"/>
              <a:gd name="connsiteY21" fmla="*/ 4205407 h 4205407"/>
              <a:gd name="connsiteX22" fmla="*/ 6255311 w 9039124"/>
              <a:gd name="connsiteY22" fmla="*/ 4205407 h 4205407"/>
              <a:gd name="connsiteX23" fmla="*/ 5790130 w 9039124"/>
              <a:gd name="connsiteY23" fmla="*/ 4205407 h 4205407"/>
              <a:gd name="connsiteX24" fmla="*/ 5019458 w 9039124"/>
              <a:gd name="connsiteY24" fmla="*/ 4205407 h 4205407"/>
              <a:gd name="connsiteX25" fmla="*/ 4325158 w 9039124"/>
              <a:gd name="connsiteY25" fmla="*/ 4205407 h 4205407"/>
              <a:gd name="connsiteX26" fmla="*/ 3630859 w 9039124"/>
              <a:gd name="connsiteY26" fmla="*/ 4205407 h 4205407"/>
              <a:gd name="connsiteX27" fmla="*/ 3165678 w 9039124"/>
              <a:gd name="connsiteY27" fmla="*/ 4205407 h 4205407"/>
              <a:gd name="connsiteX28" fmla="*/ 2624124 w 9039124"/>
              <a:gd name="connsiteY28" fmla="*/ 4205407 h 4205407"/>
              <a:gd name="connsiteX29" fmla="*/ 1777079 w 9039124"/>
              <a:gd name="connsiteY29" fmla="*/ 4205407 h 4205407"/>
              <a:gd name="connsiteX30" fmla="*/ 700915 w 9039124"/>
              <a:gd name="connsiteY30" fmla="*/ 4205407 h 4205407"/>
              <a:gd name="connsiteX31" fmla="*/ 0 w 9039124"/>
              <a:gd name="connsiteY31" fmla="*/ 3504492 h 4205407"/>
              <a:gd name="connsiteX32" fmla="*/ 0 w 9039124"/>
              <a:gd name="connsiteY32" fmla="*/ 2943777 h 4205407"/>
              <a:gd name="connsiteX33" fmla="*/ 0 w 9039124"/>
              <a:gd name="connsiteY33" fmla="*/ 2355025 h 4205407"/>
              <a:gd name="connsiteX34" fmla="*/ 0 w 9039124"/>
              <a:gd name="connsiteY34" fmla="*/ 1794310 h 4205407"/>
              <a:gd name="connsiteX35" fmla="*/ 0 w 9039124"/>
              <a:gd name="connsiteY35" fmla="*/ 1289666 h 4205407"/>
              <a:gd name="connsiteX36" fmla="*/ 0 w 9039124"/>
              <a:gd name="connsiteY36" fmla="*/ 700915 h 420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39124" h="4205407" fill="none" extrusionOk="0">
                <a:moveTo>
                  <a:pt x="0" y="700915"/>
                </a:moveTo>
                <a:cubicBezTo>
                  <a:pt x="91467" y="316256"/>
                  <a:pt x="282646" y="-83933"/>
                  <a:pt x="700915" y="0"/>
                </a:cubicBezTo>
                <a:cubicBezTo>
                  <a:pt x="1051900" y="-2460"/>
                  <a:pt x="1134424" y="29258"/>
                  <a:pt x="1547960" y="0"/>
                </a:cubicBezTo>
                <a:cubicBezTo>
                  <a:pt x="1961497" y="-29258"/>
                  <a:pt x="1952297" y="-32850"/>
                  <a:pt x="2318633" y="0"/>
                </a:cubicBezTo>
                <a:cubicBezTo>
                  <a:pt x="2684969" y="32850"/>
                  <a:pt x="2677304" y="-24065"/>
                  <a:pt x="3012932" y="0"/>
                </a:cubicBezTo>
                <a:cubicBezTo>
                  <a:pt x="3348560" y="24065"/>
                  <a:pt x="3441175" y="13881"/>
                  <a:pt x="3630859" y="0"/>
                </a:cubicBezTo>
                <a:cubicBezTo>
                  <a:pt x="3820543" y="-13881"/>
                  <a:pt x="3999941" y="7136"/>
                  <a:pt x="4172412" y="0"/>
                </a:cubicBezTo>
                <a:cubicBezTo>
                  <a:pt x="4344883" y="-7136"/>
                  <a:pt x="4565470" y="9626"/>
                  <a:pt x="4790339" y="0"/>
                </a:cubicBezTo>
                <a:cubicBezTo>
                  <a:pt x="5015208" y="-9626"/>
                  <a:pt x="5438390" y="138"/>
                  <a:pt x="5637384" y="0"/>
                </a:cubicBezTo>
                <a:cubicBezTo>
                  <a:pt x="5836378" y="-138"/>
                  <a:pt x="5951808" y="1703"/>
                  <a:pt x="6178938" y="0"/>
                </a:cubicBezTo>
                <a:cubicBezTo>
                  <a:pt x="6406068" y="-1703"/>
                  <a:pt x="6797549" y="-3756"/>
                  <a:pt x="7025983" y="0"/>
                </a:cubicBezTo>
                <a:cubicBezTo>
                  <a:pt x="7254417" y="3756"/>
                  <a:pt x="7430597" y="5536"/>
                  <a:pt x="7567537" y="0"/>
                </a:cubicBezTo>
                <a:cubicBezTo>
                  <a:pt x="7704477" y="-5536"/>
                  <a:pt x="7969648" y="1062"/>
                  <a:pt x="8338209" y="0"/>
                </a:cubicBezTo>
                <a:cubicBezTo>
                  <a:pt x="8686904" y="1117"/>
                  <a:pt x="9075637" y="303500"/>
                  <a:pt x="9039124" y="700915"/>
                </a:cubicBezTo>
                <a:cubicBezTo>
                  <a:pt x="9039062" y="866712"/>
                  <a:pt x="9020792" y="1148451"/>
                  <a:pt x="9039124" y="1261630"/>
                </a:cubicBezTo>
                <a:cubicBezTo>
                  <a:pt x="9057456" y="1374809"/>
                  <a:pt x="9047450" y="1685763"/>
                  <a:pt x="9039124" y="1822346"/>
                </a:cubicBezTo>
                <a:cubicBezTo>
                  <a:pt x="9030798" y="1958929"/>
                  <a:pt x="9044454" y="2189178"/>
                  <a:pt x="9039124" y="2355025"/>
                </a:cubicBezTo>
                <a:cubicBezTo>
                  <a:pt x="9033794" y="2520872"/>
                  <a:pt x="9033600" y="2715902"/>
                  <a:pt x="9039124" y="2915741"/>
                </a:cubicBezTo>
                <a:cubicBezTo>
                  <a:pt x="9044648" y="3115580"/>
                  <a:pt x="9033780" y="3332665"/>
                  <a:pt x="9039124" y="3504492"/>
                </a:cubicBezTo>
                <a:cubicBezTo>
                  <a:pt x="9099464" y="3910738"/>
                  <a:pt x="8768666" y="4151630"/>
                  <a:pt x="8338209" y="4205407"/>
                </a:cubicBezTo>
                <a:cubicBezTo>
                  <a:pt x="8159954" y="4195954"/>
                  <a:pt x="7978877" y="4180924"/>
                  <a:pt x="7643910" y="4205407"/>
                </a:cubicBezTo>
                <a:cubicBezTo>
                  <a:pt x="7308943" y="4229890"/>
                  <a:pt x="7179607" y="4230630"/>
                  <a:pt x="6796864" y="4205407"/>
                </a:cubicBezTo>
                <a:cubicBezTo>
                  <a:pt x="6414121" y="4180184"/>
                  <a:pt x="6391333" y="4224921"/>
                  <a:pt x="6255311" y="4205407"/>
                </a:cubicBezTo>
                <a:cubicBezTo>
                  <a:pt x="6119289" y="4185893"/>
                  <a:pt x="5998981" y="4220717"/>
                  <a:pt x="5790130" y="4205407"/>
                </a:cubicBezTo>
                <a:cubicBezTo>
                  <a:pt x="5581279" y="4190097"/>
                  <a:pt x="5378277" y="4187444"/>
                  <a:pt x="5019458" y="4205407"/>
                </a:cubicBezTo>
                <a:cubicBezTo>
                  <a:pt x="4660639" y="4223370"/>
                  <a:pt x="4586577" y="4216261"/>
                  <a:pt x="4325158" y="4205407"/>
                </a:cubicBezTo>
                <a:cubicBezTo>
                  <a:pt x="4063739" y="4194553"/>
                  <a:pt x="3836712" y="4185541"/>
                  <a:pt x="3630859" y="4205407"/>
                </a:cubicBezTo>
                <a:cubicBezTo>
                  <a:pt x="3425006" y="4225273"/>
                  <a:pt x="3382514" y="4197193"/>
                  <a:pt x="3165678" y="4205407"/>
                </a:cubicBezTo>
                <a:cubicBezTo>
                  <a:pt x="2948842" y="4213621"/>
                  <a:pt x="2820249" y="4211922"/>
                  <a:pt x="2624124" y="4205407"/>
                </a:cubicBezTo>
                <a:cubicBezTo>
                  <a:pt x="2427999" y="4198892"/>
                  <a:pt x="2030788" y="4165242"/>
                  <a:pt x="1777079" y="4205407"/>
                </a:cubicBezTo>
                <a:cubicBezTo>
                  <a:pt x="1523370" y="4245572"/>
                  <a:pt x="1181266" y="4238881"/>
                  <a:pt x="700915" y="4205407"/>
                </a:cubicBezTo>
                <a:cubicBezTo>
                  <a:pt x="334442" y="4270759"/>
                  <a:pt x="-37108" y="3813236"/>
                  <a:pt x="0" y="3504492"/>
                </a:cubicBezTo>
                <a:cubicBezTo>
                  <a:pt x="-11604" y="3233736"/>
                  <a:pt x="-935" y="3088350"/>
                  <a:pt x="0" y="2943777"/>
                </a:cubicBezTo>
                <a:cubicBezTo>
                  <a:pt x="935" y="2799205"/>
                  <a:pt x="23569" y="2640708"/>
                  <a:pt x="0" y="2355025"/>
                </a:cubicBezTo>
                <a:cubicBezTo>
                  <a:pt x="-23569" y="2069342"/>
                  <a:pt x="18884" y="1953293"/>
                  <a:pt x="0" y="1794310"/>
                </a:cubicBezTo>
                <a:cubicBezTo>
                  <a:pt x="-18884" y="1635327"/>
                  <a:pt x="6371" y="1513822"/>
                  <a:pt x="0" y="1289666"/>
                </a:cubicBezTo>
                <a:cubicBezTo>
                  <a:pt x="-6371" y="1065510"/>
                  <a:pt x="-7662" y="904367"/>
                  <a:pt x="0" y="700915"/>
                </a:cubicBezTo>
                <a:close/>
              </a:path>
              <a:path w="9039124" h="4205407" stroke="0" extrusionOk="0">
                <a:moveTo>
                  <a:pt x="0" y="700915"/>
                </a:moveTo>
                <a:cubicBezTo>
                  <a:pt x="-10146" y="354068"/>
                  <a:pt x="355441" y="51757"/>
                  <a:pt x="700915" y="0"/>
                </a:cubicBezTo>
                <a:cubicBezTo>
                  <a:pt x="888742" y="8088"/>
                  <a:pt x="1229333" y="-25836"/>
                  <a:pt x="1547960" y="0"/>
                </a:cubicBezTo>
                <a:cubicBezTo>
                  <a:pt x="1866587" y="25836"/>
                  <a:pt x="1793407" y="6682"/>
                  <a:pt x="2013141" y="0"/>
                </a:cubicBezTo>
                <a:cubicBezTo>
                  <a:pt x="2232875" y="-6682"/>
                  <a:pt x="2280036" y="12792"/>
                  <a:pt x="2478322" y="0"/>
                </a:cubicBezTo>
                <a:cubicBezTo>
                  <a:pt x="2676608" y="-12792"/>
                  <a:pt x="2830489" y="22190"/>
                  <a:pt x="2943502" y="0"/>
                </a:cubicBezTo>
                <a:cubicBezTo>
                  <a:pt x="3056515" y="-22190"/>
                  <a:pt x="3408653" y="14354"/>
                  <a:pt x="3561429" y="0"/>
                </a:cubicBezTo>
                <a:cubicBezTo>
                  <a:pt x="3714205" y="-14354"/>
                  <a:pt x="4056336" y="-33325"/>
                  <a:pt x="4408474" y="0"/>
                </a:cubicBezTo>
                <a:cubicBezTo>
                  <a:pt x="4760612" y="33325"/>
                  <a:pt x="5006865" y="-24677"/>
                  <a:pt x="5179146" y="0"/>
                </a:cubicBezTo>
                <a:cubicBezTo>
                  <a:pt x="5351427" y="24677"/>
                  <a:pt x="5576723" y="-29122"/>
                  <a:pt x="5797073" y="0"/>
                </a:cubicBezTo>
                <a:cubicBezTo>
                  <a:pt x="6017423" y="29122"/>
                  <a:pt x="6228778" y="-2748"/>
                  <a:pt x="6415000" y="0"/>
                </a:cubicBezTo>
                <a:cubicBezTo>
                  <a:pt x="6601222" y="2748"/>
                  <a:pt x="6830697" y="17861"/>
                  <a:pt x="6956553" y="0"/>
                </a:cubicBezTo>
                <a:cubicBezTo>
                  <a:pt x="7082409" y="-17861"/>
                  <a:pt x="8011237" y="32434"/>
                  <a:pt x="8338209" y="0"/>
                </a:cubicBezTo>
                <a:cubicBezTo>
                  <a:pt x="8712825" y="9299"/>
                  <a:pt x="9030647" y="322542"/>
                  <a:pt x="9039124" y="700915"/>
                </a:cubicBezTo>
                <a:cubicBezTo>
                  <a:pt x="9044466" y="973525"/>
                  <a:pt x="9022936" y="1036454"/>
                  <a:pt x="9039124" y="1289666"/>
                </a:cubicBezTo>
                <a:cubicBezTo>
                  <a:pt x="9055312" y="1542878"/>
                  <a:pt x="9029303" y="1594974"/>
                  <a:pt x="9039124" y="1766274"/>
                </a:cubicBezTo>
                <a:cubicBezTo>
                  <a:pt x="9048945" y="1937574"/>
                  <a:pt x="9045137" y="2128006"/>
                  <a:pt x="9039124" y="2242882"/>
                </a:cubicBezTo>
                <a:cubicBezTo>
                  <a:pt x="9033111" y="2357758"/>
                  <a:pt x="9018958" y="2604672"/>
                  <a:pt x="9039124" y="2719490"/>
                </a:cubicBezTo>
                <a:cubicBezTo>
                  <a:pt x="9059290" y="2834308"/>
                  <a:pt x="9073286" y="3302292"/>
                  <a:pt x="9039124" y="3504492"/>
                </a:cubicBezTo>
                <a:cubicBezTo>
                  <a:pt x="9058698" y="3808334"/>
                  <a:pt x="8789343" y="4179817"/>
                  <a:pt x="8338209" y="4205407"/>
                </a:cubicBezTo>
                <a:cubicBezTo>
                  <a:pt x="8108709" y="4182966"/>
                  <a:pt x="8044133" y="4217973"/>
                  <a:pt x="7873028" y="4205407"/>
                </a:cubicBezTo>
                <a:cubicBezTo>
                  <a:pt x="7701923" y="4192841"/>
                  <a:pt x="7276068" y="4214084"/>
                  <a:pt x="7102356" y="4205407"/>
                </a:cubicBezTo>
                <a:cubicBezTo>
                  <a:pt x="6928644" y="4196730"/>
                  <a:pt x="6546755" y="4164895"/>
                  <a:pt x="6255311" y="4205407"/>
                </a:cubicBezTo>
                <a:cubicBezTo>
                  <a:pt x="5963868" y="4245919"/>
                  <a:pt x="5856019" y="4188516"/>
                  <a:pt x="5713757" y="4205407"/>
                </a:cubicBezTo>
                <a:cubicBezTo>
                  <a:pt x="5571495" y="4222298"/>
                  <a:pt x="5468100" y="4189000"/>
                  <a:pt x="5248576" y="4205407"/>
                </a:cubicBezTo>
                <a:cubicBezTo>
                  <a:pt x="5029052" y="4221814"/>
                  <a:pt x="4905429" y="4226232"/>
                  <a:pt x="4783396" y="4205407"/>
                </a:cubicBezTo>
                <a:cubicBezTo>
                  <a:pt x="4661363" y="4184582"/>
                  <a:pt x="4369296" y="4178087"/>
                  <a:pt x="4165469" y="4205407"/>
                </a:cubicBezTo>
                <a:cubicBezTo>
                  <a:pt x="3961642" y="4232727"/>
                  <a:pt x="3678109" y="4174042"/>
                  <a:pt x="3318424" y="4205407"/>
                </a:cubicBezTo>
                <a:cubicBezTo>
                  <a:pt x="2958740" y="4236772"/>
                  <a:pt x="3000227" y="4182296"/>
                  <a:pt x="2776870" y="4205407"/>
                </a:cubicBezTo>
                <a:cubicBezTo>
                  <a:pt x="2553513" y="4228518"/>
                  <a:pt x="2275193" y="4180819"/>
                  <a:pt x="2082571" y="4205407"/>
                </a:cubicBezTo>
                <a:cubicBezTo>
                  <a:pt x="1889949" y="4229995"/>
                  <a:pt x="1632338" y="4218575"/>
                  <a:pt x="1464644" y="4205407"/>
                </a:cubicBezTo>
                <a:cubicBezTo>
                  <a:pt x="1296950" y="4192239"/>
                  <a:pt x="864003" y="4234427"/>
                  <a:pt x="700915" y="4205407"/>
                </a:cubicBezTo>
                <a:cubicBezTo>
                  <a:pt x="319093" y="4198105"/>
                  <a:pt x="-1150" y="3878096"/>
                  <a:pt x="0" y="3504492"/>
                </a:cubicBezTo>
                <a:cubicBezTo>
                  <a:pt x="18869" y="3389371"/>
                  <a:pt x="-23945" y="3178593"/>
                  <a:pt x="0" y="2971812"/>
                </a:cubicBezTo>
                <a:cubicBezTo>
                  <a:pt x="23945" y="2765031"/>
                  <a:pt x="-4691" y="2594129"/>
                  <a:pt x="0" y="2439133"/>
                </a:cubicBezTo>
                <a:cubicBezTo>
                  <a:pt x="4691" y="2284137"/>
                  <a:pt x="2623" y="2113681"/>
                  <a:pt x="0" y="1850382"/>
                </a:cubicBezTo>
                <a:cubicBezTo>
                  <a:pt x="-2623" y="1587083"/>
                  <a:pt x="4384" y="1408983"/>
                  <a:pt x="0" y="1233595"/>
                </a:cubicBezTo>
                <a:cubicBezTo>
                  <a:pt x="-4384" y="1058207"/>
                  <a:pt x="-9931" y="893149"/>
                  <a:pt x="0" y="700915"/>
                </a:cubicBezTo>
                <a:close/>
              </a:path>
            </a:pathLst>
          </a:custGeom>
          <a:solidFill>
            <a:srgbClr val="FFFFCC"/>
          </a:solidFill>
          <a:ln w="38100">
            <a:solidFill>
              <a:srgbClr val="FF9999"/>
            </a:solidFill>
            <a:prstDash val="dash"/>
            <a:extLst>
              <a:ext uri="{C807C97D-BFC1-408E-A445-0C87EB9F89A2}">
                <ask:lineSketchStyleProps xmlns="" xmlns:ask="http://schemas.microsoft.com/office/drawing/2018/sketchyshapes" sd="1324216099">
                  <a:prstGeom prst="roundRect">
                    <a:avLst/>
                  </a:prstGeom>
                  <ask:type>
                    <ask:lineSketchFreehand/>
                  </ask:type>
                </ask:lineSketchStyleProps>
              </a:ext>
            </a:extLst>
          </a:ln>
        </p:spPr>
        <p:txBody>
          <a:bodyPr wrap="square" rtlCol="0">
            <a:spAutoFit/>
          </a:bodyPr>
          <a:lstStyle/>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a:p>
            <a:pPr algn="ctr" defTabSz="685800">
              <a:spcAft>
                <a:spcPts val="450"/>
              </a:spcAft>
              <a:defRPr/>
            </a:pPr>
            <a:endParaRPr lang="vi-VN" sz="2700" b="1" dirty="0">
              <a:solidFill>
                <a:prstClr val="black"/>
              </a:solidFill>
              <a:latin typeface="+mj-lt"/>
              <a:cs typeface="Calibri" panose="020F0502020204030204" pitchFamily="34" charset="0"/>
            </a:endParaRPr>
          </a:p>
        </p:txBody>
      </p:sp>
      <p:sp>
        <p:nvSpPr>
          <p:cNvPr id="2" name="TextBox 1">
            <a:extLst>
              <a:ext uri="{FF2B5EF4-FFF2-40B4-BE49-F238E27FC236}">
                <a16:creationId xmlns:a16="http://schemas.microsoft.com/office/drawing/2014/main" xmlns="" id="{A04A641F-B513-FB70-53D5-BF32ADAACC3B}"/>
              </a:ext>
            </a:extLst>
          </p:cNvPr>
          <p:cNvSpPr txBox="1"/>
          <p:nvPr/>
        </p:nvSpPr>
        <p:spPr>
          <a:xfrm>
            <a:off x="251520" y="2355726"/>
            <a:ext cx="5838200" cy="1938992"/>
          </a:xfrm>
          <a:prstGeom prst="rect">
            <a:avLst/>
          </a:prstGeom>
          <a:noFill/>
        </p:spPr>
        <p:txBody>
          <a:bodyPr wrap="square" rtlCol="0">
            <a:spAutoFit/>
          </a:bodyPr>
          <a:lstStyle/>
          <a:p>
            <a:pPr algn="ctr"/>
            <a:r>
              <a:rPr lang="vi-VN" sz="2400" b="1" u="sng" dirty="0">
                <a:solidFill>
                  <a:srgbClr val="002060"/>
                </a:solidFill>
                <a:latin typeface="+mj-lt"/>
                <a:cs typeface="Calibri" panose="020F0502020204030204" pitchFamily="34" charset="0"/>
              </a:rPr>
              <a:t>Bài giải</a:t>
            </a:r>
            <a:r>
              <a:rPr lang="en-US" sz="2400" b="1" u="sng" dirty="0">
                <a:solidFill>
                  <a:srgbClr val="002060"/>
                </a:solidFill>
                <a:latin typeface="+mj-lt"/>
                <a:cs typeface="Calibri" panose="020F0502020204030204" pitchFamily="34" charset="0"/>
              </a:rPr>
              <a:t>:</a:t>
            </a:r>
            <a:endParaRPr lang="vi-VN" sz="2400" b="1" u="sng" dirty="0">
              <a:solidFill>
                <a:srgbClr val="002060"/>
              </a:solidFill>
              <a:latin typeface="+mj-lt"/>
              <a:cs typeface="Calibri" panose="020F0502020204030204" pitchFamily="34" charset="0"/>
            </a:endParaRPr>
          </a:p>
          <a:p>
            <a:pPr algn="ctr"/>
            <a:r>
              <a:rPr lang="vi-VN" sz="2400" b="1" dirty="0">
                <a:solidFill>
                  <a:srgbClr val="002060"/>
                </a:solidFill>
                <a:latin typeface="+mj-lt"/>
                <a:cs typeface="Calibri" panose="020F0502020204030204" pitchFamily="34" charset="0"/>
              </a:rPr>
              <a:t> </a:t>
            </a:r>
            <a:r>
              <a:rPr lang="vi-VN" sz="2400" b="1" dirty="0">
                <a:solidFill>
                  <a:srgbClr val="002060"/>
                </a:solidFill>
              </a:rPr>
              <a:t>Số dân của huyện Mèo Vạc tính đến ngày 01 tháng 4 năm 2019 làm tròn đến hàng nghìn là</a:t>
            </a:r>
            <a:r>
              <a:rPr lang="vi-VN" sz="2400" b="1" dirty="0" smtClean="0">
                <a:solidFill>
                  <a:srgbClr val="002060"/>
                </a:solidFill>
              </a:rPr>
              <a:t>:</a:t>
            </a:r>
            <a:endParaRPr lang="en-GB" sz="2400" b="1" dirty="0" smtClean="0">
              <a:solidFill>
                <a:srgbClr val="002060"/>
              </a:solidFill>
            </a:endParaRPr>
          </a:p>
          <a:p>
            <a:pPr algn="ctr"/>
            <a:r>
              <a:rPr lang="vi-VN" sz="2400" b="1" dirty="0">
                <a:solidFill>
                  <a:srgbClr val="002060"/>
                </a:solidFill>
              </a:rPr>
              <a:t> 86 000 người.</a:t>
            </a:r>
            <a:endParaRPr lang="vi-VN" sz="2400" b="1" dirty="0">
              <a:solidFill>
                <a:srgbClr val="002060"/>
              </a:solidFill>
              <a:latin typeface="+mj-lt"/>
              <a:cs typeface="Calibri" panose="020F0502020204030204" pitchFamily="34" charset="0"/>
            </a:endParaRPr>
          </a:p>
        </p:txBody>
      </p:sp>
      <p:sp>
        <p:nvSpPr>
          <p:cNvPr id="15" name="TextBox 14"/>
          <p:cNvSpPr txBox="1"/>
          <p:nvPr/>
        </p:nvSpPr>
        <p:spPr>
          <a:xfrm>
            <a:off x="395536" y="326142"/>
            <a:ext cx="8182059" cy="1938992"/>
          </a:xfrm>
          <a:prstGeom prst="rect">
            <a:avLst/>
          </a:prstGeom>
          <a:noFill/>
        </p:spPr>
        <p:txBody>
          <a:bodyPr wrap="square" rtlCol="0">
            <a:spAutoFit/>
          </a:bodyPr>
          <a:lstStyle/>
          <a:p>
            <a:r>
              <a:rPr lang="en-GB" sz="2000" dirty="0" smtClean="0">
                <a:solidFill>
                  <a:srgbClr val="000000"/>
                </a:solidFill>
                <a:cs typeface="Calibri" panose="020F0502020204030204" pitchFamily="34" charset="0"/>
              </a:rPr>
              <a:t>     </a:t>
            </a:r>
            <a:r>
              <a:rPr lang="vi-VN" sz="2000" dirty="0"/>
              <a:t>Mèo Vạc là một huyện vùng cao của tỉnh Hà </a:t>
            </a:r>
            <a:r>
              <a:rPr lang="en-GB" sz="2000" dirty="0" smtClean="0"/>
              <a:t>G</a:t>
            </a:r>
            <a:r>
              <a:rPr lang="vi-VN" sz="2000" dirty="0" smtClean="0"/>
              <a:t>iang</a:t>
            </a:r>
            <a:r>
              <a:rPr lang="vi-VN" sz="2000" dirty="0"/>
              <a:t>. Huyện Mèo Vạc có nhiều phong tục tập quán văn hoá truyền thống và nhiều cảnh quan thiên nhiên hùng vĩ như dãy núi đá tai mèo, đỉnh Mã Pì Lèng,... Tính đến ngày 01 tháng 4 năm 2019, dân số của huyện Mèo Vạc là 86 071 người. </a:t>
            </a:r>
          </a:p>
          <a:p>
            <a:r>
              <a:rPr lang="en-GB" sz="2000" dirty="0" smtClean="0"/>
              <a:t>    </a:t>
            </a:r>
            <a:r>
              <a:rPr lang="vi-VN" sz="2000" dirty="0" smtClean="0"/>
              <a:t>Em </a:t>
            </a:r>
            <a:r>
              <a:rPr lang="vi-VN" sz="2000" dirty="0"/>
              <a:t>hãy làm tròn số dân của huyện Mèo Vạc tính đến ngày 01 tháng 4 năm 2019 đến hàng nghìn.</a:t>
            </a:r>
          </a:p>
        </p:txBody>
      </p:sp>
      <p:sp>
        <p:nvSpPr>
          <p:cNvPr id="16" name="Oval 15"/>
          <p:cNvSpPr/>
          <p:nvPr/>
        </p:nvSpPr>
        <p:spPr>
          <a:xfrm>
            <a:off x="119389" y="267494"/>
            <a:ext cx="552294" cy="504056"/>
          </a:xfrm>
          <a:prstGeom prst="ellipse">
            <a:avLst/>
          </a:prstGeom>
          <a:solidFill>
            <a:srgbClr val="F04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smtClean="0"/>
              <a:t>7</a:t>
            </a:r>
            <a:endParaRPr lang="en-US" sz="3200" dirty="0"/>
          </a:p>
        </p:txBody>
      </p:sp>
      <p:pic>
        <p:nvPicPr>
          <p:cNvPr id="3" name="Picture 2"/>
          <p:cNvPicPr>
            <a:picLocks noChangeAspect="1"/>
          </p:cNvPicPr>
          <p:nvPr/>
        </p:nvPicPr>
        <p:blipFill>
          <a:blip r:embed="rId2"/>
          <a:stretch>
            <a:fillRect/>
          </a:stretch>
        </p:blipFill>
        <p:spPr>
          <a:xfrm>
            <a:off x="5940152" y="2067694"/>
            <a:ext cx="3096344" cy="2227024"/>
          </a:xfrm>
          <a:prstGeom prst="rect">
            <a:avLst/>
          </a:prstGeom>
        </p:spPr>
      </p:pic>
    </p:spTree>
    <p:extLst>
      <p:ext uri="{BB962C8B-B14F-4D97-AF65-F5344CB8AC3E}">
        <p14:creationId xmlns:p14="http://schemas.microsoft.com/office/powerpoint/2010/main" val="23103501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4"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71" y="2052706"/>
            <a:ext cx="6068222" cy="307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Box 1"/>
          <p:cNvSpPr txBox="1">
            <a:spLocks noChangeArrowheads="1"/>
          </p:cNvSpPr>
          <p:nvPr/>
        </p:nvSpPr>
        <p:spPr bwMode="auto">
          <a:xfrm>
            <a:off x="-2571415" y="503509"/>
            <a:ext cx="2057132" cy="255450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98" tIns="45699" rIns="91398" bIns="45699">
            <a:spAutoFit/>
          </a:bodyPr>
          <a:lstStyle>
            <a:lvl1pPr defTabSz="457200">
              <a:spcBef>
                <a:spcPct val="20000"/>
              </a:spcBef>
              <a:buFont typeface="Arial" pitchFamily="34" charset="0"/>
              <a:buChar char="•"/>
              <a:defRPr sz="3200">
                <a:solidFill>
                  <a:schemeClr val="tx1"/>
                </a:solidFill>
                <a:latin typeface="华康方圆体W7"/>
                <a:ea typeface="华康方圆体W7"/>
                <a:cs typeface="华康方圆体W7"/>
              </a:defRPr>
            </a:lvl1pPr>
            <a:lvl2pPr marL="457200" indent="-284163" defTabSz="457200">
              <a:spcBef>
                <a:spcPct val="20000"/>
              </a:spcBef>
              <a:buFont typeface="Arial" pitchFamily="34" charset="0"/>
              <a:buChar char="–"/>
              <a:defRPr sz="2800">
                <a:solidFill>
                  <a:schemeClr val="tx1"/>
                </a:solidFill>
                <a:latin typeface="华康方圆体W7"/>
                <a:ea typeface="华康方圆体W7"/>
                <a:cs typeface="华康方圆体W7"/>
              </a:defRPr>
            </a:lvl2pPr>
            <a:lvl3pPr marL="914400" indent="-227013" defTabSz="457200">
              <a:spcBef>
                <a:spcPct val="20000"/>
              </a:spcBef>
              <a:buFont typeface="Arial" pitchFamily="34" charset="0"/>
              <a:buChar char="•"/>
              <a:defRPr sz="2400">
                <a:solidFill>
                  <a:schemeClr val="tx1"/>
                </a:solidFill>
                <a:latin typeface="华康方圆体W7"/>
                <a:ea typeface="华康方圆体W7"/>
                <a:cs typeface="华康方圆体W7"/>
              </a:defRPr>
            </a:lvl3pPr>
            <a:lvl4pPr marL="13716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4pPr>
            <a:lvl5pPr marL="1828800" indent="-227013" defTabSz="457200">
              <a:spcBef>
                <a:spcPct val="20000"/>
              </a:spcBef>
              <a:buFont typeface="Arial" pitchFamily="34" charset="0"/>
              <a:buChar char="»"/>
              <a:defRPr sz="2000">
                <a:solidFill>
                  <a:schemeClr val="tx1"/>
                </a:solidFill>
                <a:latin typeface="华康方圆体W7"/>
                <a:ea typeface="华康方圆体W7"/>
                <a:cs typeface="华康方圆体W7"/>
              </a:defRPr>
            </a:lvl5pPr>
            <a:lvl6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6pPr>
            <a:lvl7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7pPr>
            <a:lvl8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8pPr>
            <a:lvl9pPr indent="-227013" defTabSz="457200" eaLnBrk="0" fontAlgn="base" hangingPunct="0">
              <a:spcBef>
                <a:spcPct val="20000"/>
              </a:spcBef>
              <a:spcAft>
                <a:spcPct val="0"/>
              </a:spcAft>
              <a:buFont typeface="Arial" pitchFamily="34" charset="0"/>
              <a:buChar char="»"/>
              <a:defRPr sz="2000">
                <a:solidFill>
                  <a:schemeClr val="tx1"/>
                </a:solidFill>
                <a:latin typeface="华康方圆体W7"/>
                <a:ea typeface="华康方圆体W7"/>
                <a:cs typeface="华康方圆体W7"/>
              </a:defRPr>
            </a:lvl9pPr>
          </a:lstStyle>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Bài giảng thiết kế bởi Vũ Hồng</a:t>
            </a:r>
          </a:p>
          <a:p>
            <a:pPr fontAlgn="base">
              <a:spcBef>
                <a:spcPct val="0"/>
              </a:spcBef>
              <a:spcAft>
                <a:spcPct val="0"/>
              </a:spcAft>
              <a:buFontTx/>
              <a:buNone/>
            </a:pPr>
            <a:r>
              <a:rPr lang="en-US" altLang="en-US" sz="2000">
                <a:solidFill>
                  <a:srgbClr val="000000"/>
                </a:solidFill>
                <a:latin typeface="Arial-Rounded" pitchFamily="34" charset="0"/>
                <a:cs typeface="Arial-Rounded" pitchFamily="34" charset="0"/>
              </a:rPr>
              <a:t>LH: FB Vũ Hồng | </a:t>
            </a:r>
            <a:r>
              <a:rPr lang="en-US" altLang="en-US" sz="2000">
                <a:solidFill>
                  <a:srgbClr val="000000"/>
                </a:solidFill>
                <a:latin typeface="Arial-Rounded" pitchFamily="34" charset="0"/>
                <a:cs typeface="Arial-Rounded" pitchFamily="34" charset="0"/>
                <a:hlinkClick r:id="rId4"/>
              </a:rPr>
              <a:t>https://www.facebook.com/vuhong1972</a:t>
            </a:r>
            <a:r>
              <a:rPr lang="en-US" altLang="en-US" sz="2000">
                <a:solidFill>
                  <a:srgbClr val="000000"/>
                </a:solidFill>
                <a:latin typeface="Arial-Rounded" pitchFamily="34" charset="0"/>
                <a:cs typeface="Arial-Rounded" pitchFamily="34" charset="0"/>
              </a:rPr>
              <a:t> | </a:t>
            </a:r>
            <a:r>
              <a:rPr lang="en-US" altLang="en-US" sz="2000">
                <a:solidFill>
                  <a:srgbClr val="000000"/>
                </a:solidFill>
                <a:latin typeface="Arial-Rounded" pitchFamily="34" charset="0"/>
                <a:cs typeface="Arial-Rounded" pitchFamily="34" charset="0"/>
                <a:hlinkClick r:id="rId5"/>
              </a:rPr>
              <a:t>hongvu7219@gmail.com</a:t>
            </a:r>
            <a:r>
              <a:rPr lang="en-US" altLang="en-US" sz="2000">
                <a:solidFill>
                  <a:srgbClr val="000000"/>
                </a:solidFill>
                <a:latin typeface="Arial-Rounded" pitchFamily="34" charset="0"/>
                <a:cs typeface="Arial-Rounded" pitchFamily="34" charset="0"/>
              </a:rPr>
              <a:t> </a:t>
            </a:r>
          </a:p>
        </p:txBody>
      </p:sp>
      <p:pic>
        <p:nvPicPr>
          <p:cNvPr id="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2284809" y="405499"/>
            <a:ext cx="5267401" cy="1993565"/>
          </a:xfrm>
          <a:prstGeom prst="rect">
            <a:avLst/>
          </a:prstGeom>
        </p:spPr>
      </p:pic>
    </p:spTree>
    <p:extLst>
      <p:ext uri="{BB962C8B-B14F-4D97-AF65-F5344CB8AC3E}">
        <p14:creationId xmlns:p14="http://schemas.microsoft.com/office/powerpoint/2010/main" val="15481286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Powerpoint bảng đen - Mẫu Powerpoint bảng đen cực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078" y="1045517"/>
            <a:ext cx="6238240" cy="345593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3">
            <a:extLst>
              <a:ext uri="{FF2B5EF4-FFF2-40B4-BE49-F238E27FC236}">
                <a16:creationId xmlns="" xmlns:a16="http://schemas.microsoft.com/office/drawing/2014/main" id="{3F63BAC5-9EC2-4336-94A1-A4B9726E593C}"/>
              </a:ext>
            </a:extLst>
          </p:cNvPr>
          <p:cNvGrpSpPr/>
          <p:nvPr/>
        </p:nvGrpSpPr>
        <p:grpSpPr>
          <a:xfrm>
            <a:off x="2107250" y="1356120"/>
            <a:ext cx="613047" cy="625074"/>
            <a:chOff x="0" y="0"/>
            <a:chExt cx="1746277" cy="1746277"/>
          </a:xfrm>
        </p:grpSpPr>
        <p:grpSp>
          <p:nvGrpSpPr>
            <p:cNvPr id="18" name="Group 4">
              <a:extLst>
                <a:ext uri="{FF2B5EF4-FFF2-40B4-BE49-F238E27FC236}">
                  <a16:creationId xmlns="" xmlns:a16="http://schemas.microsoft.com/office/drawing/2014/main" id="{8B048150-3418-41D0-A947-A8ED6B353D65}"/>
                </a:ext>
              </a:extLst>
            </p:cNvPr>
            <p:cNvGrpSpPr/>
            <p:nvPr/>
          </p:nvGrpSpPr>
          <p:grpSpPr>
            <a:xfrm>
              <a:off x="0" y="0"/>
              <a:ext cx="1746277" cy="1746277"/>
              <a:chOff x="0" y="0"/>
              <a:chExt cx="6350000" cy="6350000"/>
            </a:xfrm>
          </p:grpSpPr>
          <p:sp>
            <p:nvSpPr>
              <p:cNvPr id="20" name="Freeform 5">
                <a:extLst>
                  <a:ext uri="{FF2B5EF4-FFF2-40B4-BE49-F238E27FC236}">
                    <a16:creationId xmlns="" xmlns:a16="http://schemas.microsoft.com/office/drawing/2014/main" id="{A5D3EDB0-FF53-48FB-8604-6AFC76D7CF0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19" name="Picture 6">
              <a:extLst>
                <a:ext uri="{FF2B5EF4-FFF2-40B4-BE49-F238E27FC236}">
                  <a16:creationId xmlns="" xmlns:a16="http://schemas.microsoft.com/office/drawing/2014/main" id="{8339F5F9-0C6E-45DF-B7F0-F03D70A80E7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57760" y="455213"/>
              <a:ext cx="1030757" cy="835851"/>
            </a:xfrm>
            <a:prstGeom prst="rect">
              <a:avLst/>
            </a:prstGeom>
          </p:spPr>
        </p:pic>
      </p:grpSp>
      <p:grpSp>
        <p:nvGrpSpPr>
          <p:cNvPr id="21" name="Group 11">
            <a:extLst>
              <a:ext uri="{FF2B5EF4-FFF2-40B4-BE49-F238E27FC236}">
                <a16:creationId xmlns="" xmlns:a16="http://schemas.microsoft.com/office/drawing/2014/main" id="{92B381D5-169F-404E-9E53-A3A7BA553633}"/>
              </a:ext>
            </a:extLst>
          </p:cNvPr>
          <p:cNvGrpSpPr/>
          <p:nvPr/>
        </p:nvGrpSpPr>
        <p:grpSpPr>
          <a:xfrm>
            <a:off x="4236349" y="1356119"/>
            <a:ext cx="615795" cy="625074"/>
            <a:chOff x="0" y="0"/>
            <a:chExt cx="1746277" cy="1746277"/>
          </a:xfrm>
        </p:grpSpPr>
        <p:grpSp>
          <p:nvGrpSpPr>
            <p:cNvPr id="22" name="Group 12">
              <a:extLst>
                <a:ext uri="{FF2B5EF4-FFF2-40B4-BE49-F238E27FC236}">
                  <a16:creationId xmlns="" xmlns:a16="http://schemas.microsoft.com/office/drawing/2014/main" id="{4DB3B659-8347-4EC4-BDAE-2D18BAA8CF77}"/>
                </a:ext>
              </a:extLst>
            </p:cNvPr>
            <p:cNvGrpSpPr/>
            <p:nvPr/>
          </p:nvGrpSpPr>
          <p:grpSpPr>
            <a:xfrm>
              <a:off x="0" y="0"/>
              <a:ext cx="1746277" cy="1746277"/>
              <a:chOff x="0" y="0"/>
              <a:chExt cx="6350000" cy="6350000"/>
            </a:xfrm>
          </p:grpSpPr>
          <p:sp>
            <p:nvSpPr>
              <p:cNvPr id="24" name="Freeform 13">
                <a:extLst>
                  <a:ext uri="{FF2B5EF4-FFF2-40B4-BE49-F238E27FC236}">
                    <a16:creationId xmlns="" xmlns:a16="http://schemas.microsoft.com/office/drawing/2014/main" id="{650F7320-ABBA-45F3-AEB4-57B55B7AC6E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887C9"/>
              </a:solidFill>
            </p:spPr>
          </p:sp>
        </p:grpSp>
        <p:pic>
          <p:nvPicPr>
            <p:cNvPr id="23" name="Picture 14">
              <a:extLst>
                <a:ext uri="{FF2B5EF4-FFF2-40B4-BE49-F238E27FC236}">
                  <a16:creationId xmlns="" xmlns:a16="http://schemas.microsoft.com/office/drawing/2014/main" id="{CB34024D-7C24-4F96-8558-10CB7911CE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02974" y="527930"/>
              <a:ext cx="1140328" cy="690417"/>
            </a:xfrm>
            <a:prstGeom prst="rect">
              <a:avLst/>
            </a:prstGeom>
          </p:spPr>
        </p:pic>
      </p:grpSp>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backgroundRemoval t="1765" b="97941" l="10000" r="76765"/>
                    </a14:imgEffect>
                  </a14:imgLayer>
                </a14:imgProps>
              </a:ext>
            </a:extLst>
          </a:blip>
          <a:stretch>
            <a:fillRect/>
          </a:stretch>
        </p:blipFill>
        <p:spPr>
          <a:xfrm>
            <a:off x="5921975" y="1866168"/>
            <a:ext cx="3633669" cy="2968549"/>
          </a:xfrm>
          <a:prstGeom prst="rect">
            <a:avLst/>
          </a:prstGeom>
        </p:spPr>
      </p:pic>
      <p:pic>
        <p:nvPicPr>
          <p:cNvPr id="3" name="Picture 2"/>
          <p:cNvPicPr>
            <a:picLocks noChangeAspect="1"/>
          </p:cNvPicPr>
          <p:nvPr/>
        </p:nvPicPr>
        <p:blipFill>
          <a:blip r:embed="rId11"/>
          <a:stretch>
            <a:fillRect/>
          </a:stretch>
        </p:blipFill>
        <p:spPr>
          <a:xfrm>
            <a:off x="1552382" y="1979506"/>
            <a:ext cx="4722671" cy="1261817"/>
          </a:xfrm>
          <a:prstGeom prst="rect">
            <a:avLst/>
          </a:prstGeom>
        </p:spPr>
      </p:pic>
      <p:pic>
        <p:nvPicPr>
          <p:cNvPr id="4" name="Picture 3"/>
          <p:cNvPicPr>
            <a:picLocks noChangeAspect="1"/>
          </p:cNvPicPr>
          <p:nvPr/>
        </p:nvPicPr>
        <p:blipFill>
          <a:blip r:embed="rId12"/>
          <a:stretch>
            <a:fillRect/>
          </a:stretch>
        </p:blipFill>
        <p:spPr>
          <a:xfrm>
            <a:off x="1963636" y="317651"/>
            <a:ext cx="4850681" cy="571475"/>
          </a:xfrm>
          <a:prstGeom prst="rect">
            <a:avLst/>
          </a:prstGeom>
        </p:spPr>
      </p:pic>
    </p:spTree>
    <p:extLst>
      <p:ext uri="{BB962C8B-B14F-4D97-AF65-F5344CB8AC3E}">
        <p14:creationId xmlns:p14="http://schemas.microsoft.com/office/powerpoint/2010/main" val="273787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41" y="-45519"/>
            <a:ext cx="9141620" cy="5142161"/>
          </a:xfrm>
          <a:prstGeom prst="rect">
            <a:avLst/>
          </a:prstGeom>
        </p:spPr>
      </p:pic>
      <p:pic>
        <p:nvPicPr>
          <p:cNvPr id="5" name="图片 4">
            <a:extLst>
              <a:ext uri="{FF2B5EF4-FFF2-40B4-BE49-F238E27FC236}">
                <a16:creationId xmlns=""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 y="-7947"/>
            <a:ext cx="2595225" cy="880829"/>
          </a:xfrm>
          <a:prstGeom prst="rect">
            <a:avLst/>
          </a:prstGeom>
        </p:spPr>
      </p:pic>
      <p:pic>
        <p:nvPicPr>
          <p:cNvPr id="6" name="图片 5">
            <a:extLst>
              <a:ext uri="{FF2B5EF4-FFF2-40B4-BE49-F238E27FC236}">
                <a16:creationId xmlns=""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834" y="-663"/>
            <a:ext cx="1374954" cy="584357"/>
          </a:xfrm>
          <a:prstGeom prst="rect">
            <a:avLst/>
          </a:prstGeom>
        </p:spPr>
      </p:pic>
      <p:pic>
        <p:nvPicPr>
          <p:cNvPr id="7" name="图片 6">
            <a:extLst>
              <a:ext uri="{FF2B5EF4-FFF2-40B4-BE49-F238E27FC236}">
                <a16:creationId xmlns=""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405" y="336"/>
            <a:ext cx="1839001" cy="1087073"/>
          </a:xfrm>
          <a:prstGeom prst="rect">
            <a:avLst/>
          </a:prstGeom>
        </p:spPr>
      </p:pic>
      <p:pic>
        <p:nvPicPr>
          <p:cNvPr id="8" name="图片 7">
            <a:extLst>
              <a:ext uri="{FF2B5EF4-FFF2-40B4-BE49-F238E27FC236}">
                <a16:creationId xmlns=""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145" y="-661"/>
            <a:ext cx="1658537" cy="580058"/>
          </a:xfrm>
          <a:prstGeom prst="rect">
            <a:avLst/>
          </a:prstGeom>
        </p:spPr>
      </p:pic>
      <p:pic>
        <p:nvPicPr>
          <p:cNvPr id="13" name="图片 12">
            <a:extLst>
              <a:ext uri="{FF2B5EF4-FFF2-40B4-BE49-F238E27FC236}">
                <a16:creationId xmlns="" xmlns:a16="http://schemas.microsoft.com/office/drawing/2014/main" id="{CDA686BA-C240-473B-A8DC-6261098EC0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8737" y="4359381"/>
            <a:ext cx="1283329" cy="748231"/>
          </a:xfrm>
          <a:prstGeom prst="rect">
            <a:avLst/>
          </a:prstGeom>
        </p:spPr>
      </p:pic>
      <p:pic>
        <p:nvPicPr>
          <p:cNvPr id="29" name="图片 28">
            <a:extLst>
              <a:ext uri="{FF2B5EF4-FFF2-40B4-BE49-F238E27FC236}">
                <a16:creationId xmlns="" xmlns:a16="http://schemas.microsoft.com/office/drawing/2014/main" id="{54503931-EBB4-4F82-9624-91C066D851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581" y="-1698263"/>
            <a:ext cx="6269565" cy="6269565"/>
          </a:xfrm>
          <a:prstGeom prst="rect">
            <a:avLst/>
          </a:prstGeom>
        </p:spPr>
      </p:pic>
      <p:pic>
        <p:nvPicPr>
          <p:cNvPr id="33" name="图片 32">
            <a:extLst>
              <a:ext uri="{FF2B5EF4-FFF2-40B4-BE49-F238E27FC236}">
                <a16:creationId xmlns="" xmlns:a16="http://schemas.microsoft.com/office/drawing/2014/main" id="{8ABCCD60-0A94-47E4-B22A-87CB895306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7376349" y="4393533"/>
            <a:ext cx="1796017" cy="857799"/>
          </a:xfrm>
          <a:prstGeom prst="rect">
            <a:avLst/>
          </a:prstGeom>
        </p:spPr>
      </p:pic>
      <p:pic>
        <p:nvPicPr>
          <p:cNvPr id="19" name="图片 53">
            <a:extLst>
              <a:ext uri="{FF2B5EF4-FFF2-40B4-BE49-F238E27FC236}">
                <a16:creationId xmlns="" xmlns:a16="http://schemas.microsoft.com/office/drawing/2014/main" id="{42D33409-AC00-4D4D-8AE4-B154A445E2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0319" y="1775008"/>
            <a:ext cx="856185" cy="520981"/>
          </a:xfrm>
          <a:prstGeom prst="rect">
            <a:avLst/>
          </a:prstGeom>
        </p:spPr>
      </p:pic>
      <p:pic>
        <p:nvPicPr>
          <p:cNvPr id="20" name="图片 34">
            <a:extLst>
              <a:ext uri="{FF2B5EF4-FFF2-40B4-BE49-F238E27FC236}">
                <a16:creationId xmlns="" xmlns:a16="http://schemas.microsoft.com/office/drawing/2014/main" id="{3766AC4E-1B3C-4A17-8762-8BAF39A551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728719">
            <a:off x="7259734" y="577333"/>
            <a:ext cx="1842539" cy="2617015"/>
          </a:xfrm>
          <a:prstGeom prst="rect">
            <a:avLst/>
          </a:prstGeom>
        </p:spPr>
      </p:pic>
      <p:sp>
        <p:nvSpPr>
          <p:cNvPr id="21" name="TextBox 1"/>
          <p:cNvSpPr txBox="1"/>
          <p:nvPr/>
        </p:nvSpPr>
        <p:spPr>
          <a:xfrm>
            <a:off x="-2572157" y="504097"/>
            <a:ext cx="2057132" cy="2554521"/>
          </a:xfrm>
          <a:prstGeom prst="rect">
            <a:avLst/>
          </a:prstGeom>
          <a:solidFill>
            <a:schemeClr val="bg1"/>
          </a:solidFill>
        </p:spPr>
        <p:txBody>
          <a:bodyPr wrap="square" lIns="91416" tIns="45708" rIns="91416" bIns="45708"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ea typeface="Arial-Rounded" panose="020B0500000000000000" pitchFamily="34" charset="0"/>
                <a:cs typeface="Arial-Rounded" panose="020B0500000000000000" pitchFamily="34" charset="0"/>
              </a:rPr>
              <a:t>Bài</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giảng</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thiết</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kế</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bởi</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Vũ</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Hồng</a:t>
            </a:r>
            <a:endParaRPr lang="en-US" sz="2000" dirty="0">
              <a:solidFill>
                <a:srgbClr val="000000"/>
              </a:solidFill>
              <a:ea typeface="Arial-Rounded" panose="020B0500000000000000" pitchFamily="34" charset="0"/>
              <a:cs typeface="Arial-Rounded" panose="020B0500000000000000" pitchFamily="34" charset="0"/>
            </a:endParaRPr>
          </a:p>
          <a:p>
            <a:r>
              <a:rPr lang="en-US" sz="2000" dirty="0">
                <a:solidFill>
                  <a:srgbClr val="000000"/>
                </a:solidFill>
                <a:ea typeface="Arial-Rounded" panose="020B0500000000000000" pitchFamily="34" charset="0"/>
                <a:cs typeface="Arial-Rounded" panose="020B0500000000000000" pitchFamily="34" charset="0"/>
              </a:rPr>
              <a:t>LH: FB </a:t>
            </a:r>
            <a:r>
              <a:rPr lang="en-US" sz="2000" dirty="0" err="1">
                <a:solidFill>
                  <a:srgbClr val="000000"/>
                </a:solidFill>
                <a:ea typeface="Arial-Rounded" panose="020B0500000000000000" pitchFamily="34" charset="0"/>
                <a:cs typeface="Arial-Rounded" panose="020B0500000000000000" pitchFamily="34" charset="0"/>
              </a:rPr>
              <a:t>Vũ</a:t>
            </a:r>
            <a:r>
              <a:rPr lang="en-US" sz="2000" dirty="0">
                <a:solidFill>
                  <a:srgbClr val="000000"/>
                </a:solidFill>
                <a:ea typeface="Arial-Rounded" panose="020B0500000000000000" pitchFamily="34" charset="0"/>
                <a:cs typeface="Arial-Rounded" panose="020B0500000000000000" pitchFamily="34" charset="0"/>
              </a:rPr>
              <a:t> </a:t>
            </a:r>
            <a:r>
              <a:rPr lang="en-US" sz="2000" dirty="0" err="1">
                <a:solidFill>
                  <a:srgbClr val="000000"/>
                </a:solidFill>
                <a:ea typeface="Arial-Rounded" panose="020B0500000000000000" pitchFamily="34" charset="0"/>
                <a:cs typeface="Arial-Rounded" panose="020B0500000000000000" pitchFamily="34" charset="0"/>
              </a:rPr>
              <a:t>Hồng</a:t>
            </a:r>
            <a:r>
              <a:rPr lang="en-US" sz="2000" dirty="0">
                <a:solidFill>
                  <a:srgbClr val="000000"/>
                </a:solidFill>
                <a:ea typeface="Arial-Rounded" panose="020B0500000000000000" pitchFamily="34" charset="0"/>
                <a:cs typeface="Arial-Rounded" panose="020B0500000000000000" pitchFamily="34" charset="0"/>
              </a:rPr>
              <a:t> | </a:t>
            </a:r>
            <a:r>
              <a:rPr lang="en-US" sz="2000" dirty="0">
                <a:solidFill>
                  <a:srgbClr val="000000"/>
                </a:solidFill>
                <a:ea typeface="Arial-Rounded" panose="020B0500000000000000" pitchFamily="34" charset="0"/>
                <a:cs typeface="Arial-Rounded" panose="020B0500000000000000" pitchFamily="34" charset="0"/>
                <a:hlinkClick r:id="rId13"/>
              </a:rPr>
              <a:t>https://www.facebook.com/vuhong1972</a:t>
            </a:r>
            <a:r>
              <a:rPr lang="en-US" sz="2000" dirty="0">
                <a:solidFill>
                  <a:srgbClr val="000000"/>
                </a:solidFill>
                <a:ea typeface="Arial-Rounded" panose="020B0500000000000000" pitchFamily="34" charset="0"/>
                <a:cs typeface="Arial-Rounded" panose="020B0500000000000000" pitchFamily="34" charset="0"/>
              </a:rPr>
              <a:t> | </a:t>
            </a:r>
            <a:r>
              <a:rPr lang="en-US" sz="2000" dirty="0">
                <a:solidFill>
                  <a:srgbClr val="000000"/>
                </a:solidFill>
                <a:ea typeface="Arial-Rounded" panose="020B0500000000000000" pitchFamily="34" charset="0"/>
                <a:cs typeface="Arial-Rounded" panose="020B0500000000000000" pitchFamily="34" charset="0"/>
                <a:hlinkClick r:id="rId14"/>
              </a:rPr>
              <a:t>hongvu7219@gmail.com</a:t>
            </a:r>
            <a:r>
              <a:rPr lang="en-US" sz="2000" dirty="0">
                <a:solidFill>
                  <a:srgbClr val="000000"/>
                </a:solidFill>
                <a:ea typeface="Arial-Rounded" panose="020B0500000000000000" pitchFamily="34" charset="0"/>
                <a:cs typeface="Arial-Rounded" panose="020B0500000000000000" pitchFamily="34" charset="0"/>
              </a:rPr>
              <a:t> </a:t>
            </a:r>
          </a:p>
        </p:txBody>
      </p:sp>
      <p:pic>
        <p:nvPicPr>
          <p:cNvPr id="22" name="Picture 2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657876" y="3482786"/>
            <a:ext cx="1001900" cy="10019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6"/>
          <a:stretch>
            <a:fillRect/>
          </a:stretch>
        </p:blipFill>
        <p:spPr>
          <a:xfrm>
            <a:off x="1459795" y="1222929"/>
            <a:ext cx="4425503" cy="1325822"/>
          </a:xfrm>
          <a:prstGeom prst="rect">
            <a:avLst/>
          </a:prstGeom>
        </p:spPr>
      </p:pic>
    </p:spTree>
    <p:extLst>
      <p:ext uri="{BB962C8B-B14F-4D97-AF65-F5344CB8AC3E}">
        <p14:creationId xmlns:p14="http://schemas.microsoft.com/office/powerpoint/2010/main" val="19887918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par>
                                <p:cTn id="38" presetID="16" presetClass="entr" presetSubtype="21"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卡通卡通课件小学生亲子活动幼儿园展板家长会自我介绍宝宝成长记录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rounded">
      <a:majorFont>
        <a:latin typeface="Arial-Rounded"/>
        <a:ea typeface="微软雅黑"/>
        <a:cs typeface=""/>
      </a:majorFont>
      <a:minorFont>
        <a:latin typeface="Arial-Rounded"/>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446</Words>
  <Application>Microsoft Office PowerPoint</Application>
  <PresentationFormat>On-screen Show (16:9)</PresentationFormat>
  <Paragraphs>49</Paragraphs>
  <Slides>9</Slides>
  <Notes>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vt:i4>
      </vt:variant>
    </vt:vector>
  </HeadingPairs>
  <TitlesOfParts>
    <vt:vector size="22" baseType="lpstr">
      <vt:lpstr>微软雅黑</vt:lpstr>
      <vt:lpstr>宋体</vt:lpstr>
      <vt:lpstr>Arial</vt:lpstr>
      <vt:lpstr>Arial-Rounded</vt:lpstr>
      <vt:lpstr>Calibri</vt:lpstr>
      <vt:lpstr>inpin heiti</vt:lpstr>
      <vt:lpstr>SVN-Ziclets</vt:lpstr>
      <vt:lpstr>Times New Roman</vt:lpstr>
      <vt:lpstr>华康方圆体W7</vt:lpstr>
      <vt:lpstr>印品溜溜圆</vt:lpstr>
      <vt:lpstr>等线</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2017-03-06T01:56:12Z</dcterms:created>
  <dcterms:modified xsi:type="dcterms:W3CDTF">2023-04-28T16:40:31Z</dcterms:modified>
</cp:coreProperties>
</file>