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2" r:id="rId5"/>
    <p:sldId id="265" r:id="rId6"/>
    <p:sldId id="271" r:id="rId7"/>
    <p:sldId id="272" r:id="rId8"/>
    <p:sldId id="273" r:id="rId9"/>
    <p:sldId id="268" r:id="rId10"/>
    <p:sldId id="269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  <p:bold r:id="rId14"/>
    </p:embeddedFont>
    <p:embeddedFont>
      <p:font typeface="SVN-Poky's" panose="020B0604020202020204" charset="0"/>
      <p:regular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314"/>
    <a:srgbClr val="92D050"/>
    <a:srgbClr val="4472C4"/>
    <a:srgbClr val="FF0000"/>
    <a:srgbClr val="FFFF00"/>
    <a:srgbClr val="33CCCC"/>
    <a:srgbClr val="FFFFFF"/>
    <a:srgbClr val="FF00FF"/>
    <a:srgbClr val="2EABDB"/>
    <a:srgbClr val="E93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01" autoAdjust="0"/>
    <p:restoredTop sz="90110" autoAdjust="0"/>
  </p:normalViewPr>
  <p:slideViewPr>
    <p:cSldViewPr snapToGrid="0">
      <p:cViewPr varScale="1">
        <p:scale>
          <a:sx n="72" d="100"/>
          <a:sy n="72" d="100"/>
        </p:scale>
        <p:origin x="372" y="9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7C966466-3BFB-845E-C851-E25D789C4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49B09D27-D218-866B-10B5-DE1F0CE53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65B2E590-B2DD-297B-8614-AFB3E16D8D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55" y="3261908"/>
            <a:ext cx="2694214" cy="3596091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043D2348-2D71-09AC-DD8A-4D6DE85A43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95" y="1041401"/>
            <a:ext cx="5024838" cy="5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21">
            <a:extLst>
              <a:ext uri="{FF2B5EF4-FFF2-40B4-BE49-F238E27FC236}">
                <a16:creationId xmlns:a16="http://schemas.microsoft.com/office/drawing/2014/main" id="{CF54B791-46B7-B266-3C70-0FC7CB0E1428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17" name="矩形 22">
              <a:extLst>
                <a:ext uri="{FF2B5EF4-FFF2-40B4-BE49-F238E27FC236}">
                  <a16:creationId xmlns:a16="http://schemas.microsoft.com/office/drawing/2014/main" id="{C20F914B-6879-09A6-0FCF-B596F023B9C7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24">
              <a:extLst>
                <a:ext uri="{FF2B5EF4-FFF2-40B4-BE49-F238E27FC236}">
                  <a16:creationId xmlns:a16="http://schemas.microsoft.com/office/drawing/2014/main" id="{6D8BE89E-8D62-57B8-4138-FD2442875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19" name="图片 6">
            <a:extLst>
              <a:ext uri="{FF2B5EF4-FFF2-40B4-BE49-F238E27FC236}">
                <a16:creationId xmlns:a16="http://schemas.microsoft.com/office/drawing/2014/main" id="{9C175BEA-6E3C-E9AF-1757-D133CFB15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6457" y="4269298"/>
            <a:ext cx="1939472" cy="2588702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65C184DB-6C59-92BF-DEDE-CB4B5FF237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904654"/>
            <a:ext cx="3970498" cy="5953346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id="{13BFE033-0DCE-9863-AE91-BF2FCD7A2B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39" y="1119649"/>
            <a:ext cx="304800" cy="32385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23B4A91A-F18D-FB41-D6CF-6FF373C481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3" name="图片 27">
            <a:extLst>
              <a:ext uri="{FF2B5EF4-FFF2-40B4-BE49-F238E27FC236}">
                <a16:creationId xmlns:a16="http://schemas.microsoft.com/office/drawing/2014/main" id="{7DFC84A6-B997-52FA-07A3-1D5E29C0F8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08" y="5467576"/>
            <a:ext cx="839235" cy="859122"/>
          </a:xfrm>
          <a:prstGeom prst="rect">
            <a:avLst/>
          </a:prstGeom>
        </p:spPr>
      </p:pic>
      <p:pic>
        <p:nvPicPr>
          <p:cNvPr id="24" name="图片 29">
            <a:extLst>
              <a:ext uri="{FF2B5EF4-FFF2-40B4-BE49-F238E27FC236}">
                <a16:creationId xmlns:a16="http://schemas.microsoft.com/office/drawing/2014/main" id="{46A8A833-5337-179E-B653-2EF234AD314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2" y="4269298"/>
            <a:ext cx="859122" cy="8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F764E057-3DD2-3F3A-24EE-C12D9E7A1D19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3">
              <a:extLst>
                <a:ext uri="{FF2B5EF4-FFF2-40B4-BE49-F238E27FC236}">
                  <a16:creationId xmlns:a16="http://schemas.microsoft.com/office/drawing/2014/main" id="{8A462E1D-CA41-2BA3-475F-A8C7263672CE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F6FF53-EA53-FC5F-6D19-1B8042B5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4">
            <a:extLst>
              <a:ext uri="{FF2B5EF4-FFF2-40B4-BE49-F238E27FC236}">
                <a16:creationId xmlns:a16="http://schemas.microsoft.com/office/drawing/2014/main" id="{3DE79C28-A74C-EB8D-F717-2690E5930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314" y="1815689"/>
            <a:ext cx="4644572" cy="5420489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D57C83FF-6B80-9143-6C7F-96391DBC4E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505450"/>
            <a:ext cx="6753225" cy="135255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76E03B5-5535-5E8B-288E-511D4D6B45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898">
            <a:off x="10540322" y="2445159"/>
            <a:ext cx="344326" cy="1084261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D3E55328-F0C4-1654-BB3A-9F26D466C9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170" y="4606208"/>
            <a:ext cx="671739" cy="776186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7E8141A8-E063-1B1F-395C-126A4CB4A98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0" y="5505450"/>
            <a:ext cx="709839" cy="8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42">
            <a:extLst>
              <a:ext uri="{FF2B5EF4-FFF2-40B4-BE49-F238E27FC236}">
                <a16:creationId xmlns:a16="http://schemas.microsoft.com/office/drawing/2014/main" id="{9AFF6B5F-BB5D-B29F-F461-73CCEDDC0A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252"/>
            <a:ext cx="5251833" cy="52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0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1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86F18C39-7358-1B84-2C80-E522996925B2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4">
              <a:extLst>
                <a:ext uri="{FF2B5EF4-FFF2-40B4-BE49-F238E27FC236}">
                  <a16:creationId xmlns:a16="http://schemas.microsoft.com/office/drawing/2014/main" id="{8B846B42-3D6B-E1EF-0D9D-368D1CDB5A10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55C49A-D580-D417-38E1-C12ED2FC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8">
            <a:extLst>
              <a:ext uri="{FF2B5EF4-FFF2-40B4-BE49-F238E27FC236}">
                <a16:creationId xmlns:a16="http://schemas.microsoft.com/office/drawing/2014/main" id="{9B5CE9A9-5C70-217C-AC35-97B24D909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A33D2D07-C7E3-4039-AC7F-A40553FC24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64" y="3261908"/>
            <a:ext cx="2694214" cy="3596091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554B610A-4C68-4AD3-D5C3-239325A78D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18" y="965201"/>
            <a:ext cx="5024838" cy="548322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6C2680F2-5EFD-9B4C-E0E1-47D849BF5596}"/>
              </a:ext>
            </a:extLst>
          </p:cNvPr>
          <p:cNvGrpSpPr/>
          <p:nvPr userDrawn="1"/>
        </p:nvGrpSpPr>
        <p:grpSpPr>
          <a:xfrm>
            <a:off x="6202073" y="1945812"/>
            <a:ext cx="5719637" cy="2593368"/>
            <a:chOff x="6202073" y="1945812"/>
            <a:chExt cx="5719637" cy="2593368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4082B838-39E9-6AEA-0350-3FE24A0D8271}"/>
                </a:ext>
              </a:extLst>
            </p:cNvPr>
            <p:cNvSpPr txBox="1"/>
            <p:nvPr/>
          </p:nvSpPr>
          <p:spPr>
            <a:xfrm>
              <a:off x="6257879" y="1945812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b="1" spc="600">
                  <a:solidFill>
                    <a:srgbClr val="2EABDB"/>
                  </a:solidFill>
                  <a:latin typeface="SVN-Poky's" panose="020B0606040200020203" pitchFamily="34" charset="0"/>
                </a:rPr>
                <a:t>Tạm biệt các em</a:t>
              </a:r>
              <a:endParaRPr lang="zh-CN" altLang="en-US" sz="8000" b="1" spc="600" dirty="0">
                <a:solidFill>
                  <a:srgbClr val="2EABDB"/>
                </a:solidFill>
                <a:latin typeface="SVN-Poky's" panose="020B0606040200020203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BA2DE39-8A57-6721-CACC-1C365D857AE2}"/>
                </a:ext>
              </a:extLst>
            </p:cNvPr>
            <p:cNvSpPr txBox="1"/>
            <p:nvPr/>
          </p:nvSpPr>
          <p:spPr>
            <a:xfrm>
              <a:off x="6202073" y="1984635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spc="600">
                  <a:latin typeface="SVN-Poky's" panose="020B0606040200020203" pitchFamily="34" charset="0"/>
                </a:rPr>
                <a:t>Tạm biệt các em</a:t>
              </a:r>
              <a:endParaRPr lang="zh-CN" altLang="en-US" sz="8000" spc="600" dirty="0"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5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2B9AE42-30B5-60D0-AB07-DEFDD586C0E5}"/>
              </a:ext>
            </a:extLst>
          </p:cNvPr>
          <p:cNvSpPr txBox="1"/>
          <p:nvPr/>
        </p:nvSpPr>
        <p:spPr>
          <a:xfrm>
            <a:off x="5432611" y="1493873"/>
            <a:ext cx="65880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E1DE5C5-76C4-1B46-F502-C1F83A4EA351}"/>
              </a:ext>
            </a:extLst>
          </p:cNvPr>
          <p:cNvSpPr txBox="1"/>
          <p:nvPr/>
        </p:nvSpPr>
        <p:spPr>
          <a:xfrm>
            <a:off x="5470389" y="3164945"/>
            <a:ext cx="6721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586F87E-E5FD-A99D-2F2B-00A76D1181B5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115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F4A4A556-48F5-54E1-EC67-61262BA6F1AD}"/>
              </a:ext>
            </a:extLst>
          </p:cNvPr>
          <p:cNvGrpSpPr/>
          <p:nvPr/>
        </p:nvGrpSpPr>
        <p:grpSpPr>
          <a:xfrm>
            <a:off x="6807923" y="290405"/>
            <a:ext cx="5188146" cy="5182049"/>
            <a:chOff x="6807923" y="290405"/>
            <a:chExt cx="5188146" cy="5182049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EA226F4F-6ADD-5425-7945-EF0AF350D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7923" y="290405"/>
              <a:ext cx="5188146" cy="5182049"/>
            </a:xfrm>
            <a:prstGeom prst="rect">
              <a:avLst/>
            </a:prstGeom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0D9283E-A1A6-A4EC-7664-5CC99620D1E3}"/>
                </a:ext>
              </a:extLst>
            </p:cNvPr>
            <p:cNvSpPr txBox="1"/>
            <p:nvPr/>
          </p:nvSpPr>
          <p:spPr>
            <a:xfrm rot="17482896">
              <a:off x="7630587" y="1535122"/>
              <a:ext cx="8798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69A97B2-A5E0-01BA-8087-D687FDF7B553}"/>
                </a:ext>
              </a:extLst>
            </p:cNvPr>
            <p:cNvSpPr txBox="1"/>
            <p:nvPr/>
          </p:nvSpPr>
          <p:spPr>
            <a:xfrm rot="3095480">
              <a:off x="10194724" y="1535121"/>
              <a:ext cx="8798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338C85E5-2FFB-8882-4E33-9B6C89AAD0D3}"/>
                </a:ext>
              </a:extLst>
            </p:cNvPr>
            <p:cNvSpPr txBox="1"/>
            <p:nvPr/>
          </p:nvSpPr>
          <p:spPr>
            <a:xfrm rot="11011914">
              <a:off x="8962060" y="3436658"/>
              <a:ext cx="8798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D174862-3D11-0F79-EFAC-ADB585A961D0}"/>
              </a:ext>
            </a:extLst>
          </p:cNvPr>
          <p:cNvSpPr txBox="1"/>
          <p:nvPr/>
        </p:nvSpPr>
        <p:spPr>
          <a:xfrm>
            <a:off x="318654" y="1663712"/>
            <a:ext cx="5874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 nêu kết quả phép nhân số 5 687 với ô quay được ở vòng tròn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EA42DE3-9DFE-FFC3-443A-F154913B2593}"/>
              </a:ext>
            </a:extLst>
          </p:cNvPr>
          <p:cNvSpPr/>
          <p:nvPr/>
        </p:nvSpPr>
        <p:spPr>
          <a:xfrm>
            <a:off x="7775757" y="5864939"/>
            <a:ext cx="3252479" cy="88638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9A1D230-C690-CC36-A50B-190648117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148" y="1749776"/>
            <a:ext cx="359695" cy="1359526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5D1300C-9301-2628-A50F-01E14C4F3FD8}"/>
              </a:ext>
            </a:extLst>
          </p:cNvPr>
          <p:cNvSpPr txBox="1"/>
          <p:nvPr/>
        </p:nvSpPr>
        <p:spPr>
          <a:xfrm>
            <a:off x="2559627" y="560568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Vòng quay kì diệu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2EEDB2C-5799-7016-2285-020B88AD14EF}"/>
              </a:ext>
            </a:extLst>
          </p:cNvPr>
          <p:cNvSpPr/>
          <p:nvPr/>
        </p:nvSpPr>
        <p:spPr>
          <a:xfrm>
            <a:off x="148852" y="3662907"/>
            <a:ext cx="2030818" cy="74782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0AF296AA-2610-AB63-1409-DF8AAE952EB2}"/>
              </a:ext>
            </a:extLst>
          </p:cNvPr>
          <p:cNvSpPr/>
          <p:nvPr/>
        </p:nvSpPr>
        <p:spPr>
          <a:xfrm>
            <a:off x="2532156" y="3662906"/>
            <a:ext cx="2030818" cy="74782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B2600075-7C50-8CCB-693C-4DF57A4FC9B0}"/>
              </a:ext>
            </a:extLst>
          </p:cNvPr>
          <p:cNvSpPr/>
          <p:nvPr/>
        </p:nvSpPr>
        <p:spPr>
          <a:xfrm>
            <a:off x="4915460" y="3662905"/>
            <a:ext cx="2030818" cy="74782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E7DFC2B-E86E-6786-D67B-53B89D58BFD9}"/>
              </a:ext>
            </a:extLst>
          </p:cNvPr>
          <p:cNvSpPr txBox="1"/>
          <p:nvPr/>
        </p:nvSpPr>
        <p:spPr>
          <a:xfrm>
            <a:off x="223284" y="4742121"/>
            <a:ext cx="177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E5231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28 435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61D004A-5257-E0CB-7DE9-1DD62C8E969F}"/>
              </a:ext>
            </a:extLst>
          </p:cNvPr>
          <p:cNvSpPr txBox="1"/>
          <p:nvPr/>
        </p:nvSpPr>
        <p:spPr>
          <a:xfrm>
            <a:off x="2660639" y="4742121"/>
            <a:ext cx="177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E5231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34 122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1B2F646-BE74-937C-E7BC-B9A324BA9773}"/>
              </a:ext>
            </a:extLst>
          </p:cNvPr>
          <p:cNvSpPr txBox="1"/>
          <p:nvPr/>
        </p:nvSpPr>
        <p:spPr>
          <a:xfrm>
            <a:off x="5097994" y="4742121"/>
            <a:ext cx="177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E5231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11 374</a:t>
            </a:r>
          </a:p>
        </p:txBody>
      </p:sp>
    </p:spTree>
    <p:extLst>
      <p:ext uri="{BB962C8B-B14F-4D97-AF65-F5344CB8AC3E}">
        <p14:creationId xmlns:p14="http://schemas.microsoft.com/office/powerpoint/2010/main" val="33422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9" grpId="0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E773E7E-FC06-C76D-47F8-39494E8E0D73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1150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D06943C-4321-C53F-5596-AD2484F4E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20082" r="11356" b="25880"/>
          <a:stretch/>
        </p:blipFill>
        <p:spPr>
          <a:xfrm>
            <a:off x="846880" y="1569660"/>
            <a:ext cx="10683433" cy="5176265"/>
          </a:xfrm>
          <a:prstGeom prst="round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C50B94E-0773-F7F4-F80C-881DBC261BDE}"/>
              </a:ext>
            </a:extLst>
          </p:cNvPr>
          <p:cNvSpPr txBox="1"/>
          <p:nvPr/>
        </p:nvSpPr>
        <p:spPr>
          <a:xfrm>
            <a:off x="2741416" y="198783"/>
            <a:ext cx="918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Quan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2EE73C0-C52E-2551-A257-7DF77224AEB8}"/>
              </a:ext>
            </a:extLst>
          </p:cNvPr>
          <p:cNvSpPr/>
          <p:nvPr/>
        </p:nvSpPr>
        <p:spPr>
          <a:xfrm>
            <a:off x="1943581" y="3353764"/>
            <a:ext cx="879676" cy="358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8E7A65D-89C8-14AB-28A5-7FBA2F0C4AEF}"/>
              </a:ext>
            </a:extLst>
          </p:cNvPr>
          <p:cNvSpPr/>
          <p:nvPr/>
        </p:nvSpPr>
        <p:spPr>
          <a:xfrm>
            <a:off x="5656162" y="3263099"/>
            <a:ext cx="879676" cy="358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964A904D-74A2-01F2-9297-D2251546456E}"/>
              </a:ext>
            </a:extLst>
          </p:cNvPr>
          <p:cNvSpPr/>
          <p:nvPr/>
        </p:nvSpPr>
        <p:spPr>
          <a:xfrm>
            <a:off x="9610846" y="3442506"/>
            <a:ext cx="879676" cy="358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03974F4C-2B76-66B3-4F66-D349D5ADAB2C}"/>
              </a:ext>
            </a:extLst>
          </p:cNvPr>
          <p:cNvSpPr/>
          <p:nvPr/>
        </p:nvSpPr>
        <p:spPr>
          <a:xfrm>
            <a:off x="3866907" y="6064169"/>
            <a:ext cx="879676" cy="358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0D82B07-809A-3F32-371B-E27EE5915C58}"/>
              </a:ext>
            </a:extLst>
          </p:cNvPr>
          <p:cNvSpPr/>
          <p:nvPr/>
        </p:nvSpPr>
        <p:spPr>
          <a:xfrm>
            <a:off x="7139650" y="6064169"/>
            <a:ext cx="1761282" cy="358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4CC69-2031-CE7E-C403-A31EF4E92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220" y="26506"/>
            <a:ext cx="804479" cy="68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2" grpId="0" animBg="1"/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8C463D0-F958-904E-43D0-8A267A3181F2}"/>
              </a:ext>
            </a:extLst>
          </p:cNvPr>
          <p:cNvSpPr txBox="1"/>
          <p:nvPr/>
        </p:nvSpPr>
        <p:spPr>
          <a:xfrm>
            <a:off x="2771272" y="1590261"/>
            <a:ext cx="9185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5BE9071-43F6-0A1B-1986-6E0BF2337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28" y="2201644"/>
            <a:ext cx="8462120" cy="43025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A46079-B83C-EF53-2D9B-DC7C2CC7F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29" y="1497497"/>
            <a:ext cx="804479" cy="68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69C4F46-F115-DFAD-F762-7123B1139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926" b="53432" l="19069" r="84974">
                        <a14:foregroundMark x1="19200" y1="40029" x2="21661" y2="38945"/>
                        <a14:foregroundMark x1="22408" y1="37897" x2="24780" y2="51770"/>
                        <a14:foregroundMark x1="24780" y1="51770" x2="24780" y2="51770"/>
                        <a14:foregroundMark x1="25220" y1="51337" x2="26011" y2="53468"/>
                        <a14:foregroundMark x1="39719" y1="40426" x2="51714" y2="52782"/>
                        <a14:foregroundMark x1="50044" y1="39090" x2="53910" y2="48988"/>
                        <a14:foregroundMark x1="53910" y1="48988" x2="57162" y2="52818"/>
                        <a14:foregroundMark x1="61643" y1="27926" x2="62478" y2="29877"/>
                        <a14:foregroundMark x1="56063" y1="43642" x2="64192" y2="48916"/>
                        <a14:foregroundMark x1="64192" y1="48916" x2="65246" y2="5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27" t="26918" r="15406" b="45895"/>
          <a:stretch/>
        </p:blipFill>
        <p:spPr>
          <a:xfrm>
            <a:off x="4023360" y="2865120"/>
            <a:ext cx="8122920" cy="399288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3CC8800-6851-8776-4469-C8E16D7B5F31}"/>
              </a:ext>
            </a:extLst>
          </p:cNvPr>
          <p:cNvSpPr txBox="1"/>
          <p:nvPr/>
        </p:nvSpPr>
        <p:spPr>
          <a:xfrm>
            <a:off x="2718267" y="124571"/>
            <a:ext cx="918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F0B491C-89F5-77C9-8D03-502EB6BB83C7}"/>
              </a:ext>
            </a:extLst>
          </p:cNvPr>
          <p:cNvSpPr txBox="1"/>
          <p:nvPr/>
        </p:nvSpPr>
        <p:spPr>
          <a:xfrm>
            <a:off x="2263430" y="1166277"/>
            <a:ext cx="9745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Thảo luận những vấn đề cần thu thập số liệu liên quan đến các bạn lớp em.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78C463F-5931-B21D-3BBA-244A406558FF}"/>
              </a:ext>
            </a:extLst>
          </p:cNvPr>
          <p:cNvSpPr txBox="1"/>
          <p:nvPr/>
        </p:nvSpPr>
        <p:spPr>
          <a:xfrm>
            <a:off x="182880" y="2329339"/>
            <a:ext cx="6659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 môn thể thao ưa thích;</a:t>
            </a:r>
          </a:p>
          <a:p>
            <a:pPr marL="457200" indent="-457200"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Món ăn ưa thích;</a:t>
            </a:r>
          </a:p>
          <a:p>
            <a:pPr marL="457200" indent="-457200"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Phương tiện đến trường; </a:t>
            </a:r>
          </a:p>
          <a:p>
            <a:pPr marL="457200" indent="-457200"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42E94B-4B39-C919-9BB6-9B3B1A3B9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5" y="0"/>
            <a:ext cx="751458" cy="7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2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B7FA879-FA7A-00B7-F431-771ED7754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58221" r="6489" b="1778"/>
          <a:stretch/>
        </p:blipFill>
        <p:spPr>
          <a:xfrm>
            <a:off x="0" y="1524000"/>
            <a:ext cx="12192000" cy="5334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A09205A-B213-51B9-4035-8869570C7586}"/>
              </a:ext>
            </a:extLst>
          </p:cNvPr>
          <p:cNvSpPr txBox="1"/>
          <p:nvPr/>
        </p:nvSpPr>
        <p:spPr>
          <a:xfrm>
            <a:off x="2519484" y="429371"/>
            <a:ext cx="918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970F06-9ACB-CF69-3631-30FD45FB1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04" y="238539"/>
            <a:ext cx="751458" cy="7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810ACB2-3CBB-DF5B-6670-1E77E06E026B}"/>
              </a:ext>
            </a:extLst>
          </p:cNvPr>
          <p:cNvSpPr txBox="1"/>
          <p:nvPr/>
        </p:nvSpPr>
        <p:spPr>
          <a:xfrm>
            <a:off x="4099561" y="2105561"/>
            <a:ext cx="78493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600" dirty="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en-US" sz="166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550</TotalTime>
  <Words>128</Words>
  <Application>Microsoft Office PowerPoint</Application>
  <PresentationFormat>Widescreen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等线</vt:lpstr>
      <vt:lpstr>Arial</vt:lpstr>
      <vt:lpstr>SVN-Poky's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MY PC</dc:creator>
  <dc:description>9Slide.vn</dc:description>
  <cp:lastModifiedBy>Đào Thị Minh Phượng</cp:lastModifiedBy>
  <cp:revision>50</cp:revision>
  <dcterms:created xsi:type="dcterms:W3CDTF">2020-02-07T01:48:05Z</dcterms:created>
  <dcterms:modified xsi:type="dcterms:W3CDTF">2023-04-27T03:52:16Z</dcterms:modified>
  <cp:category>9Slide.vn</cp:category>
</cp:coreProperties>
</file>