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2" r:id="rId6"/>
    <p:sldId id="263" r:id="rId7"/>
    <p:sldId id="270" r:id="rId8"/>
    <p:sldId id="264" r:id="rId9"/>
    <p:sldId id="268" r:id="rId10"/>
    <p:sldId id="269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SVN-Poky's" panose="020B0604020202020204" charset="0"/>
      <p:regular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314"/>
    <a:srgbClr val="92D050"/>
    <a:srgbClr val="4472C4"/>
    <a:srgbClr val="FF0000"/>
    <a:srgbClr val="FFFF00"/>
    <a:srgbClr val="33CCCC"/>
    <a:srgbClr val="FFFFFF"/>
    <a:srgbClr val="FF00FF"/>
    <a:srgbClr val="2EABDB"/>
    <a:srgbClr val="E9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72" d="100"/>
          <a:sy n="72" d="100"/>
        </p:scale>
        <p:origin x="372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B9AE42-30B5-60D0-AB07-DEFDD586C0E5}"/>
              </a:ext>
            </a:extLst>
          </p:cNvPr>
          <p:cNvSpPr txBox="1"/>
          <p:nvPr/>
        </p:nvSpPr>
        <p:spPr>
          <a:xfrm>
            <a:off x="5432611" y="1493873"/>
            <a:ext cx="65880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1DE5C5-76C4-1B46-F502-C1F83A4EA351}"/>
              </a:ext>
            </a:extLst>
          </p:cNvPr>
          <p:cNvSpPr txBox="1"/>
          <p:nvPr/>
        </p:nvSpPr>
        <p:spPr>
          <a:xfrm>
            <a:off x="5470389" y="3164945"/>
            <a:ext cx="672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F4A4A556-48F5-54E1-EC67-61262BA6F1AD}"/>
              </a:ext>
            </a:extLst>
          </p:cNvPr>
          <p:cNvGrpSpPr/>
          <p:nvPr/>
        </p:nvGrpSpPr>
        <p:grpSpPr>
          <a:xfrm>
            <a:off x="6807923" y="290405"/>
            <a:ext cx="5188146" cy="5182049"/>
            <a:chOff x="6807923" y="290405"/>
            <a:chExt cx="5188146" cy="518204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EA226F4F-6ADD-5425-7945-EF0AF350D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7923" y="290405"/>
              <a:ext cx="5188146" cy="5182049"/>
            </a:xfrm>
            <a:prstGeom prst="rect">
              <a:avLst/>
            </a:prstGeom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0D9283E-A1A6-A4EC-7664-5CC99620D1E3}"/>
                </a:ext>
              </a:extLst>
            </p:cNvPr>
            <p:cNvSpPr txBox="1"/>
            <p:nvPr/>
          </p:nvSpPr>
          <p:spPr>
            <a:xfrm rot="17482896">
              <a:off x="7630587" y="1535122"/>
              <a:ext cx="879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69A97B2-A5E0-01BA-8087-D687FDF7B553}"/>
                </a:ext>
              </a:extLst>
            </p:cNvPr>
            <p:cNvSpPr txBox="1"/>
            <p:nvPr/>
          </p:nvSpPr>
          <p:spPr>
            <a:xfrm rot="3095480">
              <a:off x="10194724" y="1535121"/>
              <a:ext cx="879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338C85E5-2FFB-8882-4E33-9B6C89AAD0D3}"/>
                </a:ext>
              </a:extLst>
            </p:cNvPr>
            <p:cNvSpPr txBox="1"/>
            <p:nvPr/>
          </p:nvSpPr>
          <p:spPr>
            <a:xfrm rot="11011914">
              <a:off x="8962060" y="3436658"/>
              <a:ext cx="8798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D174862-3D11-0F79-EFAC-ADB585A961D0}"/>
              </a:ext>
            </a:extLst>
          </p:cNvPr>
          <p:cNvSpPr txBox="1"/>
          <p:nvPr/>
        </p:nvSpPr>
        <p:spPr>
          <a:xfrm>
            <a:off x="318654" y="1663712"/>
            <a:ext cx="5874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 nêu kết quả phép nhân số 5 687 với ô quay được ở vòng tròn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EA42DE3-9DFE-FFC3-443A-F154913B2593}"/>
              </a:ext>
            </a:extLst>
          </p:cNvPr>
          <p:cNvSpPr/>
          <p:nvPr/>
        </p:nvSpPr>
        <p:spPr>
          <a:xfrm>
            <a:off x="7775757" y="5864939"/>
            <a:ext cx="3252479" cy="88638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9A1D230-C690-CC36-A50B-19064811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148" y="1749776"/>
            <a:ext cx="359695" cy="135952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5D1300C-9301-2628-A50F-01E14C4F3FD8}"/>
              </a:ext>
            </a:extLst>
          </p:cNvPr>
          <p:cNvSpPr txBox="1"/>
          <p:nvPr/>
        </p:nvSpPr>
        <p:spPr>
          <a:xfrm>
            <a:off x="2559627" y="560568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Vòng quay kì diệu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2EEDB2C-5799-7016-2285-020B88AD14EF}"/>
              </a:ext>
            </a:extLst>
          </p:cNvPr>
          <p:cNvSpPr/>
          <p:nvPr/>
        </p:nvSpPr>
        <p:spPr>
          <a:xfrm>
            <a:off x="148852" y="3662907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0AF296AA-2610-AB63-1409-DF8AAE952EB2}"/>
              </a:ext>
            </a:extLst>
          </p:cNvPr>
          <p:cNvSpPr/>
          <p:nvPr/>
        </p:nvSpPr>
        <p:spPr>
          <a:xfrm>
            <a:off x="2532156" y="3662906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B2600075-7C50-8CCB-693C-4DF57A4FC9B0}"/>
              </a:ext>
            </a:extLst>
          </p:cNvPr>
          <p:cNvSpPr/>
          <p:nvPr/>
        </p:nvSpPr>
        <p:spPr>
          <a:xfrm>
            <a:off x="4915460" y="3662905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E7DFC2B-E86E-6786-D67B-53B89D58BFD9}"/>
              </a:ext>
            </a:extLst>
          </p:cNvPr>
          <p:cNvSpPr txBox="1"/>
          <p:nvPr/>
        </p:nvSpPr>
        <p:spPr>
          <a:xfrm>
            <a:off x="223284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28 435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1D004A-5257-E0CB-7DE9-1DD62C8E969F}"/>
              </a:ext>
            </a:extLst>
          </p:cNvPr>
          <p:cNvSpPr txBox="1"/>
          <p:nvPr/>
        </p:nvSpPr>
        <p:spPr>
          <a:xfrm>
            <a:off x="2660639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34 122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1B2F646-BE74-937C-E7BC-B9A324BA9773}"/>
              </a:ext>
            </a:extLst>
          </p:cNvPr>
          <p:cNvSpPr txBox="1"/>
          <p:nvPr/>
        </p:nvSpPr>
        <p:spPr>
          <a:xfrm>
            <a:off x="5097994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11 374</a:t>
            </a:r>
          </a:p>
        </p:txBody>
      </p:sp>
    </p:spTree>
    <p:extLst>
      <p:ext uri="{BB962C8B-B14F-4D97-AF65-F5344CB8AC3E}">
        <p14:creationId xmlns:p14="http://schemas.microsoft.com/office/powerpoint/2010/main" val="33422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D3FF0A6-5592-F8DF-AA5F-87514DCF8258}"/>
              </a:ext>
            </a:extLst>
          </p:cNvPr>
          <p:cNvSpPr txBox="1"/>
          <p:nvPr/>
        </p:nvSpPr>
        <p:spPr>
          <a:xfrm>
            <a:off x="5701554" y="1440085"/>
            <a:ext cx="59963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72688EE-5C80-434E-54AB-2B8EC340E3BE}"/>
              </a:ext>
            </a:extLst>
          </p:cNvPr>
          <p:cNvSpPr txBox="1"/>
          <p:nvPr/>
        </p:nvSpPr>
        <p:spPr>
          <a:xfrm>
            <a:off x="5667447" y="3380098"/>
            <a:ext cx="672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vui học toán</a:t>
            </a:r>
          </a:p>
        </p:txBody>
      </p:sp>
    </p:spTree>
    <p:extLst>
      <p:ext uri="{BB962C8B-B14F-4D97-AF65-F5344CB8AC3E}">
        <p14:creationId xmlns:p14="http://schemas.microsoft.com/office/powerpoint/2010/main" val="57191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EB4D719-6955-58D9-6586-1EA574B54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14750" r="2389" b="3564"/>
          <a:stretch/>
        </p:blipFill>
        <p:spPr>
          <a:xfrm>
            <a:off x="762220" y="967408"/>
            <a:ext cx="10952701" cy="572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40C0E-555B-9BC0-2822-790D51103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82" y="-13252"/>
            <a:ext cx="7696466" cy="9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C196FD1-AEB3-DEF5-AB20-41FC4912A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t="9544" r="4023" b="59503"/>
          <a:stretch/>
        </p:blipFill>
        <p:spPr>
          <a:xfrm>
            <a:off x="213347" y="1678329"/>
            <a:ext cx="11765307" cy="4294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0703F1-9DD0-A345-EE78-35B196EC4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52" y="304800"/>
            <a:ext cx="8971722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1854DCE-F84C-DAAD-3895-39B27518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t="44068" r="3848" b="4003"/>
          <a:stretch/>
        </p:blipFill>
        <p:spPr>
          <a:xfrm>
            <a:off x="181337" y="1643606"/>
            <a:ext cx="11829326" cy="52309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9DEEB7-A5EE-665C-BF57-2A00392DA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52" y="304800"/>
            <a:ext cx="8971722" cy="10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10ACB2-3CBB-DF5B-6670-1E77E06E026B}"/>
              </a:ext>
            </a:extLst>
          </p:cNvPr>
          <p:cNvSpPr txBox="1"/>
          <p:nvPr/>
        </p:nvSpPr>
        <p:spPr>
          <a:xfrm>
            <a:off x="4099561" y="2105561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552</TotalTime>
  <Words>52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SVN-Poky's</vt:lpstr>
      <vt:lpstr>等线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Đào Thị Minh Phượng</cp:lastModifiedBy>
  <cp:revision>50</cp:revision>
  <dcterms:created xsi:type="dcterms:W3CDTF">2020-02-07T01:48:05Z</dcterms:created>
  <dcterms:modified xsi:type="dcterms:W3CDTF">2023-04-27T03:46:09Z</dcterms:modified>
  <cp:category>9Slide.vn</cp:category>
</cp:coreProperties>
</file>