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483" r:id="rId5"/>
    <p:sldId id="264" r:id="rId6"/>
    <p:sldId id="475" r:id="rId7"/>
    <p:sldId id="476" r:id="rId8"/>
    <p:sldId id="474" r:id="rId9"/>
    <p:sldId id="468" r:id="rId10"/>
    <p:sldId id="464" r:id="rId11"/>
    <p:sldId id="438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FBC6"/>
    <a:srgbClr val="FF0066"/>
    <a:srgbClr val="0000CC"/>
    <a:srgbClr val="FFE1FF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2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1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2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7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4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4" y="1654630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208685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" y="381000"/>
            <a:ext cx="16276356" cy="81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63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4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7514" rtl="0" eaLnBrk="1" latinLnBrk="0" hangingPunct="1">
        <a:lnSpc>
          <a:spcPct val="90000"/>
        </a:lnSpc>
        <a:spcBef>
          <a:spcPct val="0"/>
        </a:spcBef>
        <a:buNone/>
        <a:defRPr sz="5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378" indent="-304378" algn="l" defTabSz="1217514" rtl="0" eaLnBrk="1" latinLnBrk="0" hangingPunct="1">
        <a:lnSpc>
          <a:spcPct val="90000"/>
        </a:lnSpc>
        <a:spcBef>
          <a:spcPts val="1331"/>
        </a:spcBef>
        <a:buFont typeface="Arial" panose="020B0604020202020204" pitchFamily="34" charset="0"/>
        <a:buChar char="•"/>
        <a:defRPr sz="3728" kern="1200">
          <a:solidFill>
            <a:schemeClr val="tx1"/>
          </a:solidFill>
          <a:latin typeface="+mn-lt"/>
          <a:ea typeface="+mn-ea"/>
          <a:cs typeface="+mn-cs"/>
        </a:defRPr>
      </a:lvl1pPr>
      <a:lvl2pPr marL="91313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521893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0649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3940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816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6918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5677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443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75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51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27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02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378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2541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29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05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3852557" y="5486401"/>
            <a:ext cx="3538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508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8000" b="0" i="0" u="none" strike="noStrike" kern="1200" cap="none" spc="0" normalizeH="0" baseline="0" noProof="0" dirty="0">
                <a:ln w="508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1375946" y="7010400"/>
            <a:ext cx="85940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trong hệ Mặt Trời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(Tiết 2)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8B4D9D5-D113-7173-7E57-F955EDEBC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0001" r="28346" b="5002"/>
          <a:stretch/>
        </p:blipFill>
        <p:spPr>
          <a:xfrm>
            <a:off x="2423319" y="1676400"/>
            <a:ext cx="12039600" cy="68976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270CE3-ECCE-0E02-84B9-C64FD5CC8189}"/>
              </a:ext>
            </a:extLst>
          </p:cNvPr>
          <p:cNvSpPr txBox="1"/>
          <p:nvPr/>
        </p:nvSpPr>
        <p:spPr>
          <a:xfrm>
            <a:off x="3490119" y="838200"/>
            <a:ext cx="1028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2898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AB90913-9C3C-0013-7516-3CABA610E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8" y="3454400"/>
            <a:ext cx="4695803" cy="70104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0424CF9-502A-714D-622A-48A66E16BF63}"/>
              </a:ext>
            </a:extLst>
          </p:cNvPr>
          <p:cNvSpPr txBox="1"/>
          <p:nvPr/>
        </p:nvSpPr>
        <p:spPr>
          <a:xfrm>
            <a:off x="5514525" y="2407961"/>
            <a:ext cx="49728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BCF2CF3-F6B1-4445-E289-B355E677B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75DAF9A-5DCD-F243-6337-CD6766155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9" y="3616960"/>
            <a:ext cx="5486400" cy="54864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E2A748C-4219-D441-E517-AEFCDF909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19" y="3132749"/>
            <a:ext cx="6011251" cy="60112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67F0578-CD80-379A-6D9E-3C6D1381F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869" y="198952"/>
            <a:ext cx="13729381" cy="21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5014119" y="2133600"/>
            <a:ext cx="73164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12800" b="0" i="0" u="none" strike="noStrike" kern="1200" cap="none" spc="0" normalizeH="0" baseline="0" noProof="0" dirty="0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12800" b="0" i="0" u="none" strike="noStrike" kern="1200" cap="none" spc="0" normalizeH="0" baseline="0" noProof="0" dirty="0">
              <a:ln w="34925">
                <a:solidFill>
                  <a:srgbClr val="ED7D31">
                    <a:lumMod val="60000"/>
                    <a:lumOff val="40000"/>
                  </a:srgbClr>
                </a:solidFill>
                <a:prstDash val="sysDash"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08" y="3499293"/>
            <a:ext cx="5689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4937919" y="2133600"/>
            <a:ext cx="69797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20" y="3711668"/>
            <a:ext cx="4056807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8E2470B-ADCB-BBCB-97A0-32E4BE59A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t="64447" r="20312" b="8886"/>
          <a:stretch/>
        </p:blipFill>
        <p:spPr>
          <a:xfrm>
            <a:off x="9370632" y="1371600"/>
            <a:ext cx="6906006" cy="323088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8DE39B-39A8-0203-D484-2A925CA4029C}"/>
              </a:ext>
            </a:extLst>
          </p:cNvPr>
          <p:cNvSpPr txBox="1"/>
          <p:nvPr/>
        </p:nvSpPr>
        <p:spPr>
          <a:xfrm>
            <a:off x="7129738" y="101025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hiểu vì sao có ngày và đêm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DA41B68-B4DA-33A3-DB3A-7DE2AA4958DD}"/>
              </a:ext>
            </a:extLst>
          </p:cNvPr>
          <p:cNvSpPr/>
          <p:nvPr/>
        </p:nvSpPr>
        <p:spPr>
          <a:xfrm>
            <a:off x="86936" y="914400"/>
            <a:ext cx="927058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Chuẩn bị: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Đèn pin và quả địa cầu. Đèn pin tượng trưng cho Mặt Trời, quả địa cầu tượng trưng cho Trái Đất.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 hiện: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Đánh dấu một ví trí trên quả địa cầu.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Chiếu đèn pin vào quả địa cầu trong phòng tối như hình dưới đây.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F971B0C-9CF6-5882-9AC8-063227339E08}"/>
              </a:ext>
            </a:extLst>
          </p:cNvPr>
          <p:cNvSpPr/>
          <p:nvPr/>
        </p:nvSpPr>
        <p:spPr>
          <a:xfrm>
            <a:off x="100049" y="4876800"/>
            <a:ext cx="1607457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3. Xoay quả địa cầu theo chiều quay của Trái Đất quanh mình nó.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4. Từ kết quả quan sát hãy cho biết: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 Trời có chiếu sáng toàn bộ bề mặt Trái Đất cùng một thời điểm không? Vì sao?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 nào của Trái Đất là ban ngày, phần nào của Trái Đất là ban đêm?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 thay đổi ngày và đêm vủa vị trí được đánh dấu.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6AA3D0E-8B4B-3775-45F3-BE31D5BC5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59" y="7849719"/>
            <a:ext cx="4496118" cy="15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97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4887119" y="1727201"/>
            <a:ext cx="8026400" cy="313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EA9C6C8-EC1B-5142-60AD-F7658C85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0" y="30480"/>
            <a:ext cx="10348118" cy="86064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24048F-62D9-AFBC-A44D-FD42DAE99564}"/>
              </a:ext>
            </a:extLst>
          </p:cNvPr>
          <p:cNvSpPr txBox="1"/>
          <p:nvPr/>
        </p:nvSpPr>
        <p:spPr>
          <a:xfrm>
            <a:off x="6995319" y="1066800"/>
            <a:ext cx="7391400" cy="532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6F3DAC3-A49E-A2B0-02C2-F62D5EDE2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1916" l="9929" r="89894">
                        <a14:foregroundMark x1="39716" y1="89920" x2="39716" y2="89920"/>
                        <a14:foregroundMark x1="50355" y1="91916" x2="50355" y2="91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719" y="-685800"/>
            <a:ext cx="5696084" cy="101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31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A0787AC-09E3-115F-3D35-C22B4DD9B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70" y="7455877"/>
            <a:ext cx="6019641" cy="207456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92244" y="1143000"/>
            <a:ext cx="1608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 chiều chuyển động của Mặt Trăng quanh Trái Đất.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9546C3-4B47-D65E-93E6-6D1385971D65}"/>
              </a:ext>
            </a:extLst>
          </p:cNvPr>
          <p:cNvSpPr txBox="1"/>
          <p:nvPr/>
        </p:nvSpPr>
        <p:spPr>
          <a:xfrm>
            <a:off x="6842920" y="0"/>
            <a:ext cx="933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 động của Mặt Trăng quanh Trái Đất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C4015CA1-BC04-31B9-E007-A2114E16D0A3}"/>
              </a:ext>
            </a:extLst>
          </p:cNvPr>
          <p:cNvGrpSpPr/>
          <p:nvPr/>
        </p:nvGrpSpPr>
        <p:grpSpPr>
          <a:xfrm>
            <a:off x="2981164" y="1850886"/>
            <a:ext cx="10314311" cy="6201489"/>
            <a:chOff x="2981164" y="1850886"/>
            <a:chExt cx="10314311" cy="620148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99734701-1DF9-1F4F-8378-85831852A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6" t="24774" r="13361" b="3526"/>
            <a:stretch/>
          </p:blipFill>
          <p:spPr>
            <a:xfrm>
              <a:off x="2981164" y="1850886"/>
              <a:ext cx="10314311" cy="6167699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053AFB9F-F30C-0D12-4BB9-C6E43039E13D}"/>
                </a:ext>
              </a:extLst>
            </p:cNvPr>
            <p:cNvSpPr txBox="1"/>
            <p:nvPr/>
          </p:nvSpPr>
          <p:spPr>
            <a:xfrm>
              <a:off x="3801235" y="7467600"/>
              <a:ext cx="867416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ysClr val="windowText" lastClr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 đồ chuyển động của Mặt Trăng quanh Trái Đất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43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B9BB94B0-E419-6A96-A405-3FE15362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62" y="502920"/>
            <a:ext cx="12650083" cy="665327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39D91E0C-FF2F-09A3-FA7A-82C6180C6101}"/>
              </a:ext>
            </a:extLst>
          </p:cNvPr>
          <p:cNvSpPr/>
          <p:nvPr/>
        </p:nvSpPr>
        <p:spPr>
          <a:xfrm>
            <a:off x="5671041" y="2570211"/>
            <a:ext cx="9543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Mặt Trăng không tự phát sáng. Mặt Trăng sáng là do Mặt Trăng phản chiếu ánh sáng của Mặt Trời.</a:t>
            </a:r>
          </a:p>
          <a:p>
            <a:pPr algn="just"/>
            <a:r>
              <a:rPr lang="nl-NL" sz="48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có thể nhìn thấy một mặt của Mặt Trăng từ Trái Đất.</a:t>
            </a:r>
            <a:endParaRPr lang="en-US" sz="480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061DD47-63BF-BC4A-267E-54EF45C1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5298" l="9783" r="89946">
                        <a14:foregroundMark x1="47147" y1="93666" x2="50951" y2="87044"/>
                        <a14:foregroundMark x1="58560" y1="93954" x2="57065" y2="85988"/>
                        <a14:foregroundMark x1="50951" y1="95298" x2="44293" y2="87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23" y="0"/>
            <a:ext cx="6081959" cy="86106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9253393-5706-5943-0FFE-EABE99D0F393}"/>
              </a:ext>
            </a:extLst>
          </p:cNvPr>
          <p:cNvSpPr txBox="1"/>
          <p:nvPr/>
        </p:nvSpPr>
        <p:spPr>
          <a:xfrm>
            <a:off x="6842920" y="0"/>
            <a:ext cx="933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 động của Mặt Trăng quanh Trái Đất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4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4480719" y="2573365"/>
            <a:ext cx="8026400" cy="15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9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10372</TotalTime>
  <Words>290</Words>
  <Application>Microsoft Office PowerPoint</Application>
  <PresentationFormat>Custom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AvantGarde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Đào Thị Minh Phượng</cp:lastModifiedBy>
  <cp:revision>1360</cp:revision>
  <dcterms:created xsi:type="dcterms:W3CDTF">2008-09-09T22:52:10Z</dcterms:created>
  <dcterms:modified xsi:type="dcterms:W3CDTF">2023-05-18T08:37:37Z</dcterms:modified>
  <cp:category>9Slide.vn</cp:category>
</cp:coreProperties>
</file>