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676" r:id="rId2"/>
    <p:sldId id="2645" r:id="rId3"/>
    <p:sldId id="2679" r:id="rId4"/>
    <p:sldId id="2680" r:id="rId5"/>
    <p:sldId id="2681" r:id="rId6"/>
    <p:sldId id="2669" r:id="rId7"/>
    <p:sldId id="2647" r:id="rId8"/>
    <p:sldId id="2662" r:id="rId9"/>
    <p:sldId id="2682" r:id="rId10"/>
    <p:sldId id="2648" r:id="rId11"/>
    <p:sldId id="2683" r:id="rId12"/>
    <p:sldId id="2685" r:id="rId13"/>
    <p:sldId id="2686" r:id="rId14"/>
    <p:sldId id="2687" r:id="rId15"/>
    <p:sldId id="2689" r:id="rId16"/>
    <p:sldId id="2665" r:id="rId17"/>
    <p:sldId id="2666" r:id="rId18"/>
    <p:sldId id="2690" r:id="rId19"/>
    <p:sldId id="2670" r:id="rId20"/>
    <p:sldId id="2650" r:id="rId21"/>
    <p:sldId id="2671" r:id="rId22"/>
    <p:sldId id="2672" r:id="rId23"/>
    <p:sldId id="2673" r:id="rId24"/>
    <p:sldId id="2674" r:id="rId25"/>
    <p:sldId id="2691" r:id="rId26"/>
    <p:sldId id="2692" r:id="rId27"/>
    <p:sldId id="2675" r:id="rId28"/>
    <p:sldId id="2693" r:id="rId29"/>
    <p:sldId id="2694" r:id="rId30"/>
    <p:sldId id="2695" r:id="rId31"/>
    <p:sldId id="33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9F7F7"/>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25/4/2023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2023/4/25</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2023/4/25</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2023/4/25</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2023/4/25</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2023/4/25</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2.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3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7.xml"/><Relationship Id="rId5" Type="http://schemas.openxmlformats.org/officeDocument/2006/relationships/tags" Target="../tags/tag9.xml"/><Relationship Id="rId4"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 xmlns:a16="http://schemas.microsoft.com/office/drawing/2014/main" id="{BAA6A450-46E6-417A-8520-DBD56A764970}"/>
              </a:ext>
            </a:extLst>
          </p:cNvPr>
          <p:cNvSpPr txBox="1"/>
          <p:nvPr/>
        </p:nvSpPr>
        <p:spPr>
          <a:xfrm>
            <a:off x="3864021" y="1907559"/>
            <a:ext cx="4777339"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TUẦN 32 - </a:t>
            </a:r>
            <a:r>
              <a:rPr lang="en-US" sz="3600" b="1" dirty="0" err="1" smtClean="0">
                <a:solidFill>
                  <a:srgbClr val="FF0000"/>
                </a:solidFill>
                <a:latin typeface="Times New Roman" panose="02020603050405020304" pitchFamily="18" charset="0"/>
                <a:cs typeface="Times New Roman" panose="02020603050405020304" pitchFamily="18" charset="0"/>
              </a:rPr>
              <a:t>Bài</a:t>
            </a:r>
            <a:r>
              <a:rPr lang="en-US" sz="3600" b="1" dirty="0" smtClean="0">
                <a:solidFill>
                  <a:srgbClr val="FF0000"/>
                </a:solidFill>
                <a:latin typeface="Times New Roman" panose="02020603050405020304" pitchFamily="18" charset="0"/>
                <a:cs typeface="Times New Roman" panose="02020603050405020304" pitchFamily="18" charset="0"/>
              </a:rPr>
              <a:t> 25</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Text Box 14"/>
          <p:cNvSpPr txBox="1">
            <a:spLocks noChangeArrowheads="1"/>
          </p:cNvSpPr>
          <p:nvPr/>
        </p:nvSpPr>
        <p:spPr bwMode="auto">
          <a:xfrm>
            <a:off x="2292438" y="2944907"/>
            <a:ext cx="7920507"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 </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LỬA Ô</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-LIM-PICH</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 xmlns:a16="http://schemas.microsoft.com/office/drawing/2014/main" id="{1C5CAF3E-BECF-48EA-954E-C193ED3A2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269" y="1718218"/>
            <a:ext cx="5164395" cy="5164395"/>
          </a:xfrm>
          <a:prstGeom prst="rect">
            <a:avLst/>
          </a:prstGeom>
        </p:spPr>
      </p:pic>
      <p:sp>
        <p:nvSpPr>
          <p:cNvPr id="19" name="Rectangle: Rounded Corners 18">
            <a:extLst>
              <a:ext uri="{FF2B5EF4-FFF2-40B4-BE49-F238E27FC236}">
                <a16:creationId xmlns=""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từ</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khó</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24" name="Group 23">
            <a:extLst>
              <a:ext uri="{FF2B5EF4-FFF2-40B4-BE49-F238E27FC236}">
                <a16:creationId xmlns="" xmlns:a16="http://schemas.microsoft.com/office/drawing/2014/main" id="{9F3AED2A-2D0D-42F2-A830-B2A02EC91597}"/>
              </a:ext>
            </a:extLst>
          </p:cNvPr>
          <p:cNvGrpSpPr/>
          <p:nvPr/>
        </p:nvGrpSpPr>
        <p:grpSpPr>
          <a:xfrm>
            <a:off x="5048832" y="396030"/>
            <a:ext cx="4095168" cy="1549400"/>
            <a:chOff x="-121940" y="1041401"/>
            <a:chExt cx="3808116" cy="1549400"/>
          </a:xfrm>
        </p:grpSpPr>
        <p:pic>
          <p:nvPicPr>
            <p:cNvPr id="25" name="PA_图片 6">
              <a:extLst>
                <a:ext uri="{FF2B5EF4-FFF2-40B4-BE49-F238E27FC236}">
                  <a16:creationId xmlns="" xmlns:a16="http://schemas.microsoft.com/office/drawing/2014/main" id="{EF7C145E-61CA-4243-AD2C-A34EDD7ED574}"/>
                </a:ext>
              </a:extLst>
            </p:cNvPr>
            <p:cNvPicPr>
              <a:picLocks noChangeAspect="1"/>
            </p:cNvPicPr>
            <p:nvPr>
              <p:custDataLst>
                <p:tags r:id="rId4"/>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 xmlns:a16="http://schemas.microsoft.com/office/drawing/2014/main" id="{A6F945A0-DC82-4249-9CE1-07502750A869}"/>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smtClean="0">
                  <a:latin typeface="Times New Roman" panose="02020603050405020304" pitchFamily="18" charset="0"/>
                  <a:ea typeface="inpin heiti" charset="-122"/>
                  <a:cs typeface="Times New Roman" panose="02020603050405020304" pitchFamily="18" charset="0"/>
                </a:rPr>
                <a:t>Ô-</a:t>
              </a:r>
              <a:r>
                <a:rPr lang="en-US" altLang="zh-CN" sz="3200" dirty="0" err="1" smtClean="0">
                  <a:latin typeface="Times New Roman" panose="02020603050405020304" pitchFamily="18" charset="0"/>
                  <a:ea typeface="inpin heiti" charset="-122"/>
                  <a:cs typeface="Times New Roman" panose="02020603050405020304" pitchFamily="18" charset="0"/>
                </a:rPr>
                <a:t>lim</a:t>
              </a:r>
              <a:r>
                <a:rPr lang="en-US" altLang="zh-CN" sz="3200" dirty="0" smtClean="0">
                  <a:latin typeface="Times New Roman" panose="02020603050405020304" pitchFamily="18" charset="0"/>
                  <a:ea typeface="inpin heiti" charset="-122"/>
                  <a:cs typeface="Times New Roman" panose="02020603050405020304" pitchFamily="18" charset="0"/>
                </a:rPr>
                <a:t>-pi-a</a:t>
              </a:r>
              <a:endParaRPr lang="zh-CN" altLang="en-US" sz="3200" dirty="0">
                <a:solidFill>
                  <a:srgbClr val="0070C0"/>
                </a:solidFill>
                <a:latin typeface="Times New Roman" panose="02020603050405020304" pitchFamily="18" charset="0"/>
                <a:ea typeface="inpin heiti" charset="-122"/>
                <a:cs typeface="Times New Roman" panose="02020603050405020304" pitchFamily="18" charset="0"/>
              </a:endParaRPr>
            </a:p>
          </p:txBody>
        </p:sp>
      </p:grpSp>
      <p:grpSp>
        <p:nvGrpSpPr>
          <p:cNvPr id="27" name="Group 26">
            <a:extLst>
              <a:ext uri="{FF2B5EF4-FFF2-40B4-BE49-F238E27FC236}">
                <a16:creationId xmlns="" xmlns:a16="http://schemas.microsoft.com/office/drawing/2014/main" id="{B1DBFBA8-38D8-4194-823A-F62133DC94F4}"/>
              </a:ext>
            </a:extLst>
          </p:cNvPr>
          <p:cNvGrpSpPr/>
          <p:nvPr/>
        </p:nvGrpSpPr>
        <p:grpSpPr>
          <a:xfrm>
            <a:off x="5115507" y="1870160"/>
            <a:ext cx="4095168" cy="1549400"/>
            <a:chOff x="-121940" y="1041401"/>
            <a:chExt cx="3808116" cy="1549400"/>
          </a:xfrm>
        </p:grpSpPr>
        <p:pic>
          <p:nvPicPr>
            <p:cNvPr id="28" name="PA_图片 6">
              <a:extLst>
                <a:ext uri="{FF2B5EF4-FFF2-40B4-BE49-F238E27FC236}">
                  <a16:creationId xmlns="" xmlns:a16="http://schemas.microsoft.com/office/drawing/2014/main" id="{47690CB2-E7BE-4053-89F0-0375B4597366}"/>
                </a:ext>
              </a:extLst>
            </p:cNvPr>
            <p:cNvPicPr>
              <a:picLocks noChangeAspect="1"/>
            </p:cNvPicPr>
            <p:nvPr>
              <p:custDataLst>
                <p:tags r:id="rId3"/>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00FF"/>
                  </a:solidFill>
                  <a:latin typeface="Times New Roman" panose="02020603050405020304" pitchFamily="18" charset="0"/>
                  <a:ea typeface="inpin heiti" charset="-122"/>
                  <a:cs typeface="Times New Roman" panose="02020603050405020304" pitchFamily="18" charset="0"/>
                </a:rPr>
                <a:t>n</a:t>
              </a:r>
              <a:r>
                <a:rPr lang="en-US" altLang="zh-CN" sz="3200" dirty="0" err="1" smtClean="0">
                  <a:solidFill>
                    <a:srgbClr val="0000FF"/>
                  </a:solidFill>
                  <a:latin typeface="Times New Roman" panose="02020603050405020304" pitchFamily="18" charset="0"/>
                  <a:ea typeface="inpin heiti" charset="-122"/>
                  <a:cs typeface="Times New Roman" panose="02020603050405020304" pitchFamily="18" charset="0"/>
                </a:rPr>
                <a:t>ém</a:t>
              </a:r>
              <a:r>
                <a:rPr lang="en-US" altLang="zh-CN" sz="3200" dirty="0" smtClean="0">
                  <a:solidFill>
                    <a:srgbClr val="0000FF"/>
                  </a:solidFill>
                  <a:latin typeface="Times New Roman" panose="02020603050405020304" pitchFamily="18" charset="0"/>
                  <a:ea typeface="inpin heiti" charset="-122"/>
                  <a:cs typeface="Times New Roman" panose="02020603050405020304" pitchFamily="18" charset="0"/>
                </a:rPr>
                <a:t> </a:t>
              </a:r>
              <a:r>
                <a:rPr lang="en-US" altLang="zh-CN" sz="3200" dirty="0" err="1" smtClean="0">
                  <a:solidFill>
                    <a:srgbClr val="0000FF"/>
                  </a:solidFill>
                  <a:latin typeface="Times New Roman" panose="02020603050405020304" pitchFamily="18" charset="0"/>
                  <a:ea typeface="inpin heiti" charset="-122"/>
                  <a:cs typeface="Times New Roman" panose="02020603050405020304" pitchFamily="18" charset="0"/>
                </a:rPr>
                <a:t>lao</a:t>
              </a:r>
              <a:endParaRPr lang="zh-CN" altLang="en-US" sz="3200" dirty="0">
                <a:solidFill>
                  <a:srgbClr val="0000FF"/>
                </a:solidFill>
                <a:latin typeface="Times New Roman" panose="02020603050405020304" pitchFamily="18" charset="0"/>
                <a:ea typeface="inpin heiti" charset="-122"/>
                <a:cs typeface="Times New Roman" panose="02020603050405020304" pitchFamily="18" charset="0"/>
              </a:endParaRPr>
            </a:p>
          </p:txBody>
        </p:sp>
      </p:grpSp>
      <p:grpSp>
        <p:nvGrpSpPr>
          <p:cNvPr id="30" name="Group 29">
            <a:extLst>
              <a:ext uri="{FF2B5EF4-FFF2-40B4-BE49-F238E27FC236}">
                <a16:creationId xmlns="" xmlns:a16="http://schemas.microsoft.com/office/drawing/2014/main" id="{28D6FC32-189C-4491-919B-9551E9E0DE31}"/>
              </a:ext>
            </a:extLst>
          </p:cNvPr>
          <p:cNvGrpSpPr/>
          <p:nvPr/>
        </p:nvGrpSpPr>
        <p:grpSpPr>
          <a:xfrm>
            <a:off x="5048832" y="3419560"/>
            <a:ext cx="4095168" cy="1549400"/>
            <a:chOff x="-121940" y="1041401"/>
            <a:chExt cx="3808116" cy="1549400"/>
          </a:xfrm>
        </p:grpSpPr>
        <p:pic>
          <p:nvPicPr>
            <p:cNvPr id="31" name="PA_图片 6">
              <a:extLst>
                <a:ext uri="{FF2B5EF4-FFF2-40B4-BE49-F238E27FC236}">
                  <a16:creationId xmlns="" xmlns:a16="http://schemas.microsoft.com/office/drawing/2014/main" id="{EFA6D207-8499-46C4-B4AC-C68EEAE739AB}"/>
                </a:ext>
              </a:extLst>
            </p:cNvPr>
            <p:cNvPicPr>
              <a:picLocks noChangeAspect="1"/>
            </p:cNvPicPr>
            <p:nvPr>
              <p:custDataLst>
                <p:tags r:id="rId2"/>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smtClean="0">
                  <a:solidFill>
                    <a:srgbClr val="C00000"/>
                  </a:solidFill>
                  <a:latin typeface="Times New Roman" panose="02020603050405020304" pitchFamily="18" charset="0"/>
                  <a:ea typeface="inpin heiti" charset="-122"/>
                  <a:cs typeface="Times New Roman" panose="02020603050405020304" pitchFamily="18" charset="0"/>
                </a:rPr>
                <a:t>đoạt</a:t>
              </a:r>
              <a:r>
                <a:rPr lang="en-US" altLang="zh-CN" sz="3200" dirty="0" smtClean="0">
                  <a:solidFill>
                    <a:srgbClr val="C00000"/>
                  </a:solidFill>
                  <a:latin typeface="Times New Roman" panose="02020603050405020304" pitchFamily="18" charset="0"/>
                  <a:ea typeface="inpin heiti" charset="-122"/>
                  <a:cs typeface="Times New Roman" panose="02020603050405020304" pitchFamily="18" charset="0"/>
                </a:rPr>
                <a:t> </a:t>
              </a:r>
              <a:r>
                <a:rPr lang="en-US" altLang="zh-CN" sz="3200" dirty="0" err="1" smtClean="0">
                  <a:solidFill>
                    <a:srgbClr val="C00000"/>
                  </a:solidFill>
                  <a:latin typeface="Times New Roman" panose="02020603050405020304" pitchFamily="18" charset="0"/>
                  <a:ea typeface="inpin heiti" charset="-122"/>
                  <a:cs typeface="Times New Roman" panose="02020603050405020304" pitchFamily="18" charset="0"/>
                </a:rPr>
                <a:t>giải</a:t>
              </a:r>
              <a:endParaRPr lang="zh-CN" altLang="en-US" sz="3200" dirty="0">
                <a:solidFill>
                  <a:srgbClr val="C00000"/>
                </a:solidFill>
                <a:latin typeface="Times New Roman" panose="02020603050405020304" pitchFamily="18" charset="0"/>
                <a:ea typeface="inpin heiti" charset="-122"/>
                <a:cs typeface="Times New Roman" panose="02020603050405020304" pitchFamily="18" charset="0"/>
              </a:endParaRPr>
            </a:p>
          </p:txBody>
        </p:sp>
      </p:grpSp>
      <p:grpSp>
        <p:nvGrpSpPr>
          <p:cNvPr id="14" name="Group 13">
            <a:extLst>
              <a:ext uri="{FF2B5EF4-FFF2-40B4-BE49-F238E27FC236}">
                <a16:creationId xmlns="" xmlns:a16="http://schemas.microsoft.com/office/drawing/2014/main" id="{B1DBFBA8-38D8-4194-823A-F62133DC94F4}"/>
              </a:ext>
            </a:extLst>
          </p:cNvPr>
          <p:cNvGrpSpPr/>
          <p:nvPr/>
        </p:nvGrpSpPr>
        <p:grpSpPr>
          <a:xfrm>
            <a:off x="5048832" y="4810811"/>
            <a:ext cx="4095168" cy="1549400"/>
            <a:chOff x="-59939" y="1041401"/>
            <a:chExt cx="3808116" cy="1549400"/>
          </a:xfrm>
        </p:grpSpPr>
        <p:pic>
          <p:nvPicPr>
            <p:cNvPr id="15" name="PA_图片 6">
              <a:extLst>
                <a:ext uri="{FF2B5EF4-FFF2-40B4-BE49-F238E27FC236}">
                  <a16:creationId xmlns="" xmlns:a16="http://schemas.microsoft.com/office/drawing/2014/main" id="{47690CB2-E7BE-4053-89F0-0375B4597366}"/>
                </a:ext>
              </a:extLst>
            </p:cNvPr>
            <p:cNvPicPr>
              <a:picLocks noChangeAspect="1"/>
            </p:cNvPicPr>
            <p:nvPr>
              <p:custDataLst>
                <p:tags r:id="rId1"/>
              </p:custDataLst>
            </p:nvPr>
          </p:nvPicPr>
          <p:blipFill rotWithShape="1">
            <a:blip r:embed="rId7"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59939" y="1041401"/>
              <a:ext cx="3808116" cy="1549400"/>
            </a:xfrm>
            <a:prstGeom prst="rect">
              <a:avLst/>
            </a:prstGeom>
          </p:spPr>
        </p:pic>
        <p:sp>
          <p:nvSpPr>
            <p:cNvPr id="16" name="Rectangle 15">
              <a:extLst>
                <a:ext uri="{FF2B5EF4-FFF2-40B4-BE49-F238E27FC236}">
                  <a16:creationId xmlns=""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00FF"/>
                  </a:solidFill>
                  <a:latin typeface="Times New Roman" panose="02020603050405020304" pitchFamily="18" charset="0"/>
                  <a:ea typeface="inpin heiti" charset="-122"/>
                  <a:cs typeface="Times New Roman" panose="02020603050405020304" pitchFamily="18" charset="0"/>
                </a:rPr>
                <a:t>t</a:t>
              </a:r>
              <a:r>
                <a:rPr lang="en-US" altLang="zh-CN" sz="3200" dirty="0" err="1" smtClean="0">
                  <a:solidFill>
                    <a:srgbClr val="0000FF"/>
                  </a:solidFill>
                  <a:latin typeface="Times New Roman" panose="02020603050405020304" pitchFamily="18" charset="0"/>
                  <a:ea typeface="inpin heiti" charset="-122"/>
                  <a:cs typeface="Times New Roman" panose="02020603050405020304" pitchFamily="18" charset="0"/>
                </a:rPr>
                <a:t>rở</a:t>
              </a:r>
              <a:r>
                <a:rPr lang="en-US" altLang="zh-CN" sz="3200" dirty="0" smtClean="0">
                  <a:solidFill>
                    <a:srgbClr val="0000FF"/>
                  </a:solidFill>
                  <a:latin typeface="Times New Roman" panose="02020603050405020304" pitchFamily="18" charset="0"/>
                  <a:ea typeface="inpin heiti" charset="-122"/>
                  <a:cs typeface="Times New Roman" panose="02020603050405020304" pitchFamily="18" charset="0"/>
                </a:rPr>
                <a:t> </a:t>
              </a:r>
              <a:r>
                <a:rPr lang="en-US" altLang="zh-CN" sz="3200" dirty="0" err="1" smtClean="0">
                  <a:solidFill>
                    <a:srgbClr val="0000FF"/>
                  </a:solidFill>
                  <a:latin typeface="Times New Roman" panose="02020603050405020304" pitchFamily="18" charset="0"/>
                  <a:ea typeface="inpin heiti" charset="-122"/>
                  <a:cs typeface="Times New Roman" panose="02020603050405020304" pitchFamily="18" charset="0"/>
                </a:rPr>
                <a:t>nên</a:t>
              </a:r>
              <a:endParaRPr lang="zh-CN" altLang="en-US" sz="3200" dirty="0">
                <a:solidFill>
                  <a:srgbClr val="0000FF"/>
                </a:solidFill>
                <a:latin typeface="Times New Roman" panose="02020603050405020304" pitchFamily="18" charset="0"/>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726" y="749345"/>
            <a:ext cx="1680072" cy="1409713"/>
          </a:xfrm>
          <a:prstGeom prst="rect">
            <a:avLst/>
          </a:prstGeom>
        </p:spPr>
      </p:pic>
      <p:sp>
        <p:nvSpPr>
          <p:cNvPr id="7" name="Rectangle: Rounded Corners 18">
            <a:extLst>
              <a:ext uri="{FF2B5EF4-FFF2-40B4-BE49-F238E27FC236}">
                <a16:creationId xmlns="" xmlns:a16="http://schemas.microsoft.com/office/drawing/2014/main" id="{8626618C-73F9-409A-9F2C-FE8945724C6C}"/>
              </a:ext>
            </a:extLst>
          </p:cNvPr>
          <p:cNvSpPr/>
          <p:nvPr/>
        </p:nvSpPr>
        <p:spPr>
          <a:xfrm>
            <a:off x="836991" y="749345"/>
            <a:ext cx="5435020"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sz="4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đọc</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câu</a:t>
            </a:r>
            <a:r>
              <a:rPr lang="en-US" sz="4800" b="1" dirty="0" smtClean="0">
                <a:solidFill>
                  <a:prstClr val="white"/>
                </a:solidFill>
                <a:latin typeface="Times New Roman" panose="02020603050405020304" pitchFamily="18" charset="0"/>
                <a:cs typeface="Times New Roman" panose="02020603050405020304" pitchFamily="18" charset="0"/>
              </a:rPr>
              <a:t> </a:t>
            </a:r>
            <a:r>
              <a:rPr lang="en-US" sz="4800" b="1" dirty="0" err="1" smtClean="0">
                <a:solidFill>
                  <a:prstClr val="white"/>
                </a:solidFill>
                <a:latin typeface="Times New Roman" panose="02020603050405020304" pitchFamily="18" charset="0"/>
                <a:cs typeface="Times New Roman" panose="02020603050405020304" pitchFamily="18" charset="0"/>
              </a:rPr>
              <a:t>dài</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981610" y="2260899"/>
            <a:ext cx="9525036" cy="1354217"/>
          </a:xfrm>
          <a:prstGeom prst="rect">
            <a:avLst/>
          </a:prstGeom>
          <a:noFill/>
        </p:spPr>
        <p:txBody>
          <a:bodyPr wrap="square" rtlCol="0">
            <a:spAutoFit/>
          </a:bodyPr>
          <a:lstStyle/>
          <a:p>
            <a:r>
              <a:rPr lang="vi-VN" sz="3200" b="1" dirty="0">
                <a:solidFill>
                  <a:srgbClr val="0000FF"/>
                </a:solidFill>
                <a:latin typeface="Times New Roman" panose="02020603050405020304" pitchFamily="18" charset="0"/>
                <a:cs typeface="Times New Roman" panose="02020603050405020304" pitchFamily="18" charset="0"/>
              </a:rPr>
              <a:t>Tục lệ tổ chức Đại hội Thể thao Ô-lim-pích đã có từ gần 3</a:t>
            </a:r>
            <a:r>
              <a:rPr lang="en-US" sz="3200" b="1" dirty="0">
                <a:solidFill>
                  <a:srgbClr val="0000FF"/>
                </a:solidFill>
                <a:latin typeface="Times New Roman" panose="02020603050405020304" pitchFamily="18" charset="0"/>
                <a:cs typeface="Times New Roman" panose="02020603050405020304" pitchFamily="18" charset="0"/>
              </a:rPr>
              <a:t> </a:t>
            </a:r>
            <a:r>
              <a:rPr lang="vi-VN" sz="3200" b="1" dirty="0">
                <a:solidFill>
                  <a:srgbClr val="0000FF"/>
                </a:solidFill>
                <a:latin typeface="Times New Roman" panose="02020603050405020304" pitchFamily="18" charset="0"/>
                <a:cs typeface="Times New Roman" panose="02020603050405020304" pitchFamily="18" charset="0"/>
              </a:rPr>
              <a:t>000 năm trước ở nước </a:t>
            </a:r>
            <a:r>
              <a:rPr lang="en-US" sz="3200" b="1" dirty="0" err="1">
                <a:solidFill>
                  <a:srgbClr val="0000FF"/>
                </a:solidFill>
                <a:latin typeface="Times New Roman" panose="02020603050405020304" pitchFamily="18" charset="0"/>
                <a:cs typeface="Times New Roman" panose="02020603050405020304" pitchFamily="18" charset="0"/>
              </a:rPr>
              <a:t>Hy</a:t>
            </a:r>
            <a:r>
              <a:rPr lang="vi-VN" sz="3200" b="1" dirty="0">
                <a:solidFill>
                  <a:srgbClr val="0000FF"/>
                </a:solidFill>
                <a:latin typeface="Times New Roman" panose="02020603050405020304" pitchFamily="18" charset="0"/>
                <a:cs typeface="Times New Roman" panose="02020603050405020304" pitchFamily="18" charset="0"/>
              </a:rPr>
              <a:t> Lạp cổ</a:t>
            </a:r>
            <a:r>
              <a:rPr lang="vi-VN" sz="2800" b="1" dirty="0">
                <a:solidFill>
                  <a:srgbClr val="0000FF"/>
                </a:solidFill>
                <a:latin typeface="Times New Roman" panose="02020603050405020304" pitchFamily="18" charset="0"/>
                <a:cs typeface="Times New Roman" panose="02020603050405020304" pitchFamily="18" charset="0"/>
              </a:rPr>
              <a:t>.</a:t>
            </a:r>
          </a:p>
          <a:p>
            <a:endParaRPr lang="en-US" b="1" dirty="0"/>
          </a:p>
        </p:txBody>
      </p:sp>
      <p:cxnSp>
        <p:nvCxnSpPr>
          <p:cNvPr id="13" name="Straight Connector 12">
            <a:extLst>
              <a:ext uri="{FF2B5EF4-FFF2-40B4-BE49-F238E27FC236}">
                <a16:creationId xmlns:a16="http://schemas.microsoft.com/office/drawing/2014/main" xmlns="" id="{CC0BE7F8-7920-2D64-A088-12A8EC659C60}"/>
              </a:ext>
            </a:extLst>
          </p:cNvPr>
          <p:cNvCxnSpPr>
            <a:cxnSpLocks/>
          </p:cNvCxnSpPr>
          <p:nvPr/>
        </p:nvCxnSpPr>
        <p:spPr>
          <a:xfrm flipH="1">
            <a:off x="8508698" y="2260899"/>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CC0BE7F8-7920-2D64-A088-12A8EC659C60}"/>
              </a:ext>
            </a:extLst>
          </p:cNvPr>
          <p:cNvCxnSpPr>
            <a:cxnSpLocks/>
          </p:cNvCxnSpPr>
          <p:nvPr/>
        </p:nvCxnSpPr>
        <p:spPr>
          <a:xfrm flipH="1">
            <a:off x="4640347" y="2822739"/>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A03DCA31-65E1-BE5B-3AA6-B9D7882F3898}"/>
              </a:ext>
            </a:extLst>
          </p:cNvPr>
          <p:cNvGrpSpPr/>
          <p:nvPr/>
        </p:nvGrpSpPr>
        <p:grpSpPr>
          <a:xfrm>
            <a:off x="7944579" y="2852046"/>
            <a:ext cx="285820" cy="591147"/>
            <a:chOff x="5362265" y="2534436"/>
            <a:chExt cx="259662" cy="591146"/>
          </a:xfrm>
        </p:grpSpPr>
        <p:cxnSp>
          <p:nvCxnSpPr>
            <p:cNvPr id="16" name="Straight Connector 15">
              <a:extLst>
                <a:ext uri="{FF2B5EF4-FFF2-40B4-BE49-F238E27FC236}">
                  <a16:creationId xmlns:a16="http://schemas.microsoft.com/office/drawing/2014/main" xmlns=""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981610" y="3891824"/>
            <a:ext cx="9424520" cy="1569660"/>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Những người đoạt giải được tấu nhạc chúc mừng và được đặt một vòng nguyệt quế lên đầu tượng trưng cho vinh quang, chiến thắng.</a:t>
            </a:r>
            <a:endParaRPr lang="en-US" sz="3200" dirty="0">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xmlns="" id="{CC0BE7F8-7920-2D64-A088-12A8EC659C60}"/>
              </a:ext>
            </a:extLst>
          </p:cNvPr>
          <p:cNvCxnSpPr>
            <a:cxnSpLocks/>
          </p:cNvCxnSpPr>
          <p:nvPr/>
        </p:nvCxnSpPr>
        <p:spPr>
          <a:xfrm flipH="1">
            <a:off x="9588383" y="3891824"/>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CC0BE7F8-7920-2D64-A088-12A8EC659C60}"/>
              </a:ext>
            </a:extLst>
          </p:cNvPr>
          <p:cNvCxnSpPr>
            <a:cxnSpLocks/>
          </p:cNvCxnSpPr>
          <p:nvPr/>
        </p:nvCxnSpPr>
        <p:spPr>
          <a:xfrm flipH="1">
            <a:off x="7345310" y="4326535"/>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CC0BE7F8-7920-2D64-A088-12A8EC659C60}"/>
              </a:ext>
            </a:extLst>
          </p:cNvPr>
          <p:cNvCxnSpPr>
            <a:cxnSpLocks/>
          </p:cNvCxnSpPr>
          <p:nvPr/>
        </p:nvCxnSpPr>
        <p:spPr>
          <a:xfrm flipH="1">
            <a:off x="2989244" y="491617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xmlns="" id="{A03DCA31-65E1-BE5B-3AA6-B9D7882F3898}"/>
              </a:ext>
            </a:extLst>
          </p:cNvPr>
          <p:cNvGrpSpPr/>
          <p:nvPr/>
        </p:nvGrpSpPr>
        <p:grpSpPr>
          <a:xfrm>
            <a:off x="5053589" y="4817241"/>
            <a:ext cx="214596" cy="591147"/>
            <a:chOff x="5362265" y="2534436"/>
            <a:chExt cx="259662" cy="591146"/>
          </a:xfrm>
        </p:grpSpPr>
        <p:cxnSp>
          <p:nvCxnSpPr>
            <p:cNvPr id="31" name="Straight Connector 30">
              <a:extLst>
                <a:ext uri="{FF2B5EF4-FFF2-40B4-BE49-F238E27FC236}">
                  <a16:creationId xmlns:a16="http://schemas.microsoft.com/office/drawing/2014/main" xmlns=""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686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5F427BAE-A285-457F-8B68-D613FCC11C41}"/>
              </a:ext>
            </a:extLst>
          </p:cNvPr>
          <p:cNvSpPr/>
          <p:nvPr/>
        </p:nvSpPr>
        <p:spPr>
          <a:xfrm>
            <a:off x="3701611" y="356082"/>
            <a:ext cx="4343431"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pic>
        <p:nvPicPr>
          <p:cNvPr id="6" name="Picture 5">
            <a:extLst>
              <a:ext uri="{FF2B5EF4-FFF2-40B4-BE49-F238E27FC236}">
                <a16:creationId xmlns="" xmlns:a16="http://schemas.microsoft.com/office/drawing/2014/main" id="{68F8ABB4-EAB8-4920-9F13-BF1BEDE214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7" name="Group 6">
            <a:extLst>
              <a:ext uri="{FF2B5EF4-FFF2-40B4-BE49-F238E27FC236}">
                <a16:creationId xmlns="" xmlns:a16="http://schemas.microsoft.com/office/drawing/2014/main" id="{25669506-21B6-4455-A846-75C36DF7642D}"/>
              </a:ext>
            </a:extLst>
          </p:cNvPr>
          <p:cNvGrpSpPr/>
          <p:nvPr/>
        </p:nvGrpSpPr>
        <p:grpSpPr>
          <a:xfrm>
            <a:off x="602776" y="1197549"/>
            <a:ext cx="10986448" cy="2651119"/>
            <a:chOff x="256031" y="1133735"/>
            <a:chExt cx="9242811" cy="5377134"/>
          </a:xfrm>
        </p:grpSpPr>
        <p:sp>
          <p:nvSpPr>
            <p:cNvPr id="8" name="Rectangle: Rounded Corners 7">
              <a:extLst>
                <a:ext uri="{FF2B5EF4-FFF2-40B4-BE49-F238E27FC236}">
                  <a16:creationId xmlns="" xmlns:a16="http://schemas.microsoft.com/office/drawing/2014/main" id="{A730502B-5AB2-4D89-AAC4-A889B4790B7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 xmlns:a16="http://schemas.microsoft.com/office/drawing/2014/main" id="{77FD6551-B02F-443F-B821-8C3D57E06484}"/>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 xmlns:a16="http://schemas.microsoft.com/office/drawing/2014/main" id="{74716105-EE80-4F4C-B954-2676E5C0E27C}"/>
              </a:ext>
            </a:extLst>
          </p:cNvPr>
          <p:cNvSpPr>
            <a:spLocks noGrp="1"/>
          </p:cNvSpPr>
          <p:nvPr>
            <p:ph idx="1"/>
          </p:nvPr>
        </p:nvSpPr>
        <p:spPr>
          <a:xfrm>
            <a:off x="948546" y="1701906"/>
            <a:ext cx="10115446" cy="1686030"/>
          </a:xfrm>
        </p:spPr>
        <p:txBody>
          <a:bodyPr>
            <a:noAutofit/>
          </a:bodyPr>
          <a:lstStyle/>
          <a:p>
            <a:pPr marL="0" indent="0" algn="ctr">
              <a:buNone/>
            </a:pPr>
            <a:r>
              <a:rPr lang="en-US" sz="4800" b="1" dirty="0" err="1" smtClean="0">
                <a:latin typeface="Times New Roman" panose="02020603050405020304" pitchFamily="18" charset="0"/>
                <a:ea typeface="Arial-Rounded" panose="020B0500000000000000" pitchFamily="34" charset="0"/>
                <a:cs typeface="Times New Roman" panose="02020603050405020304" pitchFamily="18" charset="0"/>
              </a:rPr>
              <a:t>Trong</a:t>
            </a:r>
            <a:r>
              <a:rPr lang="en-US" sz="48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smtClean="0">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smtClean="0">
                <a:latin typeface="Times New Roman" panose="02020603050405020304" pitchFamily="18" charset="0"/>
                <a:ea typeface="Arial-Rounded" panose="020B0500000000000000" pitchFamily="34" charset="0"/>
                <a:cs typeface="Times New Roman" panose="02020603050405020304" pitchFamily="18" charset="0"/>
              </a:rPr>
              <a:t>, </a:t>
            </a:r>
          </a:p>
          <a:p>
            <a:pPr marL="0" indent="0" algn="ctr">
              <a:buNone/>
            </a:pPr>
            <a:r>
              <a:rPr lang="en-US" sz="4800" b="1" dirty="0" err="1" smtClean="0">
                <a:latin typeface="Times New Roman" panose="02020603050405020304" pitchFamily="18" charset="0"/>
                <a:ea typeface="Arial-Rounded" panose="020B0500000000000000" pitchFamily="34" charset="0"/>
                <a:cs typeface="Times New Roman" panose="02020603050405020304" pitchFamily="18" charset="0"/>
              </a:rPr>
              <a:t>có</a:t>
            </a:r>
            <a:r>
              <a:rPr lang="en-US" sz="48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từ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chưa</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hiểu</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nghĩa</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2" name="Picture 11" descr="A picture containing text&#10;&#10;Description automatically generated">
            <a:extLst>
              <a:ext uri="{FF2B5EF4-FFF2-40B4-BE49-F238E27FC236}">
                <a16:creationId xmlns="" xmlns:a16="http://schemas.microsoft.com/office/drawing/2014/main" id="{7CE8F9BE-9DEE-4919-9A7A-EE7E7CB0F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54" y="4454748"/>
            <a:ext cx="5486400" cy="1865984"/>
          </a:xfrm>
          <a:prstGeom prst="rect">
            <a:avLst/>
          </a:prstGeom>
        </p:spPr>
      </p:pic>
      <p:pic>
        <p:nvPicPr>
          <p:cNvPr id="14" name="Picture 13" descr="Shape&#10;&#10;Description automatically generated">
            <a:extLst>
              <a:ext uri="{FF2B5EF4-FFF2-40B4-BE49-F238E27FC236}">
                <a16:creationId xmlns="" xmlns:a16="http://schemas.microsoft.com/office/drawing/2014/main" id="{3F1F383B-6545-4D00-8C3F-D91217224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0969">
            <a:off x="2241657" y="4278588"/>
            <a:ext cx="725932" cy="828321"/>
          </a:xfrm>
          <a:prstGeom prst="rect">
            <a:avLst/>
          </a:prstGeom>
        </p:spPr>
      </p:pic>
      <p:pic>
        <p:nvPicPr>
          <p:cNvPr id="13" name="Picture 12" descr="A picture containing background pattern&#10;&#10;Description automatically generated">
            <a:extLst>
              <a:ext uri="{FF2B5EF4-FFF2-40B4-BE49-F238E27FC236}">
                <a16:creationId xmlns="" xmlns:a16="http://schemas.microsoft.com/office/drawing/2014/main" id="{080D29CF-BF36-4E08-95CE-1D2148A38FD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Tree>
    <p:extLst>
      <p:ext uri="{BB962C8B-B14F-4D97-AF65-F5344CB8AC3E}">
        <p14:creationId xmlns:p14="http://schemas.microsoft.com/office/powerpoint/2010/main" val="2464869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A0499F9A-BA20-442D-A14B-F56AB63FDA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 xmlns:a16="http://schemas.microsoft.com/office/drawing/2014/main" id="{8FCC8BE9-1213-429D-94E1-62C81B1F10F4}"/>
              </a:ext>
            </a:extLst>
          </p:cNvPr>
          <p:cNvGrpSpPr/>
          <p:nvPr/>
        </p:nvGrpSpPr>
        <p:grpSpPr>
          <a:xfrm>
            <a:off x="1470547" y="1581160"/>
            <a:ext cx="9250907" cy="4437503"/>
            <a:chOff x="256031" y="1133735"/>
            <a:chExt cx="9242811" cy="5377134"/>
          </a:xfrm>
        </p:grpSpPr>
        <p:sp>
          <p:nvSpPr>
            <p:cNvPr id="10" name="Rectangle: Rounded Corners 9">
              <a:extLst>
                <a:ext uri="{FF2B5EF4-FFF2-40B4-BE49-F238E27FC236}">
                  <a16:creationId xmlns=""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 xmlns:a16="http://schemas.microsoft.com/office/drawing/2014/main" id="{D69DEC11-96F6-44F8-A223-963DA479467A}"/>
              </a:ext>
            </a:extLst>
          </p:cNvPr>
          <p:cNvSpPr/>
          <p:nvPr/>
        </p:nvSpPr>
        <p:spPr>
          <a:xfrm>
            <a:off x="1656908" y="3077803"/>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 xmlns:a16="http://schemas.microsoft.com/office/drawing/2014/main" id="{B44C38DB-2473-4431-AB4D-867A363278ED}"/>
              </a:ext>
            </a:extLst>
          </p:cNvPr>
          <p:cNvSpPr>
            <a:spLocks noGrp="1"/>
          </p:cNvSpPr>
          <p:nvPr>
            <p:ph idx="1"/>
          </p:nvPr>
        </p:nvSpPr>
        <p:spPr>
          <a:xfrm>
            <a:off x="1575224" y="3401759"/>
            <a:ext cx="2437341" cy="1038991"/>
          </a:xfrm>
        </p:spPr>
        <p:txBody>
          <a:bodyPr>
            <a:noAutofit/>
          </a:bodyPr>
          <a:lstStyle/>
          <a:p>
            <a:pPr marL="0" indent="0" algn="ctr">
              <a:buNone/>
            </a:pP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Ô-</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lim</a:t>
            </a: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pich</a:t>
            </a:r>
            <a:endParaRPr lang="en-US" sz="3200" b="1" dirty="0" smtClean="0">
              <a:latin typeface="Times New Roman" panose="02020603050405020304" pitchFamily="18" charset="0"/>
              <a:ea typeface="Arial-Rounded" panose="020B0500000000000000" pitchFamily="34" charset="0"/>
              <a:cs typeface="Times New Roman" panose="02020603050405020304" pitchFamily="18" charset="0"/>
            </a:endParaRPr>
          </a:p>
          <a:p>
            <a:pPr marL="0" indent="0" algn="ctr">
              <a:buNone/>
            </a:pPr>
            <a:r>
              <a:rPr lang="en-US" b="1" i="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i="1" dirty="0" err="1" smtClean="0">
                <a:latin typeface="Times New Roman" panose="02020603050405020304" pitchFamily="18" charset="0"/>
                <a:ea typeface="Arial-Rounded" panose="020B0500000000000000" pitchFamily="34" charset="0"/>
                <a:cs typeface="Times New Roman" panose="02020603050405020304" pitchFamily="18" charset="0"/>
              </a:rPr>
              <a:t>Thế</a:t>
            </a:r>
            <a:r>
              <a:rPr lang="en-US" b="1" i="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i="1" dirty="0" err="1" smtClean="0">
                <a:latin typeface="Times New Roman" panose="02020603050405020304" pitchFamily="18" charset="0"/>
                <a:ea typeface="Arial-Rounded" panose="020B0500000000000000" pitchFamily="34" charset="0"/>
                <a:cs typeface="Times New Roman" panose="02020603050405020304" pitchFamily="18" charset="0"/>
              </a:rPr>
              <a:t>vận</a:t>
            </a:r>
            <a:r>
              <a:rPr lang="en-US" b="1" i="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b="1" i="1" dirty="0" err="1" smtClean="0">
                <a:latin typeface="Times New Roman" panose="02020603050405020304" pitchFamily="18" charset="0"/>
                <a:ea typeface="Arial-Rounded" panose="020B0500000000000000" pitchFamily="34" charset="0"/>
                <a:cs typeface="Times New Roman" panose="02020603050405020304" pitchFamily="18" charset="0"/>
              </a:rPr>
              <a:t>hội</a:t>
            </a:r>
            <a:r>
              <a:rPr lang="en-US" b="1" i="1" dirty="0" smtClean="0">
                <a:latin typeface="Cambria" panose="02040503050406030204" pitchFamily="18" charset="0"/>
                <a:ea typeface="Arial-Rounded" panose="020B0500000000000000" pitchFamily="34" charset="0"/>
                <a:cs typeface="Arial-Rounded" panose="020B0500000000000000" pitchFamily="34" charset="0"/>
              </a:rPr>
              <a:t>)</a:t>
            </a:r>
            <a:endParaRPr lang="en-US" b="1" i="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 xmlns:a16="http://schemas.microsoft.com/office/drawing/2014/main" id="{885E855B-D6BA-4ED1-8038-6386C07F42C8}"/>
              </a:ext>
            </a:extLst>
          </p:cNvPr>
          <p:cNvSpPr txBox="1"/>
          <p:nvPr/>
        </p:nvSpPr>
        <p:spPr>
          <a:xfrm>
            <a:off x="3990675" y="3088103"/>
            <a:ext cx="675369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Đại</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hội</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thao</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quốc</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tế</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tổ</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chức</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4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năm</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lần</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descr="A picture containing background pattern&#10;&#10;Description automatically generated">
            <a:extLst>
              <a:ext uri="{FF2B5EF4-FFF2-40B4-BE49-F238E27FC236}">
                <a16:creationId xmlns="" xmlns:a16="http://schemas.microsoft.com/office/drawing/2014/main" id="{B5681053-F469-41BD-B228-C62DB2895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3" name="TextBox 12">
            <a:extLst>
              <a:ext uri="{FF2B5EF4-FFF2-40B4-BE49-F238E27FC236}">
                <a16:creationId xmlns=""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val="2053971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A0499F9A-BA20-442D-A14B-F56AB63FDA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 xmlns:a16="http://schemas.microsoft.com/office/drawing/2014/main" id="{8FCC8BE9-1213-429D-94E1-62C81B1F10F4}"/>
              </a:ext>
            </a:extLst>
          </p:cNvPr>
          <p:cNvGrpSpPr/>
          <p:nvPr/>
        </p:nvGrpSpPr>
        <p:grpSpPr>
          <a:xfrm>
            <a:off x="1481192" y="1581162"/>
            <a:ext cx="9250907" cy="5005686"/>
            <a:chOff x="256031" y="1133735"/>
            <a:chExt cx="9242811" cy="5377134"/>
          </a:xfrm>
        </p:grpSpPr>
        <p:sp>
          <p:nvSpPr>
            <p:cNvPr id="10" name="Rectangle: Rounded Corners 9">
              <a:extLst>
                <a:ext uri="{FF2B5EF4-FFF2-40B4-BE49-F238E27FC236}">
                  <a16:creationId xmlns=""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 xmlns:a16="http://schemas.microsoft.com/office/drawing/2014/main" id="{D69DEC11-96F6-44F8-A223-963DA479467A}"/>
              </a:ext>
            </a:extLst>
          </p:cNvPr>
          <p:cNvSpPr/>
          <p:nvPr/>
        </p:nvSpPr>
        <p:spPr>
          <a:xfrm>
            <a:off x="2030506" y="2071020"/>
            <a:ext cx="4297207" cy="1223509"/>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 xmlns:a16="http://schemas.microsoft.com/office/drawing/2014/main" id="{B44C38DB-2473-4431-AB4D-867A363278ED}"/>
              </a:ext>
            </a:extLst>
          </p:cNvPr>
          <p:cNvSpPr>
            <a:spLocks noGrp="1"/>
          </p:cNvSpPr>
          <p:nvPr>
            <p:ph idx="4294967295"/>
          </p:nvPr>
        </p:nvSpPr>
        <p:spPr>
          <a:xfrm>
            <a:off x="1936375" y="2353989"/>
            <a:ext cx="4733365" cy="1038225"/>
          </a:xfrm>
          <a:prstGeom prst="rect">
            <a:avLst/>
          </a:prstGeom>
        </p:spPr>
        <p:txBody>
          <a:bodyPr>
            <a:noAutofit/>
          </a:bodyPr>
          <a:lstStyle/>
          <a:p>
            <a:pPr marL="0" indent="0" algn="ctr">
              <a:buNone/>
            </a:pP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a:t>
            </a:r>
            <a:r>
              <a:rPr lang="en-US" sz="4000" b="1" dirty="0" err="1" smtClean="0">
                <a:latin typeface="Times New Roman" panose="02020603050405020304" pitchFamily="18" charset="0"/>
                <a:ea typeface="Arial-Rounded" panose="020B0500000000000000" pitchFamily="34" charset="0"/>
                <a:cs typeface="Times New Roman" panose="02020603050405020304" pitchFamily="18" charset="0"/>
              </a:rPr>
              <a:t>òng</a:t>
            </a:r>
            <a:r>
              <a:rPr lang="en-US" sz="40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latin typeface="Times New Roman" panose="02020603050405020304" pitchFamily="18" charset="0"/>
                <a:ea typeface="Arial-Rounded" panose="020B0500000000000000" pitchFamily="34" charset="0"/>
                <a:cs typeface="Times New Roman" panose="02020603050405020304" pitchFamily="18" charset="0"/>
              </a:rPr>
              <a:t>nguyệt</a:t>
            </a:r>
            <a:r>
              <a:rPr lang="en-US" sz="40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smtClean="0">
                <a:latin typeface="Times New Roman" panose="02020603050405020304" pitchFamily="18" charset="0"/>
                <a:ea typeface="Arial-Rounded" panose="020B0500000000000000" pitchFamily="34" charset="0"/>
                <a:cs typeface="Times New Roman" panose="02020603050405020304" pitchFamily="18" charset="0"/>
              </a:rPr>
              <a:t>quế</a:t>
            </a:r>
            <a:endParaRPr lang="en-US" sz="8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 xmlns:a16="http://schemas.microsoft.com/office/drawing/2014/main" id="{885E855B-D6BA-4ED1-8038-6386C07F42C8}"/>
              </a:ext>
            </a:extLst>
          </p:cNvPr>
          <p:cNvSpPr txBox="1"/>
          <p:nvPr/>
        </p:nvSpPr>
        <p:spPr>
          <a:xfrm>
            <a:off x="3229611" y="3733653"/>
            <a:ext cx="608851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nguyệt</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quế</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tặng</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chiến</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descr="A picture containing background pattern&#10;&#10;Description automatically generated">
            <a:extLst>
              <a:ext uri="{FF2B5EF4-FFF2-40B4-BE49-F238E27FC236}">
                <a16:creationId xmlns="" xmlns:a16="http://schemas.microsoft.com/office/drawing/2014/main" id="{B5681053-F469-41BD-B228-C62DB2895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spTree>
    <p:extLst>
      <p:ext uri="{BB962C8B-B14F-4D97-AF65-F5344CB8AC3E}">
        <p14:creationId xmlns:p14="http://schemas.microsoft.com/office/powerpoint/2010/main" val="931904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4">
            <a:extLst>
              <a:ext uri="{FF2B5EF4-FFF2-40B4-BE49-F238E27FC236}">
                <a16:creationId xmlns="" xmlns:a16="http://schemas.microsoft.com/office/drawing/2014/main" id="{D69DEC11-96F6-44F8-A223-963DA479467A}"/>
              </a:ext>
            </a:extLst>
          </p:cNvPr>
          <p:cNvSpPr/>
          <p:nvPr/>
        </p:nvSpPr>
        <p:spPr>
          <a:xfrm>
            <a:off x="1653009" y="4087361"/>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A0499F9A-BA20-442D-A14B-F56AB63FDA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 xmlns:a16="http://schemas.microsoft.com/office/drawing/2014/main" id="{8FCC8BE9-1213-429D-94E1-62C81B1F10F4}"/>
              </a:ext>
            </a:extLst>
          </p:cNvPr>
          <p:cNvGrpSpPr/>
          <p:nvPr/>
        </p:nvGrpSpPr>
        <p:grpSpPr>
          <a:xfrm>
            <a:off x="1198802" y="1459049"/>
            <a:ext cx="9865190" cy="4437503"/>
            <a:chOff x="256031" y="1133735"/>
            <a:chExt cx="9242811" cy="5377134"/>
          </a:xfrm>
        </p:grpSpPr>
        <p:sp>
          <p:nvSpPr>
            <p:cNvPr id="10" name="Rectangle: Rounded Corners 9">
              <a:extLst>
                <a:ext uri="{FF2B5EF4-FFF2-40B4-BE49-F238E27FC236}">
                  <a16:creationId xmlns=""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 xmlns:a16="http://schemas.microsoft.com/office/drawing/2014/main" id="{D69DEC11-96F6-44F8-A223-963DA479467A}"/>
              </a:ext>
            </a:extLst>
          </p:cNvPr>
          <p:cNvSpPr/>
          <p:nvPr/>
        </p:nvSpPr>
        <p:spPr>
          <a:xfrm>
            <a:off x="1904833" y="2183701"/>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 xmlns:a16="http://schemas.microsoft.com/office/drawing/2014/main" id="{B44C38DB-2473-4431-AB4D-867A363278ED}"/>
              </a:ext>
            </a:extLst>
          </p:cNvPr>
          <p:cNvSpPr>
            <a:spLocks noGrp="1"/>
          </p:cNvSpPr>
          <p:nvPr>
            <p:ph idx="1"/>
          </p:nvPr>
        </p:nvSpPr>
        <p:spPr>
          <a:xfrm>
            <a:off x="1835722" y="2162085"/>
            <a:ext cx="2437341" cy="527327"/>
          </a:xfrm>
        </p:spPr>
        <p:txBody>
          <a:bodyPr>
            <a:noAutofit/>
          </a:bodyPr>
          <a:lstStyle/>
          <a:p>
            <a:pPr marL="0" indent="0" algn="ctr">
              <a:buNone/>
            </a:pP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xung</a:t>
            </a: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đột</a:t>
            </a:r>
            <a:endParaRPr lang="en-US" sz="3200" b="1" dirty="0" smtClean="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 xmlns:a16="http://schemas.microsoft.com/office/drawing/2014/main" id="{885E855B-D6BA-4ED1-8038-6386C07F42C8}"/>
              </a:ext>
            </a:extLst>
          </p:cNvPr>
          <p:cNvSpPr txBox="1"/>
          <p:nvPr/>
        </p:nvSpPr>
        <p:spPr>
          <a:xfrm>
            <a:off x="4345081" y="2183701"/>
            <a:ext cx="3523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a:t>
            </a:r>
            <a:r>
              <a:rPr lang="en-US" sz="32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hiến</a:t>
            </a:r>
            <a:r>
              <a:rPr lang="en-US" sz="32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tranh</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a:extLst>
              <a:ext uri="{FF2B5EF4-FFF2-40B4-BE49-F238E27FC236}">
                <a16:creationId xmlns=""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
        <p:nvSpPr>
          <p:cNvPr id="12" name="Rectangle: Rounded Corners 14">
            <a:extLst>
              <a:ext uri="{FF2B5EF4-FFF2-40B4-BE49-F238E27FC236}">
                <a16:creationId xmlns="" xmlns:a16="http://schemas.microsoft.com/office/drawing/2014/main" id="{D69DEC11-96F6-44F8-A223-963DA479467A}"/>
              </a:ext>
            </a:extLst>
          </p:cNvPr>
          <p:cNvSpPr/>
          <p:nvPr/>
        </p:nvSpPr>
        <p:spPr>
          <a:xfrm>
            <a:off x="1904832" y="3070807"/>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 xmlns:a16="http://schemas.microsoft.com/office/drawing/2014/main" id="{B44C38DB-2473-4431-AB4D-867A363278ED}"/>
              </a:ext>
            </a:extLst>
          </p:cNvPr>
          <p:cNvSpPr txBox="1">
            <a:spLocks/>
          </p:cNvSpPr>
          <p:nvPr/>
        </p:nvSpPr>
        <p:spPr>
          <a:xfrm>
            <a:off x="1853046" y="3070807"/>
            <a:ext cx="2437341" cy="527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k</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hôi</a:t>
            </a: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phục</a:t>
            </a:r>
            <a:endParaRPr lang="en-US" sz="3200" b="1" dirty="0" smtClean="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ectangle: Rounded Corners 14">
            <a:extLst>
              <a:ext uri="{FF2B5EF4-FFF2-40B4-BE49-F238E27FC236}">
                <a16:creationId xmlns="" xmlns:a16="http://schemas.microsoft.com/office/drawing/2014/main" id="{D69DEC11-96F6-44F8-A223-963DA479467A}"/>
              </a:ext>
            </a:extLst>
          </p:cNvPr>
          <p:cNvSpPr/>
          <p:nvPr/>
        </p:nvSpPr>
        <p:spPr>
          <a:xfrm>
            <a:off x="1904833" y="4087361"/>
            <a:ext cx="2333767" cy="626734"/>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2" name="Content Placeholder 2">
            <a:extLst>
              <a:ext uri="{FF2B5EF4-FFF2-40B4-BE49-F238E27FC236}">
                <a16:creationId xmlns="" xmlns:a16="http://schemas.microsoft.com/office/drawing/2014/main" id="{B44C38DB-2473-4431-AB4D-867A363278ED}"/>
              </a:ext>
            </a:extLst>
          </p:cNvPr>
          <p:cNvSpPr txBox="1">
            <a:spLocks/>
          </p:cNvSpPr>
          <p:nvPr/>
        </p:nvSpPr>
        <p:spPr>
          <a:xfrm>
            <a:off x="1853047" y="4087361"/>
            <a:ext cx="2437341" cy="527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ữu</a:t>
            </a:r>
            <a:r>
              <a:rPr lang="en-US" sz="32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smtClean="0">
                <a:latin typeface="Times New Roman" panose="02020603050405020304" pitchFamily="18" charset="0"/>
                <a:ea typeface="Arial-Rounded" panose="020B0500000000000000" pitchFamily="34" charset="0"/>
                <a:cs typeface="Times New Roman" panose="02020603050405020304" pitchFamily="18" charset="0"/>
              </a:rPr>
              <a:t>nghị</a:t>
            </a:r>
            <a:endParaRPr lang="en-US" sz="3200" b="1" dirty="0" smtClean="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Box 22">
            <a:extLst>
              <a:ext uri="{FF2B5EF4-FFF2-40B4-BE49-F238E27FC236}">
                <a16:creationId xmlns="" xmlns:a16="http://schemas.microsoft.com/office/drawing/2014/main" id="{885E855B-D6BA-4ED1-8038-6386C07F42C8}"/>
              </a:ext>
            </a:extLst>
          </p:cNvPr>
          <p:cNvSpPr txBox="1"/>
          <p:nvPr/>
        </p:nvSpPr>
        <p:spPr>
          <a:xfrm>
            <a:off x="4452657" y="3013359"/>
            <a:ext cx="35231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ặp</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 xmlns:a16="http://schemas.microsoft.com/office/drawing/2014/main" id="{885E855B-D6BA-4ED1-8038-6386C07F42C8}"/>
              </a:ext>
            </a:extLst>
          </p:cNvPr>
          <p:cNvSpPr txBox="1"/>
          <p:nvPr/>
        </p:nvSpPr>
        <p:spPr>
          <a:xfrm>
            <a:off x="3986776" y="4076079"/>
            <a:ext cx="69322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hệ</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thiết</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200" b="1" noProof="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noProof="0"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5" name="Picture 24" descr="A picture containing text, plant&#10;&#10;Description automatically generated">
            <a:extLst>
              <a:ext uri="{FF2B5EF4-FFF2-40B4-BE49-F238E27FC236}">
                <a16:creationId xmlns="" xmlns:a16="http://schemas.microsoft.com/office/drawing/2014/main" id="{8657E30C-C2F3-46D1-9521-1212FBDF17FA}"/>
              </a:ext>
            </a:extLst>
          </p:cNvPr>
          <p:cNvPicPr>
            <a:picLocks noChangeAspect="1"/>
          </p:cNvPicPr>
          <p:nvPr/>
        </p:nvPicPr>
        <p:blipFill rotWithShape="1">
          <a:blip r:embed="rId3">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26" name="Picture 25" descr="A picture containing text, plant&#10;&#10;Description automatically generated">
            <a:extLst>
              <a:ext uri="{FF2B5EF4-FFF2-40B4-BE49-F238E27FC236}">
                <a16:creationId xmlns="" xmlns:a16="http://schemas.microsoft.com/office/drawing/2014/main" id="{CB12C931-2405-411F-8406-4F944CD9C5AF}"/>
              </a:ext>
            </a:extLst>
          </p:cNvPr>
          <p:cNvPicPr>
            <a:picLocks noChangeAspect="1"/>
          </p:cNvPicPr>
          <p:nvPr/>
        </p:nvPicPr>
        <p:blipFill rotWithShape="1">
          <a:blip r:embed="rId3">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Tree>
    <p:extLst>
      <p:ext uri="{BB962C8B-B14F-4D97-AF65-F5344CB8AC3E}">
        <p14:creationId xmlns:p14="http://schemas.microsoft.com/office/powerpoint/2010/main" val="82395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P spid="12" grpId="0" animBg="1"/>
      <p:bldP spid="17" grpId="0" build="p"/>
      <p:bldP spid="21" grpId="0" animBg="1"/>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nhóm</a:t>
            </a:r>
            <a:endParaRPr lang="zh-CN" alt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27">
            <a:extLst>
              <a:ext uri="{FF2B5EF4-FFF2-40B4-BE49-F238E27FC236}">
                <a16:creationId xmlns="" xmlns:a16="http://schemas.microsoft.com/office/drawing/2014/main" id="{A66084E5-EC05-40A3-93E7-61B0F6FA21A9}"/>
              </a:ext>
            </a:extLst>
          </p:cNvPr>
          <p:cNvSpPr/>
          <p:nvPr/>
        </p:nvSpPr>
        <p:spPr>
          <a:xfrm>
            <a:off x="918833" y="1382082"/>
            <a:ext cx="5599812" cy="1615827"/>
          </a:xfrm>
          <a:prstGeom prst="rect">
            <a:avLst/>
          </a:prstGeom>
        </p:spPr>
        <p:txBody>
          <a:bodyPr wrap="square">
            <a:spAutoFit/>
          </a:bodyPr>
          <a:lstStyle/>
          <a:p>
            <a:pPr algn="ctr"/>
            <a:r>
              <a:rPr lang="en-US" altLang="zh-CN" sz="3300" b="1"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Yêu</a:t>
            </a:r>
            <a:r>
              <a:rPr lang="zh-CN" altLang="en-US" sz="3300" b="1"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b="1"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cầu</a:t>
            </a:r>
            <a:endParaRPr lang="zh-CN" altLang="en-US" sz="3300" b="1"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Phân</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công</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theo</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Tất</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cả</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thành</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viên</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đều</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smtClean="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9" name="Picture 28">
            <a:extLst>
              <a:ext uri="{FF2B5EF4-FFF2-40B4-BE49-F238E27FC236}">
                <a16:creationId xmlns=""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189964"/>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2" name="Rectangle 11">
            <a:extLst>
              <a:ext uri="{FF2B5EF4-FFF2-40B4-BE49-F238E27FC236}">
                <a16:creationId xmlns="" xmlns:a16="http://schemas.microsoft.com/office/drawing/2014/main" id="{49826B20-6CED-4AC2-80CE-96682557118D}"/>
              </a:ext>
            </a:extLst>
          </p:cNvPr>
          <p:cNvSpPr/>
          <p:nvPr/>
        </p:nvSpPr>
        <p:spPr>
          <a:xfrm>
            <a:off x="4440927" y="1421739"/>
            <a:ext cx="3600345"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3" name="Rectangle 12">
            <a:extLst>
              <a:ext uri="{FF2B5EF4-FFF2-40B4-BE49-F238E27FC236}">
                <a16:creationId xmlns="" xmlns:a16="http://schemas.microsoft.com/office/drawing/2014/main" id="{BE456AE5-8A67-4B30-9801-C00EAC247ED1}"/>
              </a:ext>
            </a:extLst>
          </p:cNvPr>
          <p:cNvSpPr/>
          <p:nvPr/>
        </p:nvSpPr>
        <p:spPr>
          <a:xfrm>
            <a:off x="3082295" y="2472331"/>
            <a:ext cx="179247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4" name="Oval 13">
            <a:extLst>
              <a:ext uri="{FF2B5EF4-FFF2-40B4-BE49-F238E27FC236}">
                <a16:creationId xmlns=""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 xmlns:a16="http://schemas.microsoft.com/office/drawing/2014/main" id="{5A5D90EB-6BBA-44BD-8ED4-EEDF4CB50552}"/>
              </a:ext>
            </a:extLst>
          </p:cNvPr>
          <p:cNvSpPr/>
          <p:nvPr/>
        </p:nvSpPr>
        <p:spPr>
          <a:xfrm>
            <a:off x="3082295" y="3449319"/>
            <a:ext cx="183736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7" name="Oval 16">
            <a:extLst>
              <a:ext uri="{FF2B5EF4-FFF2-40B4-BE49-F238E27FC236}">
                <a16:creationId xmlns=""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 xmlns:a16="http://schemas.microsoft.com/office/drawing/2014/main" id="{1E2ADE46-9A65-418E-967D-3F8DDF5E1273}"/>
              </a:ext>
            </a:extLst>
          </p:cNvPr>
          <p:cNvSpPr/>
          <p:nvPr/>
        </p:nvSpPr>
        <p:spPr>
          <a:xfrm>
            <a:off x="3082295" y="4515061"/>
            <a:ext cx="343395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Ngắt</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nghỉ</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đúng</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
        <p:nvSpPr>
          <p:cNvPr id="20" name="Oval 19">
            <a:extLst>
              <a:ext uri="{FF2B5EF4-FFF2-40B4-BE49-F238E27FC236}">
                <a16:creationId xmlns=""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Ngọn lửa Ô-lim-pích</a:t>
            </a:r>
            <a:endParaRPr lang="vi-VN" dirty="0"/>
          </a:p>
          <a:p>
            <a:r>
              <a:rPr lang="vi-VN" dirty="0"/>
              <a:t>Tục lệ tổ chức Đại hội Thể thao Ô-lim-pích đã có từ gần 3000 năm trước ở nước Hi Lạp cổ.</a:t>
            </a:r>
          </a:p>
          <a:p>
            <a:r>
              <a:rPr lang="vi-VN" dirty="0"/>
              <a:t>Đại hội được tổ chức bốn năm một lần, vào tháng 7,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vi-VN" dirty="0"/>
              <a:t>Từ năm 1894, tục lệ tốt đẹp này được khôi phục và tổ chức trên phạm vi toàn thế giới. Ngọn lửa mang từ thành phố Ô-lim-pi-a tới được thắp sáng trong giờ khai mạc, báo hiệu bắt đầu những cuộc đua tài theo tinh thần hoà bình và hữu nghị.</a:t>
            </a:r>
          </a:p>
        </p:txBody>
      </p:sp>
      <p:pic>
        <p:nvPicPr>
          <p:cNvPr id="5" name="Picture 4">
            <a:extLst>
              <a:ext uri="{FF2B5EF4-FFF2-40B4-BE49-F238E27FC236}">
                <a16:creationId xmlns=""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 xmlns:a16="http://schemas.microsoft.com/office/drawing/2014/main" id="{BEE56B32-E1FF-4F13-AB65-385CAE22167F}"/>
              </a:ext>
            </a:extLst>
          </p:cNvPr>
          <p:cNvSpPr txBox="1"/>
          <p:nvPr/>
        </p:nvSpPr>
        <p:spPr>
          <a:xfrm>
            <a:off x="423885" y="500244"/>
            <a:ext cx="11296650" cy="5632311"/>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NGỌN LỬA Ô</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-LIM-PICH</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Tục </a:t>
            </a:r>
            <a:r>
              <a:rPr lang="vi-VN" sz="2400" dirty="0">
                <a:latin typeface="Times New Roman" panose="02020603050405020304" pitchFamily="18" charset="0"/>
                <a:cs typeface="Times New Roman" panose="02020603050405020304" pitchFamily="18" charset="0"/>
              </a:rPr>
              <a:t>lệ tổ chức Đại hội Thể thao Ô-lim-pích đã có từ gần </a:t>
            </a:r>
            <a:r>
              <a:rPr lang="vi-VN" sz="2400" dirty="0" smtClean="0">
                <a:latin typeface="Times New Roman" panose="02020603050405020304" pitchFamily="18" charset="0"/>
                <a:cs typeface="Times New Roman" panose="02020603050405020304" pitchFamily="18" charset="0"/>
              </a:rPr>
              <a:t>3</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000 </a:t>
            </a:r>
            <a:r>
              <a:rPr lang="vi-VN" sz="2400" dirty="0">
                <a:latin typeface="Times New Roman" panose="02020603050405020304" pitchFamily="18" charset="0"/>
                <a:cs typeface="Times New Roman" panose="02020603050405020304" pitchFamily="18" charset="0"/>
              </a:rPr>
              <a:t>năm trước ở nước </a:t>
            </a:r>
            <a:r>
              <a:rPr lang="en-US" sz="2400" dirty="0" err="1" smtClean="0">
                <a:latin typeface="Times New Roman" panose="02020603050405020304" pitchFamily="18" charset="0"/>
                <a:cs typeface="Times New Roman" panose="02020603050405020304" pitchFamily="18" charset="0"/>
              </a:rPr>
              <a:t>Hy</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Lạp cổ.</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Đại </a:t>
            </a:r>
            <a:r>
              <a:rPr lang="vi-VN" sz="2400" dirty="0">
                <a:latin typeface="Times New Roman" panose="02020603050405020304" pitchFamily="18" charset="0"/>
                <a:cs typeface="Times New Roman" panose="02020603050405020304" pitchFamily="18" charset="0"/>
              </a:rPr>
              <a:t>hội được tổ chức bốn năm một lần, vào tháng </a:t>
            </a:r>
            <a:r>
              <a:rPr lang="en-US" sz="2400" dirty="0" err="1">
                <a:latin typeface="Times New Roman" panose="02020603050405020304" pitchFamily="18" charset="0"/>
                <a:cs typeface="Times New Roman" panose="02020603050405020304" pitchFamily="18" charset="0"/>
              </a:rPr>
              <a:t>B</a:t>
            </a:r>
            <a:r>
              <a:rPr lang="en-US" sz="2400" dirty="0" err="1" smtClean="0">
                <a:latin typeface="Times New Roman" panose="02020603050405020304" pitchFamily="18" charset="0"/>
                <a:cs typeface="Times New Roman" panose="02020603050405020304" pitchFamily="18" charset="0"/>
              </a:rPr>
              <a:t>ảy</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Từ </a:t>
            </a:r>
            <a:r>
              <a:rPr lang="vi-VN" sz="2400" dirty="0">
                <a:latin typeface="Times New Roman" panose="02020603050405020304" pitchFamily="18" charset="0"/>
                <a:cs typeface="Times New Roman" panose="02020603050405020304" pitchFamily="18" charset="0"/>
              </a:rPr>
              <a:t>năm 1894, tục lệ tốt đẹp này được khôi phục và tổ chức trên phạm vi toàn thế giới.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nữ</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Ngọn </a:t>
            </a:r>
            <a:r>
              <a:rPr lang="vi-VN" sz="2400" dirty="0">
                <a:latin typeface="Times New Roman" panose="02020603050405020304" pitchFamily="18" charset="0"/>
                <a:cs typeface="Times New Roman" panose="02020603050405020304" pitchFamily="18" charset="0"/>
              </a:rPr>
              <a:t>lửa mang từ thành phố Ô-lim-pi-a tới được thắp sáng trong giờ khai mạc, báo hiệu bắt đầu những cuộc đua tài theo tinh thần hoà bình và hữu nghị</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lvl="0"/>
            <a:r>
              <a:rPr lang="en-US" sz="2400" dirty="0" smtClean="0">
                <a:solidFill>
                  <a:prstClr val="black"/>
                </a:solidFill>
                <a:latin typeface="Arial" pitchFamily="34" charset="0"/>
                <a:ea typeface="Arial-Rounded" panose="020B0500000000000000" pitchFamily="34" charset="0"/>
                <a:cs typeface="Arial" pitchFamily="34" charset="0"/>
              </a:rPr>
              <a:t>                                                                           </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 chuyện </a:t>
            </a:r>
            <a:r>
              <a:rPr lang="en-US" sz="2400" i="1"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lịch</a:t>
            </a:r>
            <a:r>
              <a:rPr lang="en-US" sz="2400" i="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sử</a:t>
            </a:r>
            <a:r>
              <a:rPr lang="vi-VN" sz="2400" i="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 giới</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endParaRPr lang="vi-VN" sz="2400" dirty="0">
              <a:latin typeface="+mj-lt"/>
            </a:endParaRPr>
          </a:p>
        </p:txBody>
      </p:sp>
      <p:sp>
        <p:nvSpPr>
          <p:cNvPr id="30" name="Rectangle: Rounded Corners 29">
            <a:extLst>
              <a:ext uri="{FF2B5EF4-FFF2-40B4-BE49-F238E27FC236}">
                <a16:creationId xmlns=""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Times New Roman" panose="02020603050405020304" pitchFamily="18" charset="0"/>
                <a:cs typeface="Times New Roman" panose="02020603050405020304" pitchFamily="18" charset="0"/>
              </a:rPr>
              <a:t>Đọc</a:t>
            </a:r>
            <a:r>
              <a:rPr lang="en-US" sz="4400" b="1" dirty="0">
                <a:solidFill>
                  <a:prstClr val="white"/>
                </a:solidFill>
                <a:latin typeface="Times New Roman" panose="02020603050405020304" pitchFamily="18" charset="0"/>
                <a:cs typeface="Times New Roman" panose="02020603050405020304" pitchFamily="18" charset="0"/>
              </a:rPr>
              <a:t> </a:t>
            </a:r>
            <a:r>
              <a:rPr lang="en-US" sz="4400" b="1" dirty="0" err="1">
                <a:solidFill>
                  <a:prstClr val="white"/>
                </a:solidFill>
                <a:latin typeface="Times New Roman" panose="02020603050405020304" pitchFamily="18" charset="0"/>
                <a:cs typeface="Times New Roman" panose="02020603050405020304" pitchFamily="18" charset="0"/>
              </a:rPr>
              <a:t>mẫu</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5511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a:t>
            </a:r>
            <a:r>
              <a:rPr lang="en-US" altLang="zh-CN" sz="4000" b="1"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ìm</a:t>
            </a:r>
            <a:r>
              <a:rPr lang="en-US" altLang="zh-CN" sz="4000" b="1"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altLang="zh-CN" sz="4000" b="1"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40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4" name="Picture 23">
            <a:extLst>
              <a:ext uri="{FF2B5EF4-FFF2-40B4-BE49-F238E27FC236}">
                <a16:creationId xmlns="" xmlns:a16="http://schemas.microsoft.com/office/drawing/2014/main" id="{F24B129A-BCDA-4643-B27C-CAC1B4F12672}"/>
              </a:ext>
            </a:extLst>
          </p:cNvPr>
          <p:cNvPicPr>
            <a:picLocks noChangeAspect="1"/>
          </p:cNvPicPr>
          <p:nvPr/>
        </p:nvPicPr>
        <p:blipFill>
          <a:blip r:embed="rId7"/>
          <a:stretch>
            <a:fillRect/>
          </a:stretch>
        </p:blipFill>
        <p:spPr>
          <a:xfrm rot="16200000">
            <a:off x="4591050" y="51756"/>
            <a:ext cx="626244" cy="626244"/>
          </a:xfrm>
          <a:prstGeom prst="rect">
            <a:avLst/>
          </a:prstGeom>
        </p:spPr>
      </p:pic>
      <p:grpSp>
        <p:nvGrpSpPr>
          <p:cNvPr id="40" name="PA_库_组合 5">
            <a:extLst>
              <a:ext uri="{FF2B5EF4-FFF2-40B4-BE49-F238E27FC236}">
                <a16:creationId xmlns="" xmlns:a16="http://schemas.microsoft.com/office/drawing/2014/main" id="{35C3526B-C960-4A8C-8551-F4F19DA7FA71}"/>
              </a:ext>
            </a:extLst>
          </p:cNvPr>
          <p:cNvGrpSpPr/>
          <p:nvPr>
            <p:custDataLst>
              <p:tags r:id="rId1"/>
            </p:custDataLst>
          </p:nvPr>
        </p:nvGrpSpPr>
        <p:grpSpPr>
          <a:xfrm>
            <a:off x="966613" y="766330"/>
            <a:ext cx="587835" cy="706091"/>
            <a:chOff x="1836100" y="2332000"/>
            <a:chExt cx="1572829" cy="862059"/>
          </a:xfrm>
        </p:grpSpPr>
        <p:sp>
          <p:nvSpPr>
            <p:cNvPr id="47" name="任意多边形 10">
              <a:extLst>
                <a:ext uri="{FF2B5EF4-FFF2-40B4-BE49-F238E27FC236}">
                  <a16:creationId xmlns=""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 xmlns:a16="http://schemas.microsoft.com/office/drawing/2014/main" id="{400C2D7F-4321-45E2-8523-8FC9B7164201}"/>
              </a:ext>
            </a:extLst>
          </p:cNvPr>
          <p:cNvSpPr/>
          <p:nvPr/>
        </p:nvSpPr>
        <p:spPr>
          <a:xfrm>
            <a:off x="1698806" y="816894"/>
            <a:ext cx="9762841" cy="1077218"/>
          </a:xfrm>
          <a:prstGeom prst="rect">
            <a:avLst/>
          </a:prstGeom>
        </p:spPr>
        <p:txBody>
          <a:bodyPr wrap="square">
            <a:spAutoFit/>
          </a:bodyPr>
          <a:lstStyle/>
          <a:p>
            <a:pPr algn="just" defTabSz="457200">
              <a:defRPr/>
            </a:pPr>
            <a:r>
              <a:rPr lang="en-US" sz="3200" b="1" dirty="0" err="1" smtClean="0">
                <a:solidFill>
                  <a:srgbClr val="0070C0"/>
                </a:solidFill>
                <a:latin typeface="Times New Roman" pitchFamily="18" charset="0"/>
                <a:cs typeface="Times New Roman" pitchFamily="18" charset="0"/>
              </a:rPr>
              <a:t>Đại</a:t>
            </a:r>
            <a:r>
              <a:rPr lang="en-US" sz="3200" b="1" dirty="0" smtClean="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hội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thao</a:t>
            </a:r>
            <a:r>
              <a:rPr lang="en-US" sz="3200" b="1" dirty="0">
                <a:solidFill>
                  <a:srgbClr val="0070C0"/>
                </a:solidFill>
                <a:latin typeface="Times New Roman" pitchFamily="18" charset="0"/>
                <a:cs typeface="Times New Roman" pitchFamily="18" charset="0"/>
              </a:rPr>
              <a:t> Ô-</a:t>
            </a:r>
            <a:r>
              <a:rPr lang="en-US" sz="3200" b="1" dirty="0" err="1">
                <a:solidFill>
                  <a:srgbClr val="0070C0"/>
                </a:solidFill>
                <a:latin typeface="Times New Roman" pitchFamily="18" charset="0"/>
                <a:cs typeface="Times New Roman" pitchFamily="18" charset="0"/>
              </a:rPr>
              <a:t>lim</a:t>
            </a:r>
            <a:r>
              <a:rPr lang="en-US" sz="3200" b="1" dirty="0">
                <a:solidFill>
                  <a:srgbClr val="0070C0"/>
                </a:solidFill>
                <a:latin typeface="Times New Roman" pitchFamily="18" charset="0"/>
                <a:cs typeface="Times New Roman" pitchFamily="18" charset="0"/>
              </a:rPr>
              <a:t>-</a:t>
            </a:r>
            <a:r>
              <a:rPr lang="en-US" sz="3200" b="1" dirty="0" err="1">
                <a:solidFill>
                  <a:srgbClr val="0070C0"/>
                </a:solidFill>
                <a:latin typeface="Times New Roman" pitchFamily="18" charset="0"/>
                <a:cs typeface="Times New Roman" pitchFamily="18" charset="0"/>
              </a:rPr>
              <a:t>pích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bao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giờ</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ở </a:t>
            </a:r>
            <a:r>
              <a:rPr lang="en-US" sz="3200" b="1" dirty="0" err="1">
                <a:solidFill>
                  <a:srgbClr val="0070C0"/>
                </a:solidFill>
                <a:latin typeface="Times New Roman" pitchFamily="18" charset="0"/>
                <a:cs typeface="Times New Roman" pitchFamily="18" charset="0"/>
              </a:rPr>
              <a:t>đâu</a:t>
            </a:r>
            <a:r>
              <a:rPr lang="en-US" sz="3200" b="1" dirty="0">
                <a:solidFill>
                  <a:srgbClr val="0070C0"/>
                </a:solidFill>
                <a:latin typeface="Times New Roman" pitchFamily="18" charset="0"/>
                <a:cs typeface="Times New Roman" pitchFamily="18" charset="0"/>
              </a:rPr>
              <a:t>?</a:t>
            </a:r>
          </a:p>
          <a:p>
            <a:pPr algn="just"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5" name="PA_库_组合 5">
            <a:extLst>
              <a:ext uri="{FF2B5EF4-FFF2-40B4-BE49-F238E27FC236}">
                <a16:creationId xmlns="" xmlns:a16="http://schemas.microsoft.com/office/drawing/2014/main" id="{ADBCFBCD-DDCE-4BF3-B67D-5DB7199D58C7}"/>
              </a:ext>
            </a:extLst>
          </p:cNvPr>
          <p:cNvGrpSpPr/>
          <p:nvPr>
            <p:custDataLst>
              <p:tags r:id="rId2"/>
            </p:custDataLst>
          </p:nvPr>
        </p:nvGrpSpPr>
        <p:grpSpPr>
          <a:xfrm>
            <a:off x="978595" y="1748938"/>
            <a:ext cx="587835" cy="733599"/>
            <a:chOff x="1836100" y="2332000"/>
            <a:chExt cx="1572829" cy="895643"/>
          </a:xfrm>
        </p:grpSpPr>
        <p:sp>
          <p:nvSpPr>
            <p:cNvPr id="76" name="任意多边形 10">
              <a:extLst>
                <a:ext uri="{FF2B5EF4-FFF2-40B4-BE49-F238E27FC236}">
                  <a16:creationId xmlns=""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 xmlns:a16="http://schemas.microsoft.com/office/drawing/2014/main" id="{2C0849B4-A21F-4F12-87A5-B575772403B3}"/>
              </a:ext>
            </a:extLst>
          </p:cNvPr>
          <p:cNvSpPr/>
          <p:nvPr/>
        </p:nvSpPr>
        <p:spPr>
          <a:xfrm>
            <a:off x="1710788" y="1799501"/>
            <a:ext cx="9762841" cy="1077218"/>
          </a:xfrm>
          <a:prstGeom prst="rect">
            <a:avLst/>
          </a:prstGeom>
        </p:spPr>
        <p:txBody>
          <a:bodyPr wrap="square">
            <a:spAutoFit/>
          </a:bodyPr>
          <a:lstStyle/>
          <a:p>
            <a:pPr algn="just" defTabSz="457200">
              <a:defRPr/>
            </a:pPr>
            <a:r>
              <a:rPr lang="en-US" sz="3200" b="1" dirty="0" err="1" smtClean="0">
                <a:solidFill>
                  <a:srgbClr val="0070C0"/>
                </a:solidFill>
                <a:latin typeface="Times New Roman" pitchFamily="18" charset="0"/>
                <a:cs typeface="Times New Roman" pitchFamily="18" charset="0"/>
              </a:rPr>
              <a:t>Những</a:t>
            </a:r>
            <a:r>
              <a:rPr lang="en-US" sz="3200" b="1" dirty="0" smtClean="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môn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thao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nào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được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đấu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trong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hội</a:t>
            </a:r>
            <a:r>
              <a:rPr lang="en-US" sz="3200" b="1" dirty="0">
                <a:solidFill>
                  <a:srgbClr val="0070C0"/>
                </a:solidFill>
                <a:latin typeface="Times New Roman" pitchFamily="18" charset="0"/>
                <a:cs typeface="Times New Roman" pitchFamily="18" charset="0"/>
              </a:rPr>
              <a:t>?</a:t>
            </a:r>
          </a:p>
          <a:p>
            <a:pPr algn="just"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0" name="PA_库_组合 5">
            <a:extLst>
              <a:ext uri="{FF2B5EF4-FFF2-40B4-BE49-F238E27FC236}">
                <a16:creationId xmlns="" xmlns:a16="http://schemas.microsoft.com/office/drawing/2014/main" id="{6B4CF087-E6EE-4616-9227-B06FB492E897}"/>
              </a:ext>
            </a:extLst>
          </p:cNvPr>
          <p:cNvGrpSpPr/>
          <p:nvPr>
            <p:custDataLst>
              <p:tags r:id="rId3"/>
            </p:custDataLst>
          </p:nvPr>
        </p:nvGrpSpPr>
        <p:grpSpPr>
          <a:xfrm>
            <a:off x="947754" y="2568441"/>
            <a:ext cx="587835" cy="733599"/>
            <a:chOff x="1836100" y="2332000"/>
            <a:chExt cx="1572829" cy="895643"/>
          </a:xfrm>
        </p:grpSpPr>
        <p:sp>
          <p:nvSpPr>
            <p:cNvPr id="81" name="任意多边形 10">
              <a:extLst>
                <a:ext uri="{FF2B5EF4-FFF2-40B4-BE49-F238E27FC236}">
                  <a16:creationId xmlns=""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 xmlns:a16="http://schemas.microsoft.com/office/drawing/2014/main" id="{E6E3B0E4-859D-41A9-99AB-E42F4B1F4E4E}"/>
              </a:ext>
            </a:extLst>
          </p:cNvPr>
          <p:cNvSpPr/>
          <p:nvPr/>
        </p:nvSpPr>
        <p:spPr>
          <a:xfrm>
            <a:off x="1679947" y="2619004"/>
            <a:ext cx="10340603" cy="1569660"/>
          </a:xfrm>
          <a:prstGeom prst="rect">
            <a:avLst/>
          </a:prstGeom>
        </p:spPr>
        <p:txBody>
          <a:bodyPr wrap="square">
            <a:spAutoFit/>
          </a:bodyPr>
          <a:lstStyle/>
          <a:p>
            <a:pPr algn="just" defTabSz="457200">
              <a:defRPr/>
            </a:pPr>
            <a:r>
              <a:rPr lang="en-US" sz="3200" b="1" dirty="0" err="1">
                <a:solidFill>
                  <a:srgbClr val="0070C0"/>
                </a:solidFill>
                <a:latin typeface="Times New Roman" panose="02020603050405020304" pitchFamily="18" charset="0"/>
                <a:cs typeface="Times New Roman" panose="02020603050405020304" pitchFamily="18" charset="0"/>
              </a:rPr>
              <a:t>Khung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cảnh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phố</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ngày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diễn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lễ</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hội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như</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thế</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nào</a:t>
            </a:r>
            <a:r>
              <a:rPr lang="en-US" sz="3200" b="1" dirty="0">
                <a:solidFill>
                  <a:srgbClr val="0070C0"/>
                </a:solidFill>
                <a:latin typeface="Times New Roman" panose="02020603050405020304" pitchFamily="18" charset="0"/>
                <a:cs typeface="Times New Roman" panose="02020603050405020304" pitchFamily="18" charset="0"/>
              </a:rPr>
              <a:t>?</a:t>
            </a:r>
          </a:p>
          <a:p>
            <a:pPr algn="just"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5" name="PA_库_组合 5">
            <a:extLst>
              <a:ext uri="{FF2B5EF4-FFF2-40B4-BE49-F238E27FC236}">
                <a16:creationId xmlns="" xmlns:a16="http://schemas.microsoft.com/office/drawing/2014/main" id="{970E8ADD-B3DD-4FFA-9A4B-29DD75B408A1}"/>
              </a:ext>
            </a:extLst>
          </p:cNvPr>
          <p:cNvGrpSpPr/>
          <p:nvPr>
            <p:custDataLst>
              <p:tags r:id="rId4"/>
            </p:custDataLst>
          </p:nvPr>
        </p:nvGrpSpPr>
        <p:grpSpPr>
          <a:xfrm>
            <a:off x="959736" y="3643269"/>
            <a:ext cx="587835" cy="733599"/>
            <a:chOff x="1836100" y="2332000"/>
            <a:chExt cx="1572829" cy="895643"/>
          </a:xfrm>
        </p:grpSpPr>
        <p:sp>
          <p:nvSpPr>
            <p:cNvPr id="86" name="任意多边形 10">
              <a:extLst>
                <a:ext uri="{FF2B5EF4-FFF2-40B4-BE49-F238E27FC236}">
                  <a16:creationId xmlns=""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 xmlns:a16="http://schemas.microsoft.com/office/drawing/2014/main" id="{B40319E4-3435-4950-A154-0EBD9DD5EC02}"/>
              </a:ext>
            </a:extLst>
          </p:cNvPr>
          <p:cNvSpPr/>
          <p:nvPr/>
        </p:nvSpPr>
        <p:spPr>
          <a:xfrm>
            <a:off x="1691929" y="3693832"/>
            <a:ext cx="7985471" cy="1077218"/>
          </a:xfrm>
          <a:prstGeom prst="rect">
            <a:avLst/>
          </a:prstGeom>
        </p:spPr>
        <p:txBody>
          <a:bodyPr wrap="square">
            <a:spAutoFit/>
          </a:bodyPr>
          <a:lstStyle/>
          <a:p>
            <a:pPr algn="just" defTabSz="457200">
              <a:defRPr/>
            </a:pPr>
            <a:r>
              <a:rPr lang="en-US" sz="3200" b="1" dirty="0" err="1">
                <a:solidFill>
                  <a:srgbClr val="0070C0"/>
                </a:solidFill>
                <a:latin typeface="Times New Roman" panose="02020603050405020304" pitchFamily="18" charset="0"/>
                <a:cs typeface="Times New Roman" panose="02020603050405020304" pitchFamily="18" charset="0"/>
              </a:rPr>
              <a:t>Em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giới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thiệu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về</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ngọn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lửa</a:t>
            </a:r>
            <a:r>
              <a:rPr lang="en-US" sz="3200" b="1" dirty="0">
                <a:solidFill>
                  <a:srgbClr val="0070C0"/>
                </a:solidFill>
                <a:latin typeface="Times New Roman" panose="02020603050405020304" pitchFamily="18" charset="0"/>
                <a:cs typeface="Times New Roman" panose="02020603050405020304" pitchFamily="18" charset="0"/>
              </a:rPr>
              <a:t> Ô-</a:t>
            </a:r>
            <a:r>
              <a:rPr lang="en-US" sz="3200" b="1" dirty="0" err="1">
                <a:solidFill>
                  <a:srgbClr val="0070C0"/>
                </a:solidFill>
                <a:latin typeface="Times New Roman" panose="02020603050405020304" pitchFamily="18" charset="0"/>
                <a:cs typeface="Times New Roman" panose="02020603050405020304" pitchFamily="18" charset="0"/>
              </a:rPr>
              <a:t>lim</a:t>
            </a: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pích</a:t>
            </a:r>
            <a:r>
              <a:rPr lang="en-US" sz="3200" b="1" dirty="0">
                <a:solidFill>
                  <a:srgbClr val="0070C0"/>
                </a:solidFill>
                <a:latin typeface="Times New Roman" panose="02020603050405020304" pitchFamily="18" charset="0"/>
                <a:cs typeface="Times New Roman" panose="02020603050405020304" pitchFamily="18" charset="0"/>
              </a:rPr>
              <a:t>.</a:t>
            </a:r>
          </a:p>
          <a:p>
            <a:pPr algn="just" defTabSz="457200">
              <a:defRPr/>
            </a:pP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PA_库_组合 5">
            <a:extLst>
              <a:ext uri="{FF2B5EF4-FFF2-40B4-BE49-F238E27FC236}">
                <a16:creationId xmlns="" xmlns:a16="http://schemas.microsoft.com/office/drawing/2014/main" id="{970E8ADD-B3DD-4FFA-9A4B-29DD75B408A1}"/>
              </a:ext>
            </a:extLst>
          </p:cNvPr>
          <p:cNvGrpSpPr/>
          <p:nvPr>
            <p:custDataLst>
              <p:tags r:id="rId5"/>
            </p:custDataLst>
          </p:nvPr>
        </p:nvGrpSpPr>
        <p:grpSpPr>
          <a:xfrm>
            <a:off x="803396" y="4563109"/>
            <a:ext cx="587835" cy="784830"/>
            <a:chOff x="1836100" y="2332000"/>
            <a:chExt cx="1572829" cy="958190"/>
          </a:xfrm>
        </p:grpSpPr>
        <p:sp>
          <p:nvSpPr>
            <p:cNvPr id="28" name="任意多边形 10">
              <a:extLst>
                <a:ext uri="{FF2B5EF4-FFF2-40B4-BE49-F238E27FC236}">
                  <a16:creationId xmlns=""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任意多边形 11">
              <a:extLst>
                <a:ext uri="{FF2B5EF4-FFF2-40B4-BE49-F238E27FC236}">
                  <a16:creationId xmlns=""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文本框 12">
              <a:extLst>
                <a:ext uri="{FF2B5EF4-FFF2-40B4-BE49-F238E27FC236}">
                  <a16:creationId xmlns="" xmlns:a16="http://schemas.microsoft.com/office/drawing/2014/main" id="{0C4AD4FD-4376-463C-B063-17AC61ACB66F}"/>
                </a:ext>
              </a:extLst>
            </p:cNvPr>
            <p:cNvSpPr txBox="1"/>
            <p:nvPr/>
          </p:nvSpPr>
          <p:spPr>
            <a:xfrm>
              <a:off x="2222349" y="2332000"/>
              <a:ext cx="756775" cy="958190"/>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lang="en-US" altLang="zh-CN" sz="3600" b="1" kern="0"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5</a:t>
              </a:r>
              <a:endPar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1" name="Rectangle 30">
            <a:extLst>
              <a:ext uri="{FF2B5EF4-FFF2-40B4-BE49-F238E27FC236}">
                <a16:creationId xmlns="" xmlns:a16="http://schemas.microsoft.com/office/drawing/2014/main" id="{B40319E4-3435-4950-A154-0EBD9DD5EC02}"/>
              </a:ext>
            </a:extLst>
          </p:cNvPr>
          <p:cNvSpPr/>
          <p:nvPr/>
        </p:nvSpPr>
        <p:spPr>
          <a:xfrm>
            <a:off x="1535589" y="4613671"/>
            <a:ext cx="8767510" cy="2185214"/>
          </a:xfrm>
          <a:prstGeom prst="rect">
            <a:avLst/>
          </a:prstGeom>
        </p:spPr>
        <p:txBody>
          <a:bodyPr wrap="square">
            <a:spAutoFit/>
          </a:bodyPr>
          <a:lstStyle/>
          <a:p>
            <a:pPr marL="0" lvl="1" algn="just" defTabSz="457200">
              <a:defRPr/>
            </a:pPr>
            <a:r>
              <a:rPr lang="en-US" sz="3600" b="1" kern="0" dirty="0">
                <a:solidFill>
                  <a:srgbClr val="0070C0"/>
                </a:solidFill>
                <a:latin typeface="Times New Roman" pitchFamily="18" charset="0"/>
                <a:ea typeface="AvantGarde" panose="00000400000000000000" pitchFamily="2" charset="0"/>
                <a:cs typeface="Times New Roman" pitchFamily="18" charset="0"/>
              </a:rPr>
              <a:t>Theo </a:t>
            </a:r>
            <a:r>
              <a:rPr lang="en-US" sz="3600" b="1" kern="0" dirty="0" err="1">
                <a:solidFill>
                  <a:srgbClr val="0070C0"/>
                </a:solidFill>
                <a:latin typeface="Times New Roman" pitchFamily="18" charset="0"/>
                <a:ea typeface="AvantGarde" panose="00000400000000000000" pitchFamily="2" charset="0"/>
                <a:cs typeface="Times New Roman" pitchFamily="18" charset="0"/>
              </a:rPr>
              <a:t>em</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vì</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sao</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nói</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Đại</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hội</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Thể</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thao</a:t>
            </a:r>
            <a:r>
              <a:rPr lang="en-US" sz="3600" b="1" kern="0" dirty="0">
                <a:solidFill>
                  <a:srgbClr val="0070C0"/>
                </a:solidFill>
                <a:latin typeface="Times New Roman" pitchFamily="18" charset="0"/>
                <a:ea typeface="AvantGarde" panose="00000400000000000000" pitchFamily="2" charset="0"/>
                <a:cs typeface="Times New Roman" pitchFamily="18" charset="0"/>
              </a:rPr>
              <a:t> Ô-</a:t>
            </a:r>
            <a:r>
              <a:rPr lang="en-US" sz="3600" b="1" kern="0" dirty="0" err="1">
                <a:solidFill>
                  <a:srgbClr val="0070C0"/>
                </a:solidFill>
                <a:latin typeface="Times New Roman" pitchFamily="18" charset="0"/>
                <a:ea typeface="AvantGarde" panose="00000400000000000000" pitchFamily="2" charset="0"/>
                <a:cs typeface="Times New Roman" pitchFamily="18" charset="0"/>
              </a:rPr>
              <a:t>lim</a:t>
            </a:r>
            <a:r>
              <a:rPr lang="en-US" sz="3600" b="1" kern="0" dirty="0">
                <a:solidFill>
                  <a:srgbClr val="0070C0"/>
                </a:solidFill>
                <a:latin typeface="Times New Roman" pitchFamily="18" charset="0"/>
                <a:ea typeface="AvantGarde" panose="00000400000000000000" pitchFamily="2" charset="0"/>
                <a:cs typeface="Times New Roman" pitchFamily="18" charset="0"/>
              </a:rPr>
              <a:t>-</a:t>
            </a:r>
            <a:r>
              <a:rPr lang="en-US" sz="3600" b="1" kern="0" dirty="0" err="1">
                <a:solidFill>
                  <a:srgbClr val="0070C0"/>
                </a:solidFill>
                <a:latin typeface="Times New Roman" pitchFamily="18" charset="0"/>
                <a:ea typeface="AvantGarde" panose="00000400000000000000" pitchFamily="2" charset="0"/>
                <a:cs typeface="Times New Roman" pitchFamily="18" charset="0"/>
              </a:rPr>
              <a:t>pích</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là</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tục</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lệ</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tốt</a:t>
            </a:r>
            <a:r>
              <a:rPr lang="en-US" sz="3600" b="1" kern="0" dirty="0">
                <a:solidFill>
                  <a:srgbClr val="0070C0"/>
                </a:solidFill>
                <a:latin typeface="Times New Roman" pitchFamily="18" charset="0"/>
                <a:ea typeface="AvantGarde" panose="00000400000000000000" pitchFamily="2" charset="0"/>
                <a:cs typeface="Times New Roman" pitchFamily="18" charset="0"/>
              </a:rPr>
              <a:t> </a:t>
            </a:r>
            <a:r>
              <a:rPr lang="en-US" sz="3600" b="1" kern="0" dirty="0" err="1">
                <a:solidFill>
                  <a:srgbClr val="0070C0"/>
                </a:solidFill>
                <a:latin typeface="Times New Roman" pitchFamily="18" charset="0"/>
                <a:ea typeface="AvantGarde" panose="00000400000000000000" pitchFamily="2" charset="0"/>
                <a:cs typeface="Times New Roman" pitchFamily="18" charset="0"/>
              </a:rPr>
              <a:t>đẹp</a:t>
            </a:r>
            <a:r>
              <a:rPr lang="en-US" sz="3600" b="1" kern="0" dirty="0">
                <a:solidFill>
                  <a:srgbClr val="0070C0"/>
                </a:solidFill>
                <a:latin typeface="Times New Roman" pitchFamily="18" charset="0"/>
                <a:ea typeface="AvantGarde" panose="00000400000000000000" pitchFamily="2" charset="0"/>
                <a:cs typeface="Times New Roman" pitchFamily="18" charset="0"/>
              </a:rPr>
              <a:t> ?</a:t>
            </a:r>
          </a:p>
          <a:p>
            <a:pPr algn="just" defTabSz="457200">
              <a:defRPr/>
            </a:pPr>
            <a:endParaRPr lang="en-US" sz="3200" b="1" dirty="0">
              <a:solidFill>
                <a:srgbClr val="FF0000"/>
              </a:solidFill>
              <a:latin typeface="Times New Roman" panose="02020603050405020304" pitchFamily="18" charset="0"/>
              <a:cs typeface="Times New Roman" panose="02020603050405020304" pitchFamily="18" charset="0"/>
            </a:endParaRPr>
          </a:p>
          <a:p>
            <a:pPr algn="just" defTabSz="457200">
              <a:defRPr/>
            </a:pPr>
            <a:endPar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750"/>
                                        <p:tgtEl>
                                          <p:spTgt spid="27"/>
                                        </p:tgtEl>
                                      </p:cBhvr>
                                    </p:animEffect>
                                    <p:anim calcmode="lin" valueType="num">
                                      <p:cBhvr>
                                        <p:cTn id="54" dur="750" fill="hold"/>
                                        <p:tgtEl>
                                          <p:spTgt spid="27"/>
                                        </p:tgtEl>
                                        <p:attrNameLst>
                                          <p:attrName>ppt_x</p:attrName>
                                        </p:attrNameLst>
                                      </p:cBhvr>
                                      <p:tavLst>
                                        <p:tav tm="0">
                                          <p:val>
                                            <p:strVal val="#ppt_x"/>
                                          </p:val>
                                        </p:tav>
                                        <p:tav tm="100000">
                                          <p:val>
                                            <p:strVal val="#ppt_x"/>
                                          </p:val>
                                        </p:tav>
                                      </p:tavLst>
                                    </p:anim>
                                    <p:anim calcmode="lin" valueType="num">
                                      <p:cBhvr>
                                        <p:cTn id="55" dur="750" fill="hold"/>
                                        <p:tgtEl>
                                          <p:spTgt spid="2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750"/>
                                        <p:tgtEl>
                                          <p:spTgt spid="31"/>
                                        </p:tgtEl>
                                      </p:cBhvr>
                                    </p:animEffect>
                                    <p:anim calcmode="lin" valueType="num">
                                      <p:cBhvr>
                                        <p:cTn id="59" dur="750" fill="hold"/>
                                        <p:tgtEl>
                                          <p:spTgt spid="31"/>
                                        </p:tgtEl>
                                        <p:attrNameLst>
                                          <p:attrName>ppt_x</p:attrName>
                                        </p:attrNameLst>
                                      </p:cBhvr>
                                      <p:tavLst>
                                        <p:tav tm="0">
                                          <p:val>
                                            <p:strVal val="#ppt_x"/>
                                          </p:val>
                                        </p:tav>
                                        <p:tav tm="100000">
                                          <p:val>
                                            <p:strVal val="#ppt_x"/>
                                          </p:val>
                                        </p:tav>
                                      </p:tavLst>
                                    </p:anim>
                                    <p:anim calcmode="lin" valueType="num">
                                      <p:cBhvr>
                                        <p:cTn id="60" dur="7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kĩ</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tiên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 xmlns:a16="http://schemas.microsoft.com/office/drawing/2014/main" id="{7B3C970D-31A0-42F2-87BB-6C14A8CA8905}"/>
                </a:ext>
              </a:extLst>
            </p:cNvPr>
            <p:cNvSpPr/>
            <p:nvPr/>
          </p:nvSpPr>
          <p:spPr>
            <a:xfrm>
              <a:off x="1982686" y="663961"/>
              <a:ext cx="5843238" cy="1569660"/>
            </a:xfrm>
            <a:prstGeom prst="rect">
              <a:avLst/>
            </a:prstGeom>
          </p:spPr>
          <p:txBody>
            <a:bodyPr wrap="square">
              <a:spAutoFit/>
            </a:bodyPr>
            <a:lstStyle/>
            <a:p>
              <a:pPr algn="ctr" defTabSz="457200">
                <a:defRPr/>
              </a:pPr>
              <a:r>
                <a:rPr lang="en-US" sz="3200" b="1" dirty="0" err="1">
                  <a:solidFill>
                    <a:srgbClr val="0070C0"/>
                  </a:solidFill>
                  <a:latin typeface="Times New Roman" pitchFamily="18" charset="0"/>
                  <a:cs typeface="Times New Roman" pitchFamily="18" charset="0"/>
                </a:rPr>
                <a:t>Đại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hội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thể</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thao</a:t>
              </a:r>
              <a:r>
                <a:rPr lang="en-US" sz="3200" b="1" dirty="0">
                  <a:solidFill>
                    <a:srgbClr val="0070C0"/>
                  </a:solidFill>
                  <a:latin typeface="Times New Roman" pitchFamily="18" charset="0"/>
                  <a:cs typeface="Times New Roman" pitchFamily="18" charset="0"/>
                </a:rPr>
                <a:t> Ô-</a:t>
              </a:r>
              <a:r>
                <a:rPr lang="en-US" sz="3200" b="1" dirty="0" err="1">
                  <a:solidFill>
                    <a:srgbClr val="0070C0"/>
                  </a:solidFill>
                  <a:latin typeface="Times New Roman" pitchFamily="18" charset="0"/>
                  <a:cs typeface="Times New Roman" pitchFamily="18" charset="0"/>
                </a:rPr>
                <a:t>lim</a:t>
              </a:r>
              <a:r>
                <a:rPr lang="en-US" sz="3200" b="1" dirty="0">
                  <a:solidFill>
                    <a:srgbClr val="0070C0"/>
                  </a:solidFill>
                  <a:latin typeface="Times New Roman" pitchFamily="18" charset="0"/>
                  <a:cs typeface="Times New Roman" pitchFamily="18" charset="0"/>
                </a:rPr>
                <a:t>-</a:t>
              </a:r>
              <a:r>
                <a:rPr lang="en-US" sz="3200" b="1" dirty="0" err="1">
                  <a:solidFill>
                    <a:srgbClr val="0070C0"/>
                  </a:solidFill>
                  <a:latin typeface="Times New Roman" pitchFamily="18" charset="0"/>
                  <a:cs typeface="Times New Roman" pitchFamily="18" charset="0"/>
                </a:rPr>
                <a:t>pích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bao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giờ</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a:t>
              </a:r>
              <a:r>
                <a:rPr lang="en-US" sz="3200" b="1" dirty="0">
                  <a:solidFill>
                    <a:srgbClr val="0070C0"/>
                  </a:solidFill>
                  <a:latin typeface="Times New Roman" pitchFamily="18" charset="0"/>
                  <a:cs typeface="Times New Roman" pitchFamily="18" charset="0"/>
                </a:rPr>
                <a:t> ở </a:t>
              </a:r>
              <a:r>
                <a:rPr lang="en-US" sz="3200" b="1" dirty="0" err="1">
                  <a:solidFill>
                    <a:srgbClr val="0070C0"/>
                  </a:solidFill>
                  <a:latin typeface="Times New Roman" pitchFamily="18" charset="0"/>
                  <a:cs typeface="Times New Roman" pitchFamily="18" charset="0"/>
                </a:rPr>
                <a:t>đâu</a:t>
              </a:r>
              <a:r>
                <a:rPr lang="en-US" sz="3200" b="1" dirty="0">
                  <a:solidFill>
                    <a:srgbClr val="0070C0"/>
                  </a:solidFill>
                  <a:latin typeface="Times New Roman" pitchFamily="18" charset="0"/>
                  <a:cs typeface="Times New Roman" pitchFamily="18" charset="0"/>
                </a:rPr>
                <a:t>?</a:t>
              </a:r>
            </a:p>
            <a:p>
              <a:pPr algn="ctr" defTabSz="457200">
                <a:defRPr/>
              </a:pP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 xmlns:a16="http://schemas.microsoft.com/office/drawing/2014/main" id="{F3871600-7ED0-4B81-88BC-00865885BFA9}"/>
              </a:ext>
            </a:extLst>
          </p:cNvPr>
          <p:cNvSpPr/>
          <p:nvPr/>
        </p:nvSpPr>
        <p:spPr>
          <a:xfrm>
            <a:off x="1072822" y="3912835"/>
            <a:ext cx="7749205" cy="2217082"/>
          </a:xfrm>
          <a:prstGeom prst="rect">
            <a:avLst/>
          </a:prstGeom>
        </p:spPr>
        <p:txBody>
          <a:bodyPr wrap="square">
            <a:spAutoFit/>
          </a:bodyPr>
          <a:lstStyle/>
          <a:p>
            <a:pPr>
              <a:lnSpc>
                <a:spcPct val="150000"/>
              </a:lnSpc>
            </a:pPr>
            <a:r>
              <a:rPr lang="nl-NL" sz="3200" b="1" dirty="0" smtClean="0">
                <a:solidFill>
                  <a:srgbClr val="0000FF"/>
                </a:solidFill>
                <a:latin typeface="Times New Roman" panose="02020603050405020304" pitchFamily="18" charset="0"/>
                <a:cs typeface="Times New Roman" panose="02020603050405020304" pitchFamily="18" charset="0"/>
              </a:rPr>
              <a:t>Đại </a:t>
            </a:r>
            <a:r>
              <a:rPr lang="nl-NL" sz="3200" b="1" dirty="0">
                <a:solidFill>
                  <a:srgbClr val="0000FF"/>
                </a:solidFill>
                <a:latin typeface="Times New Roman" panose="02020603050405020304" pitchFamily="18" charset="0"/>
                <a:cs typeface="Times New Roman" panose="02020603050405020304" pitchFamily="18" charset="0"/>
              </a:rPr>
              <a:t>hội thể thao Ô-lim-pích có từ gần </a:t>
            </a:r>
            <a:endParaRPr lang="nl-NL" sz="3200" b="1" dirty="0" smtClean="0">
              <a:solidFill>
                <a:srgbClr val="0000FF"/>
              </a:solidFill>
              <a:latin typeface="Times New Roman" panose="02020603050405020304" pitchFamily="18" charset="0"/>
              <a:cs typeface="Times New Roman" panose="02020603050405020304" pitchFamily="18" charset="0"/>
            </a:endParaRPr>
          </a:p>
          <a:p>
            <a:pPr>
              <a:lnSpc>
                <a:spcPct val="150000"/>
              </a:lnSpc>
            </a:pPr>
            <a:r>
              <a:rPr lang="nl-NL" sz="3200" b="1" dirty="0" smtClean="0">
                <a:solidFill>
                  <a:srgbClr val="0000FF"/>
                </a:solidFill>
                <a:latin typeface="Times New Roman" panose="02020603050405020304" pitchFamily="18" charset="0"/>
                <a:cs typeface="Times New Roman" panose="02020603050405020304" pitchFamily="18" charset="0"/>
              </a:rPr>
              <a:t>3 </a:t>
            </a:r>
            <a:r>
              <a:rPr lang="nl-NL" sz="3200" b="1" dirty="0">
                <a:solidFill>
                  <a:srgbClr val="0000FF"/>
                </a:solidFill>
                <a:latin typeface="Times New Roman" panose="02020603050405020304" pitchFamily="18" charset="0"/>
                <a:cs typeface="Times New Roman" panose="02020603050405020304" pitchFamily="18" charset="0"/>
              </a:rPr>
              <a:t>000 năm trước ở Hy Lạp cổ.</a:t>
            </a:r>
            <a:endParaRPr lang="en-US" sz="3200" b="1" dirty="0">
              <a:solidFill>
                <a:srgbClr val="0000FF"/>
              </a:solidFill>
              <a:latin typeface="Times New Roman" panose="02020603050405020304" pitchFamily="18" charset="0"/>
              <a:cs typeface="Times New Roman" panose="02020603050405020304" pitchFamily="18" charset="0"/>
            </a:endParaRPr>
          </a:p>
          <a:p>
            <a:pPr algn="ctr">
              <a:lnSpc>
                <a:spcPct val="150000"/>
              </a:lnSpc>
            </a:pP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04" y="632947"/>
            <a:ext cx="7949254" cy="3653846"/>
          </a:xfrm>
          <a:prstGeom prst="rect">
            <a:avLst/>
          </a:prstGeom>
        </p:spPr>
      </p:pic>
      <p:sp>
        <p:nvSpPr>
          <p:cNvPr id="14" name="Rectangle 13"/>
          <p:cNvSpPr/>
          <p:nvPr/>
        </p:nvSpPr>
        <p:spPr>
          <a:xfrm>
            <a:off x="1495632" y="1859705"/>
            <a:ext cx="6064267"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đấu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871262" y="3673519"/>
            <a:ext cx="7399338" cy="2308324"/>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Những môn thể thao được thi đấu trong đại hội là chạy, nhảy, bắn cung, đua ngựa, ném đĩa, ném lao, đấu vật,..</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9022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 xmlns:a16="http://schemas.microsoft.com/office/drawing/2014/main" id="{A1980635-63C2-4DC3-9570-1ADBC0B90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03" y="-1466850"/>
            <a:ext cx="9681037" cy="7353299"/>
          </a:xfrm>
          <a:prstGeom prst="rect">
            <a:avLst/>
          </a:prstGeom>
        </p:spPr>
      </p:pic>
      <p:sp>
        <p:nvSpPr>
          <p:cNvPr id="13" name="Rectangle 12"/>
          <p:cNvSpPr/>
          <p:nvPr/>
        </p:nvSpPr>
        <p:spPr>
          <a:xfrm>
            <a:off x="2154271" y="555563"/>
            <a:ext cx="6565100" cy="3139321"/>
          </a:xfrm>
          <a:prstGeom prst="rect">
            <a:avLst/>
          </a:prstGeom>
        </p:spPr>
        <p:txBody>
          <a:bodyPr wrap="square">
            <a:spAutoFit/>
          </a:bodyPr>
          <a:lstStyle/>
          <a:p>
            <a:pPr>
              <a:lnSpc>
                <a:spcPct val="150000"/>
              </a:lnSpc>
            </a:pPr>
            <a:r>
              <a:rPr lang="en-US" sz="3600" b="1" dirty="0" err="1" smtClean="0">
                <a:solidFill>
                  <a:srgbClr val="FF0000"/>
                </a:solidFill>
                <a:latin typeface="Times New Roman" pitchFamily="18" charset="0"/>
                <a:cs typeface="Times New Roman" pitchFamily="18" charset="0"/>
              </a:rPr>
              <a:t>Khung</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thành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diễn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lễ</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a:p>
            <a:pPr algn="just"/>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60747" y="3950472"/>
            <a:ext cx="10210801" cy="2485745"/>
          </a:xfrm>
          <a:prstGeom prst="rect">
            <a:avLst/>
          </a:prstGeom>
        </p:spPr>
        <p:txBody>
          <a:bodyPr wrap="square">
            <a:spAutoFit/>
          </a:bodyPr>
          <a:lstStyle/>
          <a:p>
            <a:pPr algn="just">
              <a:lnSpc>
                <a:spcPct val="150000"/>
              </a:lnSpc>
            </a:pPr>
            <a:r>
              <a:rPr lang="nl-NL" sz="3600" b="1" dirty="0">
                <a:solidFill>
                  <a:srgbClr val="0000CC"/>
                </a:solidFill>
                <a:latin typeface="Times New Roman" pitchFamily="18" charset="0"/>
                <a:cs typeface="Times New Roman" pitchFamily="18" charset="0"/>
              </a:rPr>
              <a:t> </a:t>
            </a:r>
            <a:r>
              <a:rPr lang="nl-NL" sz="3200" b="1" dirty="0">
                <a:solidFill>
                  <a:srgbClr val="0000CC"/>
                </a:solidFill>
                <a:latin typeface="Times New Roman" pitchFamily="18" charset="0"/>
                <a:cs typeface="Times New Roman" pitchFamily="18" charset="0"/>
              </a:rPr>
              <a:t>Khung cảnh thành phố trong những ngày diễn ra lễ hội rất tưng bừng, náo nhiệt nhưng cũng rất yên bình vì mọi cuộc xung đột đều phải tạm </a:t>
            </a:r>
            <a:r>
              <a:rPr lang="nl-NL" sz="3200" b="1" dirty="0" smtClean="0">
                <a:solidFill>
                  <a:srgbClr val="0000CC"/>
                </a:solidFill>
                <a:latin typeface="Times New Roman" pitchFamily="18" charset="0"/>
                <a:cs typeface="Times New Roman" pitchFamily="18" charset="0"/>
              </a:rPr>
              <a:t>ngừng.</a:t>
            </a:r>
            <a:endParaRPr lang="en-US"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923677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 xmlns:a16="http://schemas.microsoft.com/office/drawing/2014/main" id="{A1980635-63C2-4DC3-9570-1ADBC0B90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489" y="-184654"/>
            <a:ext cx="7949254" cy="3653846"/>
          </a:xfrm>
          <a:prstGeom prst="rect">
            <a:avLst/>
          </a:prstGeom>
        </p:spPr>
      </p:pic>
      <p:sp>
        <p:nvSpPr>
          <p:cNvPr id="14" name="Rectangle 13"/>
          <p:cNvSpPr/>
          <p:nvPr/>
        </p:nvSpPr>
        <p:spPr>
          <a:xfrm>
            <a:off x="1526243" y="1011250"/>
            <a:ext cx="5917746"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Em</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ngọn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lửa</a:t>
            </a:r>
            <a:r>
              <a:rPr lang="en-US" sz="3600" b="1" dirty="0" smtClean="0">
                <a:solidFill>
                  <a:srgbClr val="FF0000"/>
                </a:solidFill>
                <a:latin typeface="Times New Roman" panose="02020603050405020304" pitchFamily="18" charset="0"/>
                <a:cs typeface="Times New Roman" panose="02020603050405020304" pitchFamily="18" charset="0"/>
              </a:rPr>
              <a:t> Ô-</a:t>
            </a:r>
            <a:r>
              <a:rPr lang="en-US" sz="3600" b="1" dirty="0" err="1" smtClean="0">
                <a:solidFill>
                  <a:srgbClr val="FF0000"/>
                </a:solidFill>
                <a:latin typeface="Times New Roman" panose="02020603050405020304" pitchFamily="18" charset="0"/>
                <a:cs typeface="Times New Roman" panose="02020603050405020304" pitchFamily="18" charset="0"/>
              </a:rPr>
              <a:t>lim</a:t>
            </a:r>
            <a:r>
              <a:rPr lang="en-US" sz="3600" b="1" dirty="0" smtClean="0">
                <a:solidFill>
                  <a:srgbClr val="FF0000"/>
                </a:solidFill>
                <a:latin typeface="Times New Roman" panose="02020603050405020304" pitchFamily="18" charset="0"/>
                <a:cs typeface="Times New Roman" panose="02020603050405020304" pitchFamily="18" charset="0"/>
              </a:rPr>
              <a:t>-</a:t>
            </a:r>
            <a:r>
              <a:rPr lang="en-US" sz="3600" b="1" dirty="0" err="1" smtClean="0">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a:t>
            </a:r>
          </a:p>
        </p:txBody>
      </p:sp>
      <p:pic>
        <p:nvPicPr>
          <p:cNvPr id="15" name="Picture 14">
            <a:extLst>
              <a:ext uri="{FF2B5EF4-FFF2-40B4-BE49-F238E27FC236}">
                <a16:creationId xmlns="" xmlns:a16="http://schemas.microsoft.com/office/drawing/2014/main" id="{9B7BBC93-09C7-1524-BE03-1DF1C0345E2A}"/>
              </a:ext>
            </a:extLst>
          </p:cNvPr>
          <p:cNvPicPr>
            <a:picLocks noChangeAspect="1"/>
          </p:cNvPicPr>
          <p:nvPr/>
        </p:nvPicPr>
        <p:blipFill>
          <a:blip r:embed="rId3"/>
          <a:stretch>
            <a:fillRect/>
          </a:stretch>
        </p:blipFill>
        <p:spPr>
          <a:xfrm>
            <a:off x="7295669" y="2991559"/>
            <a:ext cx="4450173" cy="2475191"/>
          </a:xfrm>
          <a:prstGeom prst="rect">
            <a:avLst/>
          </a:prstGeom>
        </p:spPr>
      </p:pic>
      <p:sp>
        <p:nvSpPr>
          <p:cNvPr id="16" name="Rectangle 15"/>
          <p:cNvSpPr/>
          <p:nvPr/>
        </p:nvSpPr>
        <p:spPr>
          <a:xfrm>
            <a:off x="581110" y="3105769"/>
            <a:ext cx="6386137" cy="224676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nl-NL" sz="2800" b="1" dirty="0">
                <a:solidFill>
                  <a:srgbClr val="0000CC"/>
                </a:solidFill>
                <a:latin typeface="Times New Roman" panose="02020603050405020304" pitchFamily="18" charset="0"/>
                <a:cs typeface="Times New Roman" panose="02020603050405020304" pitchFamily="18" charset="0"/>
              </a:rPr>
              <a:t>Ngọn lửa Ô-lim-pích mang từ thành phố Ô-lim-pi-a tới được thắp sáng trong giờ khai mạc, báo hiệu bắt đầu những cuộc đua tài theo tinh thần hoà bình và hữu nghị.</a:t>
            </a:r>
            <a:endParaRPr 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9822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 xmlns:a16="http://schemas.microsoft.com/office/drawing/2014/main" id="{A1980635-63C2-4DC3-9570-1ADBC0B90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456" y="-487499"/>
            <a:ext cx="9328971" cy="3653846"/>
          </a:xfrm>
          <a:prstGeom prst="rect">
            <a:avLst/>
          </a:prstGeom>
        </p:spPr>
      </p:pic>
      <p:sp>
        <p:nvSpPr>
          <p:cNvPr id="14" name="Rectangle 13"/>
          <p:cNvSpPr/>
          <p:nvPr/>
        </p:nvSpPr>
        <p:spPr>
          <a:xfrm>
            <a:off x="1498805" y="642565"/>
            <a:ext cx="7035549" cy="1200329"/>
          </a:xfrm>
          <a:prstGeom prst="rect">
            <a:avLst/>
          </a:prstGeom>
        </p:spPr>
        <p:txBody>
          <a:bodyPr wrap="square">
            <a:spAutoFit/>
          </a:bodyPr>
          <a:lstStyle/>
          <a:p>
            <a:pPr lvl="0" algn="just"/>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thể</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Ô-</a:t>
            </a:r>
            <a:r>
              <a:rPr lang="en-US" sz="3600" b="1" dirty="0" err="1">
                <a:solidFill>
                  <a:srgbClr val="FF0000"/>
                </a:solidFill>
                <a:latin typeface="Times New Roman" panose="02020603050405020304" pitchFamily="18" charset="0"/>
                <a:cs typeface="Times New Roman" panose="02020603050405020304" pitchFamily="18" charset="0"/>
              </a:rPr>
              <a:t>lim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tục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200" b="1" dirty="0">
                <a:solidFill>
                  <a:srgbClr val="FF000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 xmlns:a16="http://schemas.microsoft.com/office/drawing/2014/main" id="{643C86E3-BB7C-4881-A777-02292F5C0C56}"/>
              </a:ext>
            </a:extLst>
          </p:cNvPr>
          <p:cNvGrpSpPr/>
          <p:nvPr/>
        </p:nvGrpSpPr>
        <p:grpSpPr>
          <a:xfrm>
            <a:off x="8774507" y="2878339"/>
            <a:ext cx="3104143" cy="3127647"/>
            <a:chOff x="7656474" y="831396"/>
            <a:chExt cx="3689350" cy="3269584"/>
          </a:xfrm>
        </p:grpSpPr>
        <p:pic>
          <p:nvPicPr>
            <p:cNvPr id="16" name="图片 2" descr="2">
              <a:extLst>
                <a:ext uri="{FF2B5EF4-FFF2-40B4-BE49-F238E27FC236}">
                  <a16:creationId xmlns="" xmlns:a16="http://schemas.microsoft.com/office/drawing/2014/main" id="{AAEA5DEF-4564-4DAC-BEE8-8A2A4C0EE27E}"/>
                </a:ext>
              </a:extLst>
            </p:cNvPr>
            <p:cNvPicPr>
              <a:picLocks noChangeAspect="1"/>
            </p:cNvPicPr>
            <p:nvPr/>
          </p:nvPicPr>
          <p:blipFill>
            <a:blip r:embed="rId3"/>
            <a:stretch>
              <a:fillRect/>
            </a:stretch>
          </p:blipFill>
          <p:spPr>
            <a:xfrm>
              <a:off x="7656474" y="831396"/>
              <a:ext cx="3689350" cy="3127375"/>
            </a:xfrm>
            <a:prstGeom prst="rect">
              <a:avLst/>
            </a:prstGeom>
          </p:spPr>
        </p:pic>
        <p:sp>
          <p:nvSpPr>
            <p:cNvPr id="17" name="Rounded Rectangle 52">
              <a:extLst>
                <a:ext uri="{FF2B5EF4-FFF2-40B4-BE49-F238E27FC236}">
                  <a16:creationId xmlns=""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Rectangle 17"/>
          <p:cNvSpPr/>
          <p:nvPr/>
        </p:nvSpPr>
        <p:spPr>
          <a:xfrm>
            <a:off x="820239" y="2528111"/>
            <a:ext cx="7848586" cy="3477875"/>
          </a:xfrm>
          <a:prstGeom prst="rect">
            <a:avLst/>
          </a:prstGeom>
        </p:spPr>
        <p:txBody>
          <a:bodyPr wrap="square">
            <a:spAutoFit/>
          </a:bodyPr>
          <a:lstStyle/>
          <a:p>
            <a:r>
              <a:rPr lang="nl-NL" sz="4000" b="1" dirty="0">
                <a:solidFill>
                  <a:srgbClr val="0000CC"/>
                </a:solidFill>
                <a:latin typeface="Times New Roman" panose="02020603050405020304" pitchFamily="18" charset="0"/>
                <a:cs typeface="Times New Roman" panose="02020603050405020304" pitchFamily="18" charset="0"/>
              </a:rPr>
              <a:t>+ </a:t>
            </a:r>
            <a:r>
              <a:rPr lang="nl-NL" sz="2800" b="1" dirty="0">
                <a:solidFill>
                  <a:srgbClr val="0000CC"/>
                </a:solidFill>
                <a:latin typeface="Times New Roman" panose="02020603050405020304" pitchFamily="18" charset="0"/>
                <a:cs typeface="Times New Roman" panose="02020603050405020304" pitchFamily="18" charset="0"/>
              </a:rPr>
              <a:t>Đại hội thể thao Ô-lim-pích là tục lệ tốt đẹp vì đại hội đã đem đến cho thành phố không khí tưng bừng, náo nhiệt.</a:t>
            </a:r>
            <a:endParaRPr lang="en-US" sz="2800" b="1" dirty="0">
              <a:solidFill>
                <a:srgbClr val="0000CC"/>
              </a:solidFill>
              <a:latin typeface="Times New Roman" panose="02020603050405020304" pitchFamily="18" charset="0"/>
              <a:cs typeface="Times New Roman" panose="02020603050405020304" pitchFamily="18" charset="0"/>
            </a:endParaRPr>
          </a:p>
          <a:p>
            <a:r>
              <a:rPr lang="nl-NL" sz="2800" b="1" dirty="0" smtClean="0">
                <a:solidFill>
                  <a:srgbClr val="0000CC"/>
                </a:solidFill>
                <a:latin typeface="Times New Roman" panose="02020603050405020304" pitchFamily="18" charset="0"/>
                <a:cs typeface="Times New Roman" panose="02020603050405020304" pitchFamily="18" charset="0"/>
              </a:rPr>
              <a:t>+ Đại </a:t>
            </a:r>
            <a:r>
              <a:rPr lang="nl-NL" sz="2800" b="1" dirty="0">
                <a:solidFill>
                  <a:srgbClr val="0000CC"/>
                </a:solidFill>
                <a:latin typeface="Times New Roman" panose="02020603050405020304" pitchFamily="18" charset="0"/>
                <a:cs typeface="Times New Roman" panose="02020603050405020304" pitchFamily="18" charset="0"/>
              </a:rPr>
              <a:t>hội thể thao Ô-lim-pích là tục lệ tốt đẹp vì thông qua các môn thể thao lễ hội đã đem đến không khí hoà bình, hữu nghị cho các quốc gia trên thế giới./</a:t>
            </a:r>
            <a:r>
              <a:rPr lang="nl-NL" sz="4000" b="1" dirty="0">
                <a:solidFill>
                  <a:srgbClr val="0000CC"/>
                </a:solidFill>
                <a:latin typeface="Times New Roman" panose="02020603050405020304" pitchFamily="18" charset="0"/>
                <a:cs typeface="Times New Roman" panose="02020603050405020304" pitchFamily="18" charset="0"/>
              </a:rPr>
              <a:t>...</a:t>
            </a:r>
            <a:endParaRPr lang="en-US" sz="4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394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9F7F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2CE498-5A67-E736-4CF2-F4BC5A08C30B}"/>
              </a:ext>
            </a:extLst>
          </p:cNvPr>
          <p:cNvSpPr>
            <a:spLocks noGrp="1"/>
          </p:cNvSpPr>
          <p:nvPr>
            <p:ph type="title"/>
          </p:nvPr>
        </p:nvSpPr>
        <p:spPr/>
        <p:txBody>
          <a:bodyPr/>
          <a:lstStyle/>
          <a:p>
            <a:r>
              <a:rPr lang="en-US" dirty="0"/>
              <a:t>`</a:t>
            </a:r>
          </a:p>
        </p:txBody>
      </p:sp>
      <p:sp>
        <p:nvSpPr>
          <p:cNvPr id="3" name="Content Placeholder 2">
            <a:extLst>
              <a:ext uri="{FF2B5EF4-FFF2-40B4-BE49-F238E27FC236}">
                <a16:creationId xmlns="" xmlns:a16="http://schemas.microsoft.com/office/drawing/2014/main" id="{66357784-3A9F-7741-EFE3-9EBF02A718B0}"/>
              </a:ext>
            </a:extLst>
          </p:cNvPr>
          <p:cNvSpPr>
            <a:spLocks noGrp="1"/>
          </p:cNvSpPr>
          <p:nvPr>
            <p:ph idx="1"/>
          </p:nvPr>
        </p:nvSpPr>
        <p:spPr>
          <a:xfrm>
            <a:off x="506015" y="1285657"/>
            <a:ext cx="11685985" cy="4525566"/>
          </a:xfrm>
        </p:spPr>
        <p:txBody>
          <a:bodyPr/>
          <a:lstStyle/>
          <a:p>
            <a:pPr lvl="1"/>
            <a:r>
              <a:rPr lang="en-US" dirty="0"/>
              <a:t>`</a:t>
            </a:r>
          </a:p>
        </p:txBody>
      </p:sp>
      <p:sp>
        <p:nvSpPr>
          <p:cNvPr id="4" name="TextBox 3">
            <a:extLst>
              <a:ext uri="{FF2B5EF4-FFF2-40B4-BE49-F238E27FC236}">
                <a16:creationId xmlns="" xmlns:a16="http://schemas.microsoft.com/office/drawing/2014/main" id="{FBD84AD8-B6C4-CEE5-C453-DFF60AA25862}"/>
              </a:ext>
            </a:extLst>
          </p:cNvPr>
          <p:cNvSpPr txBox="1"/>
          <p:nvPr/>
        </p:nvSpPr>
        <p:spPr>
          <a:xfrm>
            <a:off x="323265" y="1633327"/>
            <a:ext cx="3420207"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thời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gian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lễ</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hội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mọi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cuộc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xung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đột</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đều</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phải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tạm</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AvantGarde" panose="00000400000000000000" pitchFamily="2" charset="0"/>
                <a:ea typeface="AvantGarde" panose="00000400000000000000" pitchFamily="2" charset="0"/>
                <a:cs typeface="AvantGarde" panose="00000400000000000000" pitchFamily="2" charset="0"/>
              </a:rPr>
              <a:t>ngừng</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5" name="TextBox 4">
            <a:extLst>
              <a:ext uri="{FF2B5EF4-FFF2-40B4-BE49-F238E27FC236}">
                <a16:creationId xmlns="" xmlns:a16="http://schemas.microsoft.com/office/drawing/2014/main" id="{B8A37DDE-6B87-9A80-8058-718530CCF2AF}"/>
              </a:ext>
            </a:extLst>
          </p:cNvPr>
          <p:cNvSpPr txBox="1"/>
          <p:nvPr/>
        </p:nvSpPr>
        <p:spPr>
          <a:xfrm>
            <a:off x="284746" y="2722166"/>
            <a:ext cx="2568893"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Khuyến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khích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việc rèn luyện th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ể</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dục </a:t>
            </a:r>
            <a:r>
              <a:rPr lang="vi-VN"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thể thao</a:t>
            </a: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6" name="TextBox 5">
            <a:extLst>
              <a:ext uri="{FF2B5EF4-FFF2-40B4-BE49-F238E27FC236}">
                <a16:creationId xmlns="" xmlns:a16="http://schemas.microsoft.com/office/drawing/2014/main" id="{C97E8BAE-1F40-4141-2F47-04925A8D8CA4}"/>
              </a:ext>
            </a:extLst>
          </p:cNvPr>
          <p:cNvSpPr txBox="1"/>
          <p:nvPr/>
        </p:nvSpPr>
        <p:spPr>
          <a:xfrm>
            <a:off x="284746" y="3898248"/>
            <a:ext cx="3023046"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cuộc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đua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tài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theo</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tinh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thần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hòa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bình</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và</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hữu</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nghị</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7" name="TextBox 6">
            <a:extLst>
              <a:ext uri="{FF2B5EF4-FFF2-40B4-BE49-F238E27FC236}">
                <a16:creationId xmlns="" xmlns:a16="http://schemas.microsoft.com/office/drawing/2014/main" id="{30A91D02-C55E-3057-E861-6758AB4F1EEF}"/>
              </a:ext>
            </a:extLst>
          </p:cNvPr>
          <p:cNvSpPr txBox="1"/>
          <p:nvPr/>
        </p:nvSpPr>
        <p:spPr>
          <a:xfrm>
            <a:off x="8046950" y="1749989"/>
            <a:ext cx="3197654" cy="332006"/>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ã có từ gần 3.000 năm trước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8" name="TextBox 7">
            <a:extLst>
              <a:ext uri="{FF2B5EF4-FFF2-40B4-BE49-F238E27FC236}">
                <a16:creationId xmlns="" xmlns:a16="http://schemas.microsoft.com/office/drawing/2014/main" id="{1C4ED6D8-8425-FD1A-3635-7860EE26B55D}"/>
              </a:ext>
            </a:extLst>
          </p:cNvPr>
          <p:cNvSpPr txBox="1"/>
          <p:nvPr/>
        </p:nvSpPr>
        <p:spPr>
          <a:xfrm>
            <a:off x="8630118" y="2690984"/>
            <a:ext cx="2774093"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Trai tráng từ khắp nơi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tài</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thể</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thao</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9" name="TextBox 8">
            <a:extLst>
              <a:ext uri="{FF2B5EF4-FFF2-40B4-BE49-F238E27FC236}">
                <a16:creationId xmlns="" xmlns:a16="http://schemas.microsoft.com/office/drawing/2014/main" id="{F3C02677-4929-C7A5-509E-B8D2F65A6559}"/>
              </a:ext>
            </a:extLst>
          </p:cNvPr>
          <p:cNvSpPr txBox="1"/>
          <p:nvPr/>
        </p:nvSpPr>
        <p:spPr>
          <a:xfrm>
            <a:off x="8359104" y="3933558"/>
            <a:ext cx="2619295" cy="587395"/>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Có</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thêm</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sự</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tham</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gia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vận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động</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viên</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r>
              <a:rPr lang="en-US" sz="1500" b="1" kern="0" dirty="0" err="1">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nữ</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p>
        </p:txBody>
      </p:sp>
      <p:sp>
        <p:nvSpPr>
          <p:cNvPr id="10" name="TextBox 9">
            <a:extLst>
              <a:ext uri="{FF2B5EF4-FFF2-40B4-BE49-F238E27FC236}">
                <a16:creationId xmlns="" xmlns:a16="http://schemas.microsoft.com/office/drawing/2014/main" id="{400847D5-72FB-9FCE-4D4A-A33F793C6DEC}"/>
              </a:ext>
            </a:extLst>
          </p:cNvPr>
          <p:cNvSpPr txBox="1"/>
          <p:nvPr/>
        </p:nvSpPr>
        <p:spPr>
          <a:xfrm>
            <a:off x="7658847" y="5088976"/>
            <a:ext cx="3083525" cy="842784"/>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N</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gười đoạt giải được tấu nhạc chúc mừng và được đặt một vòng nguyệt quế lên đầu</a:t>
            </a:r>
            <a:r>
              <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a:t>
            </a:r>
            <a:r>
              <a:rPr lang="vi-VN"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1500" b="1" kern="0" dirty="0">
              <a:solidFill>
                <a:srgbClr val="FF0000"/>
              </a:solidFill>
              <a:latin typeface="Times New Roman" panose="02020603050405020304" pitchFamily="18" charset="0"/>
              <a:ea typeface="AvantGarde" panose="00000400000000000000" pitchFamily="2" charset="0"/>
              <a:cs typeface="Times New Roman" panose="02020603050405020304" pitchFamily="18" charset="0"/>
            </a:endParaRPr>
          </a:p>
        </p:txBody>
      </p:sp>
      <p:sp>
        <p:nvSpPr>
          <p:cNvPr id="11" name="TextBox 10">
            <a:extLst>
              <a:ext uri="{FF2B5EF4-FFF2-40B4-BE49-F238E27FC236}">
                <a16:creationId xmlns="" xmlns:a16="http://schemas.microsoft.com/office/drawing/2014/main" id="{7315F943-0431-3C4D-DAA0-44A6F55EB7B3}"/>
              </a:ext>
            </a:extLst>
          </p:cNvPr>
          <p:cNvSpPr txBox="1"/>
          <p:nvPr/>
        </p:nvSpPr>
        <p:spPr>
          <a:xfrm>
            <a:off x="442105" y="5484201"/>
            <a:ext cx="3215677" cy="332006"/>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lIns="68516" tIns="34258" rIns="68516" bIns="34258" rtlCol="0">
            <a:spAutoFit/>
          </a:bodyPr>
          <a:lstStyle/>
          <a:p>
            <a:pPr algn="ctr" defTabSz="685160">
              <a:defRPr/>
            </a:pPr>
            <a:r>
              <a:rPr lang="en-US" sz="1500" b="1" kern="0" dirty="0">
                <a:solidFill>
                  <a:srgbClr val="FF0000"/>
                </a:solidFill>
                <a:latin typeface="AvantGarde" panose="00000400000000000000" pitchFamily="2" charset="0"/>
                <a:ea typeface="AvantGarde" panose="00000400000000000000" pitchFamily="2" charset="0"/>
                <a:cs typeface="AvantGarde" panose="00000400000000000000" pitchFamily="2" charset="0"/>
              </a:rPr>
              <a:t>..........................</a:t>
            </a:r>
          </a:p>
        </p:txBody>
      </p:sp>
      <p:grpSp>
        <p:nvGrpSpPr>
          <p:cNvPr id="12" name="Group 11">
            <a:extLst>
              <a:ext uri="{FF2B5EF4-FFF2-40B4-BE49-F238E27FC236}">
                <a16:creationId xmlns="" xmlns:a16="http://schemas.microsoft.com/office/drawing/2014/main" id="{6C1AC948-0FF0-E785-C329-050AFD57C12F}"/>
              </a:ext>
            </a:extLst>
          </p:cNvPr>
          <p:cNvGrpSpPr/>
          <p:nvPr/>
        </p:nvGrpSpPr>
        <p:grpSpPr>
          <a:xfrm>
            <a:off x="3640374" y="2734987"/>
            <a:ext cx="3769843" cy="1682123"/>
            <a:chOff x="3921294" y="2655085"/>
            <a:chExt cx="5032839" cy="2242831"/>
          </a:xfrm>
        </p:grpSpPr>
        <p:pic>
          <p:nvPicPr>
            <p:cNvPr id="13" name="Picture 12" descr="A white plate with a black background&#10;&#10;Description automatically generated with low confidence">
              <a:extLst>
                <a:ext uri="{FF2B5EF4-FFF2-40B4-BE49-F238E27FC236}">
                  <a16:creationId xmlns="" xmlns:a16="http://schemas.microsoft.com/office/drawing/2014/main" id="{9E949E74-702A-E85D-5F60-160A5AF67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294" y="2655085"/>
              <a:ext cx="5032839" cy="2242831"/>
            </a:xfrm>
            <a:prstGeom prst="rect">
              <a:avLst/>
            </a:prstGeom>
          </p:spPr>
        </p:pic>
        <p:sp>
          <p:nvSpPr>
            <p:cNvPr id="14" name="TextBox 13">
              <a:extLst>
                <a:ext uri="{FF2B5EF4-FFF2-40B4-BE49-F238E27FC236}">
                  <a16:creationId xmlns="" xmlns:a16="http://schemas.microsoft.com/office/drawing/2014/main" id="{5666E9B1-35FE-DA9D-DCCD-D52970FE0604}"/>
                </a:ext>
              </a:extLst>
            </p:cNvPr>
            <p:cNvSpPr txBox="1"/>
            <p:nvPr/>
          </p:nvSpPr>
          <p:spPr>
            <a:xfrm>
              <a:off x="4315399" y="3479540"/>
              <a:ext cx="4397027" cy="861775"/>
            </a:xfrm>
            <a:prstGeom prst="rect">
              <a:avLst/>
            </a:prstGeom>
            <a:noFill/>
          </p:spPr>
          <p:txBody>
            <a:bodyPr wrap="square">
              <a:spAutoFit/>
            </a:bodyPr>
            <a:lstStyle/>
            <a:p>
              <a:pPr algn="ct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Đại</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hội</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Thể</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thao</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Ô-</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lim</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pích</a:t>
              </a:r>
              <a:endPar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endParaRPr>
            </a:p>
            <a:p>
              <a:pPr algn="ct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là</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tục</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lệ</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tốt</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r>
                <a:rPr lang="en-US" b="1" dirty="0" err="1">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đẹp</a:t>
              </a:r>
              <a:r>
                <a:rPr lang="en-US" b="1" dirty="0">
                  <a:solidFill>
                    <a:srgbClr val="C00000"/>
                  </a:solidFill>
                  <a:latin typeface="Times New Roman" panose="02020603050405020304" pitchFamily="18" charset="0"/>
                  <a:ea typeface="AvantGarde" panose="00000400000000000000" pitchFamily="2" charset="0"/>
                  <a:cs typeface="Times New Roman" panose="02020603050405020304" pitchFamily="18" charset="0"/>
                </a:rPr>
                <a:t> </a:t>
              </a:r>
              <a:endParaRPr lang="en-US" dirty="0">
                <a:solidFill>
                  <a:srgbClr val="C00000"/>
                </a:solidFill>
                <a:latin typeface="Times New Roman" panose="02020603050405020304" pitchFamily="18" charset="0"/>
                <a:cs typeface="Times New Roman" panose="02020603050405020304" pitchFamily="18" charset="0"/>
              </a:endParaRPr>
            </a:p>
          </p:txBody>
        </p:sp>
      </p:grpSp>
      <p:sp>
        <p:nvSpPr>
          <p:cNvPr id="15" name="Freeform: Shape 14">
            <a:extLst>
              <a:ext uri="{FF2B5EF4-FFF2-40B4-BE49-F238E27FC236}">
                <a16:creationId xmlns="" xmlns:a16="http://schemas.microsoft.com/office/drawing/2014/main" id="{5107BB65-1BDD-A7C8-BEC2-D42482DBA395}"/>
              </a:ext>
            </a:extLst>
          </p:cNvPr>
          <p:cNvSpPr/>
          <p:nvPr/>
        </p:nvSpPr>
        <p:spPr>
          <a:xfrm rot="20700148" flipH="1">
            <a:off x="3740480" y="1917685"/>
            <a:ext cx="699645" cy="732169"/>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6" name="Freeform: Shape 15">
            <a:extLst>
              <a:ext uri="{FF2B5EF4-FFF2-40B4-BE49-F238E27FC236}">
                <a16:creationId xmlns="" xmlns:a16="http://schemas.microsoft.com/office/drawing/2014/main" id="{37EBBD52-D2B7-5FEC-DE45-6AC7CF9C77B1}"/>
              </a:ext>
            </a:extLst>
          </p:cNvPr>
          <p:cNvSpPr/>
          <p:nvPr/>
        </p:nvSpPr>
        <p:spPr>
          <a:xfrm>
            <a:off x="6981151" y="1881305"/>
            <a:ext cx="865042" cy="727586"/>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7" name="Freeform: Shape 16">
            <a:extLst>
              <a:ext uri="{FF2B5EF4-FFF2-40B4-BE49-F238E27FC236}">
                <a16:creationId xmlns="" xmlns:a16="http://schemas.microsoft.com/office/drawing/2014/main" id="{F5A761C4-D2E0-5B4C-CAE3-128E46D32AD6}"/>
              </a:ext>
            </a:extLst>
          </p:cNvPr>
          <p:cNvSpPr/>
          <p:nvPr/>
        </p:nvSpPr>
        <p:spPr>
          <a:xfrm flipV="1">
            <a:off x="7427625" y="2737174"/>
            <a:ext cx="1179786" cy="443816"/>
          </a:xfrm>
          <a:custGeom>
            <a:avLst/>
            <a:gdLst>
              <a:gd name="connsiteX0" fmla="*/ 0 w 1188720"/>
              <a:gd name="connsiteY0" fmla="*/ 83629 h 337629"/>
              <a:gd name="connsiteX1" fmla="*/ 579120 w 1188720"/>
              <a:gd name="connsiteY1" fmla="*/ 2349 h 337629"/>
              <a:gd name="connsiteX2" fmla="*/ 995680 w 1188720"/>
              <a:gd name="connsiteY2" fmla="*/ 164909 h 337629"/>
              <a:gd name="connsiteX3" fmla="*/ 1188720 w 1188720"/>
              <a:gd name="connsiteY3" fmla="*/ 337629 h 337629"/>
            </a:gdLst>
            <a:ahLst/>
            <a:cxnLst>
              <a:cxn ang="0">
                <a:pos x="connsiteX0" y="connsiteY0"/>
              </a:cxn>
              <a:cxn ang="0">
                <a:pos x="connsiteX1" y="connsiteY1"/>
              </a:cxn>
              <a:cxn ang="0">
                <a:pos x="connsiteX2" y="connsiteY2"/>
              </a:cxn>
              <a:cxn ang="0">
                <a:pos x="connsiteX3" y="connsiteY3"/>
              </a:cxn>
            </a:cxnLst>
            <a:rect l="l" t="t" r="r" b="b"/>
            <a:pathLst>
              <a:path w="1188720" h="337629">
                <a:moveTo>
                  <a:pt x="0" y="83629"/>
                </a:moveTo>
                <a:cubicBezTo>
                  <a:pt x="206586" y="36215"/>
                  <a:pt x="413173" y="-11198"/>
                  <a:pt x="579120" y="2349"/>
                </a:cubicBezTo>
                <a:cubicBezTo>
                  <a:pt x="745067" y="15896"/>
                  <a:pt x="894080" y="109029"/>
                  <a:pt x="995680" y="164909"/>
                </a:cubicBezTo>
                <a:cubicBezTo>
                  <a:pt x="1097280" y="220789"/>
                  <a:pt x="1143000" y="279209"/>
                  <a:pt x="1188720" y="337629"/>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8" name="Freeform: Shape 17">
            <a:extLst>
              <a:ext uri="{FF2B5EF4-FFF2-40B4-BE49-F238E27FC236}">
                <a16:creationId xmlns="" xmlns:a16="http://schemas.microsoft.com/office/drawing/2014/main" id="{019D0B5C-3DF6-1766-38F7-20442BBD78CE}"/>
              </a:ext>
            </a:extLst>
          </p:cNvPr>
          <p:cNvSpPr/>
          <p:nvPr/>
        </p:nvSpPr>
        <p:spPr>
          <a:xfrm>
            <a:off x="7427625" y="3753310"/>
            <a:ext cx="849509" cy="306717"/>
          </a:xfrm>
          <a:custGeom>
            <a:avLst/>
            <a:gdLst>
              <a:gd name="connsiteX0" fmla="*/ 0 w 772160"/>
              <a:gd name="connsiteY0" fmla="*/ 0 h 274320"/>
              <a:gd name="connsiteX1" fmla="*/ 193040 w 772160"/>
              <a:gd name="connsiteY1" fmla="*/ 203200 h 274320"/>
              <a:gd name="connsiteX2" fmla="*/ 772160 w 772160"/>
              <a:gd name="connsiteY2" fmla="*/ 274320 h 274320"/>
            </a:gdLst>
            <a:ahLst/>
            <a:cxnLst>
              <a:cxn ang="0">
                <a:pos x="connsiteX0" y="connsiteY0"/>
              </a:cxn>
              <a:cxn ang="0">
                <a:pos x="connsiteX1" y="connsiteY1"/>
              </a:cxn>
              <a:cxn ang="0">
                <a:pos x="connsiteX2" y="connsiteY2"/>
              </a:cxn>
            </a:cxnLst>
            <a:rect l="l" t="t" r="r" b="b"/>
            <a:pathLst>
              <a:path w="772160" h="274320">
                <a:moveTo>
                  <a:pt x="0" y="0"/>
                </a:moveTo>
                <a:cubicBezTo>
                  <a:pt x="32173" y="78740"/>
                  <a:pt x="64347" y="157480"/>
                  <a:pt x="193040" y="203200"/>
                </a:cubicBezTo>
                <a:cubicBezTo>
                  <a:pt x="321733" y="248920"/>
                  <a:pt x="546946" y="261620"/>
                  <a:pt x="772160" y="274320"/>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19" name="Freeform: Shape 18">
            <a:extLst>
              <a:ext uri="{FF2B5EF4-FFF2-40B4-BE49-F238E27FC236}">
                <a16:creationId xmlns="" xmlns:a16="http://schemas.microsoft.com/office/drawing/2014/main" id="{7435A2A2-1431-7CDB-1BC9-66CF937A98BD}"/>
              </a:ext>
            </a:extLst>
          </p:cNvPr>
          <p:cNvSpPr/>
          <p:nvPr/>
        </p:nvSpPr>
        <p:spPr>
          <a:xfrm>
            <a:off x="6622535" y="4028077"/>
            <a:ext cx="972403" cy="1160873"/>
          </a:xfrm>
          <a:custGeom>
            <a:avLst/>
            <a:gdLst>
              <a:gd name="connsiteX0" fmla="*/ 121409 w 923842"/>
              <a:gd name="connsiteY0" fmla="*/ 0 h 1343608"/>
              <a:gd name="connsiteX1" fmla="*/ 111 w 923842"/>
              <a:gd name="connsiteY1" fmla="*/ 373224 h 1343608"/>
              <a:gd name="connsiteX2" fmla="*/ 140070 w 923842"/>
              <a:gd name="connsiteY2" fmla="*/ 755779 h 1343608"/>
              <a:gd name="connsiteX3" fmla="*/ 401328 w 923842"/>
              <a:gd name="connsiteY3" fmla="*/ 1026367 h 1343608"/>
              <a:gd name="connsiteX4" fmla="*/ 923842 w 923842"/>
              <a:gd name="connsiteY4" fmla="*/ 1343608 h 1343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842" h="1343608">
                <a:moveTo>
                  <a:pt x="121409" y="0"/>
                </a:moveTo>
                <a:cubicBezTo>
                  <a:pt x="59205" y="123630"/>
                  <a:pt x="-2999" y="247261"/>
                  <a:pt x="111" y="373224"/>
                </a:cubicBezTo>
                <a:cubicBezTo>
                  <a:pt x="3221" y="499187"/>
                  <a:pt x="73201" y="646922"/>
                  <a:pt x="140070" y="755779"/>
                </a:cubicBezTo>
                <a:cubicBezTo>
                  <a:pt x="206939" y="864636"/>
                  <a:pt x="270699" y="928396"/>
                  <a:pt x="401328" y="1026367"/>
                </a:cubicBezTo>
                <a:cubicBezTo>
                  <a:pt x="531957" y="1124338"/>
                  <a:pt x="727899" y="1233973"/>
                  <a:pt x="923842" y="1343608"/>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0" name="Freeform: Shape 19">
            <a:extLst>
              <a:ext uri="{FF2B5EF4-FFF2-40B4-BE49-F238E27FC236}">
                <a16:creationId xmlns="" xmlns:a16="http://schemas.microsoft.com/office/drawing/2014/main" id="{73C4C9D4-572A-990E-E05D-9BD959DA8C98}"/>
              </a:ext>
            </a:extLst>
          </p:cNvPr>
          <p:cNvSpPr/>
          <p:nvPr/>
        </p:nvSpPr>
        <p:spPr>
          <a:xfrm>
            <a:off x="2865955" y="2910253"/>
            <a:ext cx="954710" cy="219680"/>
          </a:xfrm>
          <a:custGeom>
            <a:avLst/>
            <a:gdLst>
              <a:gd name="connsiteX0" fmla="*/ 717630 w 717630"/>
              <a:gd name="connsiteY0" fmla="*/ 138896 h 138896"/>
              <a:gd name="connsiteX1" fmla="*/ 462987 w 717630"/>
              <a:gd name="connsiteY1" fmla="*/ 0 h 138896"/>
              <a:gd name="connsiteX2" fmla="*/ 0 w 717630"/>
              <a:gd name="connsiteY2" fmla="*/ 138896 h 138896"/>
            </a:gdLst>
            <a:ahLst/>
            <a:cxnLst>
              <a:cxn ang="0">
                <a:pos x="connsiteX0" y="connsiteY0"/>
              </a:cxn>
              <a:cxn ang="0">
                <a:pos x="connsiteX1" y="connsiteY1"/>
              </a:cxn>
              <a:cxn ang="0">
                <a:pos x="connsiteX2" y="connsiteY2"/>
              </a:cxn>
            </a:cxnLst>
            <a:rect l="l" t="t" r="r" b="b"/>
            <a:pathLst>
              <a:path w="717630" h="138896">
                <a:moveTo>
                  <a:pt x="717630" y="138896"/>
                </a:moveTo>
                <a:cubicBezTo>
                  <a:pt x="650111" y="69448"/>
                  <a:pt x="582592" y="0"/>
                  <a:pt x="462987" y="0"/>
                </a:cubicBezTo>
                <a:cubicBezTo>
                  <a:pt x="343382" y="0"/>
                  <a:pt x="171691" y="69448"/>
                  <a:pt x="0" y="138896"/>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1" name="Freeform: Shape 20">
            <a:extLst>
              <a:ext uri="{FF2B5EF4-FFF2-40B4-BE49-F238E27FC236}">
                <a16:creationId xmlns="" xmlns:a16="http://schemas.microsoft.com/office/drawing/2014/main" id="{263C78CD-2A58-163D-C7D5-6AEC72D9CCCD}"/>
              </a:ext>
            </a:extLst>
          </p:cNvPr>
          <p:cNvSpPr/>
          <p:nvPr/>
        </p:nvSpPr>
        <p:spPr>
          <a:xfrm>
            <a:off x="3363146" y="3953485"/>
            <a:ext cx="849661" cy="149185"/>
          </a:xfrm>
          <a:custGeom>
            <a:avLst/>
            <a:gdLst>
              <a:gd name="connsiteX0" fmla="*/ 1134319 w 1134319"/>
              <a:gd name="connsiteY0" fmla="*/ 0 h 198913"/>
              <a:gd name="connsiteX1" fmla="*/ 868101 w 1134319"/>
              <a:gd name="connsiteY1" fmla="*/ 185195 h 198913"/>
              <a:gd name="connsiteX2" fmla="*/ 289367 w 1134319"/>
              <a:gd name="connsiteY2" fmla="*/ 185195 h 198913"/>
              <a:gd name="connsiteX3" fmla="*/ 0 w 1134319"/>
              <a:gd name="connsiteY3" fmla="*/ 185195 h 198913"/>
            </a:gdLst>
            <a:ahLst/>
            <a:cxnLst>
              <a:cxn ang="0">
                <a:pos x="connsiteX0" y="connsiteY0"/>
              </a:cxn>
              <a:cxn ang="0">
                <a:pos x="connsiteX1" y="connsiteY1"/>
              </a:cxn>
              <a:cxn ang="0">
                <a:pos x="connsiteX2" y="connsiteY2"/>
              </a:cxn>
              <a:cxn ang="0">
                <a:pos x="connsiteX3" y="connsiteY3"/>
              </a:cxn>
            </a:cxnLst>
            <a:rect l="l" t="t" r="r" b="b"/>
            <a:pathLst>
              <a:path w="1134319" h="198913">
                <a:moveTo>
                  <a:pt x="1134319" y="0"/>
                </a:moveTo>
                <a:cubicBezTo>
                  <a:pt x="1071622" y="77164"/>
                  <a:pt x="1008926" y="154329"/>
                  <a:pt x="868101" y="185195"/>
                </a:cubicBezTo>
                <a:cubicBezTo>
                  <a:pt x="727276" y="216061"/>
                  <a:pt x="289367" y="185195"/>
                  <a:pt x="289367" y="185195"/>
                </a:cubicBezTo>
                <a:lnTo>
                  <a:pt x="0" y="185195"/>
                </a:ln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2" name="Freeform: Shape 21">
            <a:extLst>
              <a:ext uri="{FF2B5EF4-FFF2-40B4-BE49-F238E27FC236}">
                <a16:creationId xmlns="" xmlns:a16="http://schemas.microsoft.com/office/drawing/2014/main" id="{81A779FD-8D6F-4111-E5CF-EC6409CF1E5B}"/>
              </a:ext>
            </a:extLst>
          </p:cNvPr>
          <p:cNvSpPr/>
          <p:nvPr/>
        </p:nvSpPr>
        <p:spPr>
          <a:xfrm>
            <a:off x="3703312" y="4702575"/>
            <a:ext cx="624240" cy="842059"/>
          </a:xfrm>
          <a:custGeom>
            <a:avLst/>
            <a:gdLst>
              <a:gd name="connsiteX0" fmla="*/ 833377 w 833377"/>
              <a:gd name="connsiteY0" fmla="*/ 0 h 1122745"/>
              <a:gd name="connsiteX1" fmla="*/ 752354 w 833377"/>
              <a:gd name="connsiteY1" fmla="*/ 451413 h 1122745"/>
              <a:gd name="connsiteX2" fmla="*/ 520860 w 833377"/>
              <a:gd name="connsiteY2" fmla="*/ 925975 h 1122745"/>
              <a:gd name="connsiteX3" fmla="*/ 0 w 833377"/>
              <a:gd name="connsiteY3" fmla="*/ 1122745 h 1122745"/>
            </a:gdLst>
            <a:ahLst/>
            <a:cxnLst>
              <a:cxn ang="0">
                <a:pos x="connsiteX0" y="connsiteY0"/>
              </a:cxn>
              <a:cxn ang="0">
                <a:pos x="connsiteX1" y="connsiteY1"/>
              </a:cxn>
              <a:cxn ang="0">
                <a:pos x="connsiteX2" y="connsiteY2"/>
              </a:cxn>
              <a:cxn ang="0">
                <a:pos x="connsiteX3" y="connsiteY3"/>
              </a:cxn>
            </a:cxnLst>
            <a:rect l="l" t="t" r="r" b="b"/>
            <a:pathLst>
              <a:path w="833377" h="1122745">
                <a:moveTo>
                  <a:pt x="833377" y="0"/>
                </a:moveTo>
                <a:cubicBezTo>
                  <a:pt x="818908" y="148542"/>
                  <a:pt x="804440" y="297084"/>
                  <a:pt x="752354" y="451413"/>
                </a:cubicBezTo>
                <a:cubicBezTo>
                  <a:pt x="700268" y="605742"/>
                  <a:pt x="646252" y="814086"/>
                  <a:pt x="520860" y="925975"/>
                </a:cubicBezTo>
                <a:cubicBezTo>
                  <a:pt x="395468" y="1037864"/>
                  <a:pt x="197734" y="1080304"/>
                  <a:pt x="0" y="1122745"/>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lIns="68516" tIns="34258" rIns="68516" bIns="34258" rtlCol="0" anchor="ctr"/>
          <a:lstStyle/>
          <a:p>
            <a:pPr algn="ctr" defTabSz="685160">
              <a:defRPr/>
            </a:pPr>
            <a:endParaRPr lang="en-US" sz="1300" kern="0">
              <a:solidFill>
                <a:prstClr val="white"/>
              </a:solidFill>
              <a:latin typeface="Calibri" panose="020F0502020204030204"/>
            </a:endParaRPr>
          </a:p>
        </p:txBody>
      </p:sp>
      <p:sp>
        <p:nvSpPr>
          <p:cNvPr id="23" name="TextBox 22">
            <a:extLst>
              <a:ext uri="{FF2B5EF4-FFF2-40B4-BE49-F238E27FC236}">
                <a16:creationId xmlns="" xmlns:a16="http://schemas.microsoft.com/office/drawing/2014/main" id="{E0468CEB-051A-2FD0-7925-43ACCC5D47C5}"/>
              </a:ext>
            </a:extLst>
          </p:cNvPr>
          <p:cNvSpPr txBox="1"/>
          <p:nvPr/>
        </p:nvSpPr>
        <p:spPr>
          <a:xfrm>
            <a:off x="2943210" y="733080"/>
            <a:ext cx="6193689" cy="900182"/>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lIns="68516" tIns="34258" rIns="68516" bIns="34258" rtlCol="0">
            <a:spAutoFit/>
          </a:bodyPr>
          <a:lstStyle/>
          <a:p>
            <a:pPr marL="342580" lvl="1" defTabSz="685160">
              <a:defRPr/>
            </a:pP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Theo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em</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vì</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sao</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nói</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Đại</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hội</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Thể</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thao</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Ô-</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lim</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pích</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là</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tục</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dirty="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lệ</a:t>
            </a:r>
            <a:r>
              <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err="1">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tốt</a:t>
            </a:r>
            <a:r>
              <a:rPr lang="en-US" sz="2700" b="1" ker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700" b="1" kern="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đẹp?</a:t>
            </a:r>
            <a:endParaRPr lang="en-US" sz="2700" b="1" kern="0" dirty="0">
              <a:solidFill>
                <a:srgbClr val="0000FF"/>
              </a:solidFill>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306276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B75D8DCB-46BB-4D3A-8151-4C3A4F06BA0F}"/>
              </a:ext>
            </a:extLst>
          </p:cNvPr>
          <p:cNvGrpSpPr/>
          <p:nvPr/>
        </p:nvGrpSpPr>
        <p:grpSpPr>
          <a:xfrm>
            <a:off x="3869777" y="-556173"/>
            <a:ext cx="4900736" cy="3985173"/>
            <a:chOff x="3825327" y="-288795"/>
            <a:chExt cx="3985173" cy="3985173"/>
          </a:xfrm>
        </p:grpSpPr>
        <p:pic>
          <p:nvPicPr>
            <p:cNvPr id="13" name="Picture 12">
              <a:extLst>
                <a:ext uri="{FF2B5EF4-FFF2-40B4-BE49-F238E27FC236}">
                  <a16:creationId xmlns=""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a:extLst>
              <a:ext uri="{FF2B5EF4-FFF2-40B4-BE49-F238E27FC236}">
                <a16:creationId xmlns="" xmlns:a16="http://schemas.microsoft.com/office/drawing/2014/main" id="{3A4559A7-6C09-46E2-BA83-65BBAB94E9B9}"/>
              </a:ext>
            </a:extLst>
          </p:cNvPr>
          <p:cNvSpPr txBox="1"/>
          <p:nvPr/>
        </p:nvSpPr>
        <p:spPr>
          <a:xfrm>
            <a:off x="1364433" y="2384176"/>
            <a:ext cx="9312153" cy="272873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1951746" y="2384176"/>
            <a:ext cx="8137525" cy="3170099"/>
          </a:xfrm>
          <a:prstGeom prst="rect">
            <a:avLst/>
          </a:prstGeom>
        </p:spPr>
        <p:txBody>
          <a:bodyPr>
            <a:spAutoFit/>
          </a:bodyPr>
          <a:lstStyle/>
          <a:p>
            <a:pPr algn="just"/>
            <a:r>
              <a:rPr lang="en-US" sz="4000" b="1" i="1" dirty="0" err="1">
                <a:solidFill>
                  <a:srgbClr val="0000CC"/>
                </a:solidFill>
                <a:effectLst/>
                <a:latin typeface="Times New Roman" panose="02020603050405020304" pitchFamily="18" charset="0"/>
                <a:ea typeface="Times New Roman" panose="02020603050405020304" pitchFamily="18" charset="0"/>
              </a:rPr>
              <a:t>Bài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văn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cho</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biết</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thể</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thao</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có</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khả</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năng</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kết</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nối</a:t>
            </a:r>
            <a:r>
              <a:rPr lang="en-US" sz="4000" b="1" i="1" dirty="0">
                <a:solidFill>
                  <a:srgbClr val="0000CC"/>
                </a:solidFill>
                <a:effectLst/>
                <a:latin typeface="Times New Roman" panose="02020603050405020304" pitchFamily="18" charset="0"/>
                <a:ea typeface="Times New Roman" panose="02020603050405020304" pitchFamily="18" charset="0"/>
              </a:rPr>
              <a:t> con </a:t>
            </a:r>
            <a:r>
              <a:rPr lang="en-US" sz="4000" b="1" i="1" dirty="0" err="1">
                <a:solidFill>
                  <a:srgbClr val="0000CC"/>
                </a:solidFill>
                <a:effectLst/>
                <a:latin typeface="Times New Roman" panose="02020603050405020304" pitchFamily="18" charset="0"/>
                <a:ea typeface="Times New Roman" panose="02020603050405020304" pitchFamily="18" charset="0"/>
              </a:rPr>
              <a:t>người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trên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thế</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giới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với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nhau</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đem</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lại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không</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khí</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hoà</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bình</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hữu</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nghị</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trên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thế</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giới</a:t>
            </a:r>
            <a:r>
              <a:rPr lang="en-US" sz="4000" b="1" i="1" dirty="0">
                <a:solidFill>
                  <a:srgbClr val="0000CC"/>
                </a:solidFill>
                <a:effectLst/>
                <a:latin typeface="Times New Roman" panose="02020603050405020304" pitchFamily="18" charset="0"/>
                <a:ea typeface="Times New Roman" panose="02020603050405020304" pitchFamily="18" charset="0"/>
              </a:rPr>
              <a:t>,...</a:t>
            </a:r>
            <a:endParaRPr lang="en-US" sz="4000" b="1" dirty="0">
              <a:solidFill>
                <a:srgbClr val="0000CC"/>
              </a:solidFill>
              <a:effectLst/>
              <a:latin typeface="Times New Roman" panose="02020603050405020304" pitchFamily="18" charset="0"/>
              <a:ea typeface="Times New Roman" panose="02020603050405020304" pitchFamily="18" charset="0"/>
            </a:endParaRPr>
          </a:p>
          <a:p>
            <a:pPr algn="just"/>
            <a:r>
              <a:rPr lang="nl-NL" sz="4000" dirty="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9F7F7"/>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 xmlns:a16="http://schemas.microsoft.com/office/drawing/2014/main" id="{EE8EAC5D-8861-4196-A543-1991D27F7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 xmlns:a16="http://schemas.microsoft.com/office/drawing/2014/main" id="{BC1064AA-2C7E-460A-9A28-13EFB7156E07}"/>
                </a:ext>
              </a:extLst>
            </p:cNvPr>
            <p:cNvPicPr>
              <a:picLocks noChangeAspect="1"/>
            </p:cNvPicPr>
            <p:nvPr/>
          </p:nvPicPr>
          <p:blipFill>
            <a:blip r:embed="rId3"/>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 xmlns:a16="http://schemas.microsoft.com/office/drawing/2014/main" id="{260A94D9-2D38-4729-B32F-546D6FB47B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 xmlns:a16="http://schemas.microsoft.com/office/drawing/2014/main" id="{DB37DA56-8CA0-49B5-8672-CFC34F0083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 xmlns:a16="http://schemas.microsoft.com/office/drawing/2014/main" id="{2B839CD6-1552-426F-9047-A10150B2D6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 xmlns:a16="http://schemas.microsoft.com/office/drawing/2014/main" id="{1C8F42F3-7517-4D84-83DE-CDD66D07C1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 xmlns:a16="http://schemas.microsoft.com/office/drawing/2014/main" id="{D2EF4CB0-0F5B-408A-B031-7D2B1A7905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 xmlns:a16="http://schemas.microsoft.com/office/drawing/2014/main" id="{FE01394F-CD90-4143-B6B4-FBABA38FF5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 xmlns:a16="http://schemas.microsoft.com/office/drawing/2014/main" id="{E47A93BD-DD07-4F3D-A6CD-B7AB34F0A9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 xmlns:a16="http://schemas.microsoft.com/office/drawing/2014/main" id="{71FE9837-8D78-4C36-A84E-EB48871A7C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 xmlns:a16="http://schemas.microsoft.com/office/drawing/2014/main" id="{890E0501-C54C-49F3-A724-48A456C1AB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2140441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Ngọn lửa Ô-lim-pích</a:t>
            </a:r>
            <a:endParaRPr lang="vi-VN" dirty="0"/>
          </a:p>
          <a:p>
            <a:r>
              <a:rPr lang="vi-VN" dirty="0"/>
              <a:t>Tục lệ tổ chức Đại hội Thể thao Ô-lim-pích đã có từ gần 3000 năm trước ở nước Hi Lạp cổ.</a:t>
            </a:r>
          </a:p>
          <a:p>
            <a:r>
              <a:rPr lang="vi-VN" dirty="0"/>
              <a:t>Đại hội được tổ chức bốn năm một lần, vào tháng 7,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vi-VN" dirty="0"/>
              <a:t>Từ năm 1894, tục lệ tốt đẹp này được khôi phục và tổ chức trên phạm vi toàn thế giới. Ngọn lửa mang từ thành phố Ô-lim-pi-a tới được thắp sáng trong giờ khai mạc, báo hiệu bắt đầu những cuộc đua tài theo tinh thần hoà bình và hữu nghị.</a:t>
            </a:r>
          </a:p>
        </p:txBody>
      </p:sp>
      <p:pic>
        <p:nvPicPr>
          <p:cNvPr id="5" name="Picture 4">
            <a:extLst>
              <a:ext uri="{FF2B5EF4-FFF2-40B4-BE49-F238E27FC236}">
                <a16:creationId xmlns=""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 xmlns:a16="http://schemas.microsoft.com/office/drawing/2014/main" id="{BEE56B32-E1FF-4F13-AB65-385CAE22167F}"/>
              </a:ext>
            </a:extLst>
          </p:cNvPr>
          <p:cNvSpPr txBox="1"/>
          <p:nvPr/>
        </p:nvSpPr>
        <p:spPr>
          <a:xfrm>
            <a:off x="423885" y="500244"/>
            <a:ext cx="11296650" cy="5632311"/>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NGỌN LỬA Ô</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-LIM-PICH</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Tục </a:t>
            </a:r>
            <a:r>
              <a:rPr lang="vi-VN" sz="2400" dirty="0">
                <a:latin typeface="Times New Roman" panose="02020603050405020304" pitchFamily="18" charset="0"/>
                <a:cs typeface="Times New Roman" panose="02020603050405020304" pitchFamily="18" charset="0"/>
              </a:rPr>
              <a:t>lệ tổ chức Đại hội Thể thao Ô-lim-pích đã có từ gần </a:t>
            </a:r>
            <a:r>
              <a:rPr lang="vi-VN" sz="2400" dirty="0" smtClean="0">
                <a:latin typeface="Times New Roman" panose="02020603050405020304" pitchFamily="18" charset="0"/>
                <a:cs typeface="Times New Roman" panose="02020603050405020304" pitchFamily="18" charset="0"/>
              </a:rPr>
              <a:t>3</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000 </a:t>
            </a:r>
            <a:r>
              <a:rPr lang="vi-VN" sz="2400" dirty="0">
                <a:latin typeface="Times New Roman" panose="02020603050405020304" pitchFamily="18" charset="0"/>
                <a:cs typeface="Times New Roman" panose="02020603050405020304" pitchFamily="18" charset="0"/>
              </a:rPr>
              <a:t>năm trước ở nước </a:t>
            </a:r>
            <a:r>
              <a:rPr lang="en-US" sz="2400" dirty="0" err="1" smtClean="0">
                <a:latin typeface="Times New Roman" panose="02020603050405020304" pitchFamily="18" charset="0"/>
                <a:cs typeface="Times New Roman" panose="02020603050405020304" pitchFamily="18" charset="0"/>
              </a:rPr>
              <a:t>Hy</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Lạp cổ.</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Đại </a:t>
            </a:r>
            <a:r>
              <a:rPr lang="vi-VN" sz="2400" dirty="0">
                <a:latin typeface="Times New Roman" panose="02020603050405020304" pitchFamily="18" charset="0"/>
                <a:cs typeface="Times New Roman" panose="02020603050405020304" pitchFamily="18" charset="0"/>
              </a:rPr>
              <a:t>hội được tổ chức bốn năm một lần, vào tháng </a:t>
            </a:r>
            <a:r>
              <a:rPr lang="en-US" sz="2400" dirty="0" err="1">
                <a:latin typeface="Times New Roman" panose="02020603050405020304" pitchFamily="18" charset="0"/>
                <a:cs typeface="Times New Roman" panose="02020603050405020304" pitchFamily="18" charset="0"/>
              </a:rPr>
              <a:t>B</a:t>
            </a:r>
            <a:r>
              <a:rPr lang="en-US" sz="2400" dirty="0" err="1" smtClean="0">
                <a:latin typeface="Times New Roman" panose="02020603050405020304" pitchFamily="18" charset="0"/>
                <a:cs typeface="Times New Roman" panose="02020603050405020304" pitchFamily="18" charset="0"/>
              </a:rPr>
              <a:t>ảy</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Từ </a:t>
            </a:r>
            <a:r>
              <a:rPr lang="vi-VN" sz="2400" dirty="0">
                <a:latin typeface="Times New Roman" panose="02020603050405020304" pitchFamily="18" charset="0"/>
                <a:cs typeface="Times New Roman" panose="02020603050405020304" pitchFamily="18" charset="0"/>
              </a:rPr>
              <a:t>năm 1894, tục lệ tốt đẹp này được khôi phục và tổ chức trên phạm vi toàn thế giới.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nữ</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Ngọn </a:t>
            </a:r>
            <a:r>
              <a:rPr lang="vi-VN" sz="2400" dirty="0">
                <a:latin typeface="Times New Roman" panose="02020603050405020304" pitchFamily="18" charset="0"/>
                <a:cs typeface="Times New Roman" panose="02020603050405020304" pitchFamily="18" charset="0"/>
              </a:rPr>
              <a:t>lửa mang từ thành phố Ô-lim-pi-a tới được thắp sáng trong giờ khai mạc, báo hiệu bắt đầu những cuộc đua tài theo tinh thần hoà bình và hữu nghị</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lvl="0"/>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smtClean="0">
                <a:solidFill>
                  <a:prstClr val="black"/>
                </a:solidFill>
                <a:latin typeface="Arial" pitchFamily="34" charset="0"/>
                <a:ea typeface="Arial-Rounded" panose="020B0500000000000000" pitchFamily="34" charset="0"/>
                <a:cs typeface="Arial" pitchFamily="34" charset="0"/>
              </a:rPr>
              <a:t>(</a:t>
            </a:r>
            <a:r>
              <a:rPr lang="vi-VN" sz="2400" dirty="0">
                <a:solidFill>
                  <a:prstClr val="black"/>
                </a:solidFill>
                <a:latin typeface="Arial" pitchFamily="34" charset="0"/>
                <a:ea typeface="Arial-Rounded" panose="020B0500000000000000" pitchFamily="34" charset="0"/>
                <a:cs typeface="Arial" pitchFamily="34" charset="0"/>
              </a:rPr>
              <a:t>Theo </a:t>
            </a:r>
            <a:r>
              <a:rPr lang="vi-VN" sz="2400" i="1" dirty="0">
                <a:solidFill>
                  <a:prstClr val="black"/>
                </a:solidFill>
                <a:latin typeface="Arial" pitchFamily="34" charset="0"/>
                <a:ea typeface="Arial-Rounded" panose="020B0500000000000000" pitchFamily="34" charset="0"/>
                <a:cs typeface="Arial" pitchFamily="34" charset="0"/>
              </a:rPr>
              <a:t>Kể chuyện </a:t>
            </a:r>
            <a:r>
              <a:rPr lang="en-US" sz="2400" i="1" dirty="0" err="1" smtClean="0">
                <a:solidFill>
                  <a:prstClr val="black"/>
                </a:solidFill>
                <a:latin typeface="Arial" pitchFamily="34" charset="0"/>
                <a:ea typeface="Arial-Rounded" panose="020B0500000000000000" pitchFamily="34" charset="0"/>
                <a:cs typeface="Arial" pitchFamily="34" charset="0"/>
              </a:rPr>
              <a:t>lịch</a:t>
            </a:r>
            <a:r>
              <a:rPr lang="en-US" sz="2400" i="1" dirty="0" smtClean="0">
                <a:solidFill>
                  <a:prstClr val="black"/>
                </a:solidFill>
                <a:latin typeface="Arial" pitchFamily="34" charset="0"/>
                <a:ea typeface="Arial-Rounded" panose="020B0500000000000000" pitchFamily="34" charset="0"/>
                <a:cs typeface="Arial" pitchFamily="34" charset="0"/>
              </a:rPr>
              <a:t> </a:t>
            </a:r>
            <a:r>
              <a:rPr lang="en-US" sz="2400" i="1" dirty="0" err="1" smtClean="0">
                <a:solidFill>
                  <a:prstClr val="black"/>
                </a:solidFill>
                <a:latin typeface="Arial" pitchFamily="34" charset="0"/>
                <a:ea typeface="Arial-Rounded" panose="020B0500000000000000" pitchFamily="34" charset="0"/>
                <a:cs typeface="Arial" pitchFamily="34" charset="0"/>
              </a:rPr>
              <a:t>sử</a:t>
            </a:r>
            <a:r>
              <a:rPr lang="vi-VN" sz="2400" i="1" dirty="0" smtClean="0">
                <a:solidFill>
                  <a:prstClr val="black"/>
                </a:solidFill>
                <a:latin typeface="Arial" pitchFamily="34" charset="0"/>
                <a:ea typeface="Arial-Rounded" panose="020B0500000000000000" pitchFamily="34" charset="0"/>
                <a:cs typeface="Arial" pitchFamily="34" charset="0"/>
              </a:rPr>
              <a:t> </a:t>
            </a:r>
            <a:r>
              <a:rPr lang="vi-VN" sz="2400" i="1" dirty="0">
                <a:solidFill>
                  <a:prstClr val="black"/>
                </a:solidFill>
                <a:latin typeface="Arial" pitchFamily="34" charset="0"/>
                <a:ea typeface="Arial-Rounded" panose="020B0500000000000000" pitchFamily="34" charset="0"/>
                <a:cs typeface="Arial" pitchFamily="34" charset="0"/>
              </a:rPr>
              <a:t>thế giới</a:t>
            </a:r>
            <a:r>
              <a:rPr lang="vi-VN" sz="2400" dirty="0">
                <a:solidFill>
                  <a:prstClr val="black"/>
                </a:solidFill>
                <a:latin typeface="Arial" pitchFamily="34" charset="0"/>
                <a:ea typeface="Arial-Rounded" panose="020B0500000000000000" pitchFamily="34" charset="0"/>
                <a:cs typeface="Arial" pitchFamily="34" charset="0"/>
              </a:rPr>
              <a:t>)</a:t>
            </a:r>
          </a:p>
          <a:p>
            <a:endParaRPr lang="vi-VN" sz="2400" dirty="0">
              <a:latin typeface="+mj-lt"/>
            </a:endParaRPr>
          </a:p>
        </p:txBody>
      </p:sp>
      <p:sp>
        <p:nvSpPr>
          <p:cNvPr id="30" name="Rectangle: Rounded Corners 29">
            <a:extLst>
              <a:ext uri="{FF2B5EF4-FFF2-40B4-BE49-F238E27FC236}">
                <a16:creationId xmlns="" xmlns:a16="http://schemas.microsoft.com/office/drawing/2014/main" id="{824F2696-654A-411B-875E-C304E2F75B91}"/>
              </a:ext>
            </a:extLst>
          </p:cNvPr>
          <p:cNvSpPr/>
          <p:nvPr/>
        </p:nvSpPr>
        <p:spPr>
          <a:xfrm>
            <a:off x="46" y="274623"/>
            <a:ext cx="3348461" cy="601139"/>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err="1" smtClean="0">
                <a:solidFill>
                  <a:prstClr val="white"/>
                </a:solidFill>
                <a:latin typeface="Times New Roman" panose="02020603050405020304" pitchFamily="18" charset="0"/>
                <a:cs typeface="Times New Roman" panose="02020603050405020304" pitchFamily="18" charset="0"/>
              </a:rPr>
              <a:t>Luyện</a:t>
            </a:r>
            <a:r>
              <a:rPr lang="en-US" sz="4400" b="1" noProof="0" dirty="0" smtClean="0">
                <a:solidFill>
                  <a:prstClr val="white"/>
                </a:solidFill>
                <a:latin typeface="Times New Roman" panose="02020603050405020304" pitchFamily="18" charset="0"/>
                <a:cs typeface="Times New Roman" panose="02020603050405020304" pitchFamily="18" charset="0"/>
              </a:rPr>
              <a:t> </a:t>
            </a:r>
            <a:r>
              <a:rPr lang="en-US" sz="4400" b="1" noProof="0" dirty="0" err="1" smtClean="0">
                <a:solidFill>
                  <a:prstClr val="white"/>
                </a:solidFill>
                <a:latin typeface="Times New Roman" panose="02020603050405020304" pitchFamily="18" charset="0"/>
                <a:cs typeface="Times New Roman" panose="02020603050405020304" pitchFamily="18" charset="0"/>
              </a:rPr>
              <a:t>đọc</a:t>
            </a:r>
            <a:r>
              <a:rPr lang="en-US" sz="4400" b="1" noProof="0" dirty="0" smtClean="0">
                <a:solidFill>
                  <a:prstClr val="white"/>
                </a:solidFill>
                <a:latin typeface="Times New Roman" panose="02020603050405020304" pitchFamily="18" charset="0"/>
                <a:cs typeface="Times New Roman" panose="02020603050405020304" pitchFamily="18" charset="0"/>
              </a:rPr>
              <a:t> </a:t>
            </a:r>
            <a:r>
              <a:rPr lang="en-US" sz="4400" b="1" noProof="0" dirty="0" err="1" smtClean="0">
                <a:solidFill>
                  <a:prstClr val="white"/>
                </a:solidFill>
                <a:latin typeface="Times New Roman" panose="02020603050405020304" pitchFamily="18" charset="0"/>
                <a:cs typeface="Times New Roman" panose="02020603050405020304" pitchFamily="18" charset="0"/>
              </a:rPr>
              <a:t>lại</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676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DAADA85-B0D5-7DB9-53D3-6DBBE3F173E0}"/>
              </a:ext>
            </a:extLst>
          </p:cNvPr>
          <p:cNvPicPr>
            <a:picLocks noChangeAspect="1"/>
          </p:cNvPicPr>
          <p:nvPr/>
        </p:nvPicPr>
        <p:blipFill>
          <a:blip r:embed="rId2"/>
          <a:stretch>
            <a:fillRect/>
          </a:stretch>
        </p:blipFill>
        <p:spPr>
          <a:xfrm>
            <a:off x="978793" y="1223493"/>
            <a:ext cx="10212947" cy="5405906"/>
          </a:xfrm>
          <a:prstGeom prst="rect">
            <a:avLst/>
          </a:prstGeom>
        </p:spPr>
      </p:pic>
      <p:sp>
        <p:nvSpPr>
          <p:cNvPr id="3" name="TextBox 2"/>
          <p:cNvSpPr txBox="1"/>
          <p:nvPr/>
        </p:nvSpPr>
        <p:spPr>
          <a:xfrm>
            <a:off x="581192" y="231715"/>
            <a:ext cx="9799180" cy="830997"/>
          </a:xfrm>
          <a:prstGeom prst="rect">
            <a:avLst/>
          </a:prstGeom>
          <a:noFill/>
        </p:spPr>
        <p:txBody>
          <a:bodyPr wrap="square" rtlCol="0">
            <a:spAutoFit/>
          </a:bodyPr>
          <a:lstStyle/>
          <a:p>
            <a:pPr marL="342900" indent="-342900">
              <a:buAutoNum type="arabicPeriod"/>
            </a:pPr>
            <a:r>
              <a:rPr lang="en-US" sz="2400" b="1" dirty="0" err="1" smtClean="0">
                <a:solidFill>
                  <a:srgbClr val="0000FF"/>
                </a:solidFill>
                <a:latin typeface="Times New Roman" pitchFamily="18" charset="0"/>
                <a:cs typeface="Times New Roman" pitchFamily="18" charset="0"/>
              </a:rPr>
              <a:t>Em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biết</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cờ</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của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những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nước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nào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trong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bức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tranh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dưới</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đây</a:t>
            </a:r>
            <a:r>
              <a:rPr lang="en-US" sz="2400" b="1" dirty="0" smtClean="0">
                <a:solidFill>
                  <a:srgbClr val="0000FF"/>
                </a:solidFill>
                <a:latin typeface="Times New Roman" pitchFamily="18" charset="0"/>
                <a:cs typeface="Times New Roman" pitchFamily="18" charset="0"/>
              </a:rPr>
              <a:t>?</a:t>
            </a:r>
          </a:p>
          <a:p>
            <a:pPr marL="342900" indent="-342900">
              <a:buAutoNum type="arabicPeriod"/>
            </a:pPr>
            <a:r>
              <a:rPr lang="en-US" sz="2400" b="1" dirty="0" err="1" smtClean="0">
                <a:solidFill>
                  <a:srgbClr val="0000FF"/>
                </a:solidFill>
                <a:latin typeface="Times New Roman" pitchFamily="18" charset="0"/>
                <a:cs typeface="Times New Roman" pitchFamily="18" charset="0"/>
              </a:rPr>
              <a:t>Vì</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sao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trong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hình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thi</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đấu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thể</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thao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này</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có</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cờ</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của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nhiều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nước</a:t>
            </a:r>
            <a:r>
              <a:rPr lang="en-US" sz="2400" b="1" dirty="0" smtClean="0">
                <a:solidFill>
                  <a:srgbClr val="0000FF"/>
                </a:solidFill>
                <a:latin typeface="Times New Roman" pitchFamily="18" charset="0"/>
                <a:cs typeface="Times New Roman" pitchFamily="18" charset="0"/>
              </a:rPr>
              <a:t>?</a:t>
            </a:r>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98047790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pic>
        <p:nvPicPr>
          <p:cNvPr id="38" name="Picture 37" descr="A picture containing toy, doll, vector graphics&#10;&#10;Description automatically generated">
            <a:extLst>
              <a:ext uri="{FF2B5EF4-FFF2-40B4-BE49-F238E27FC236}">
                <a16:creationId xmlns=""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
        <p:nvSpPr>
          <p:cNvPr id="2" name="TextBox 1"/>
          <p:cNvSpPr txBox="1"/>
          <p:nvPr/>
        </p:nvSpPr>
        <p:spPr>
          <a:xfrm>
            <a:off x="3190133" y="2017296"/>
            <a:ext cx="5280903" cy="1015663"/>
          </a:xfrm>
          <a:prstGeom prst="rect">
            <a:avLst/>
          </a:prstGeom>
          <a:noFill/>
        </p:spPr>
        <p:txBody>
          <a:bodyPr wrap="square" rtlCol="0">
            <a:spAutoFit/>
          </a:bodyPr>
          <a:lstStyle/>
          <a:p>
            <a:r>
              <a:rPr lang="en-US" sz="6000" b="1" dirty="0" smtClean="0">
                <a:solidFill>
                  <a:srgbClr val="FF0000"/>
                </a:solidFill>
                <a:latin typeface="Times New Roman" panose="02020603050405020304" pitchFamily="18" charset="0"/>
                <a:cs typeface="Times New Roman" panose="02020603050405020304" pitchFamily="18" charset="0"/>
              </a:rPr>
              <a:t>VẬN DỤNG</a:t>
            </a:r>
            <a:endParaRPr lang="en-US" sz="6000" b="1" dirty="0">
              <a:solidFill>
                <a:srgbClr val="FF0000"/>
              </a:solidFill>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 xmlns:a16="http://schemas.microsoft.com/office/drawing/2014/main" id="{72C62CEF-FD01-4F55-9A09-69B6C45FA86C}"/>
              </a:ext>
            </a:extLst>
          </p:cNvPr>
          <p:cNvGrpSpPr/>
          <p:nvPr/>
        </p:nvGrpSpPr>
        <p:grpSpPr>
          <a:xfrm>
            <a:off x="663253" y="4582441"/>
            <a:ext cx="8970144" cy="2230790"/>
            <a:chOff x="256031" y="1133735"/>
            <a:chExt cx="9242811" cy="5377134"/>
          </a:xfrm>
        </p:grpSpPr>
        <p:sp>
          <p:nvSpPr>
            <p:cNvPr id="19" name="Rectangle: Rounded Corners 24">
              <a:extLst>
                <a:ext uri="{FF2B5EF4-FFF2-40B4-BE49-F238E27FC236}">
                  <a16:creationId xmlns=""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25">
              <a:extLst>
                <a:ext uri="{FF2B5EF4-FFF2-40B4-BE49-F238E27FC236}">
                  <a16:creationId xmlns=""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 xmlns:a16="http://schemas.microsoft.com/office/drawing/2014/main" id="{01983FDB-884A-4647-85C9-54B74873D10F}"/>
              </a:ext>
            </a:extLst>
          </p:cNvPr>
          <p:cNvSpPr txBox="1"/>
          <p:nvPr/>
        </p:nvSpPr>
        <p:spPr>
          <a:xfrm>
            <a:off x="766015" y="4722015"/>
            <a:ext cx="8382377" cy="1569660"/>
          </a:xfrm>
          <a:prstGeom prst="rect">
            <a:avLst/>
          </a:prstGeom>
          <a:noFill/>
        </p:spPr>
        <p:txBody>
          <a:bodyPr wrap="square" rtlCol="0">
            <a:spAutoFit/>
          </a:bodyPr>
          <a:lstStyle/>
          <a:p>
            <a:pPr algn="ct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Giới</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thiệu</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Đại</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hội</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thao</a:t>
            </a: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48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a:t>
            </a:r>
            <a:r>
              <a:rPr lang="en-US" sz="480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Việt</a:t>
            </a:r>
            <a:r>
              <a:rPr lang="en-US" sz="480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Nam.</a:t>
            </a:r>
            <a:endParaRPr lang="vi-VN" sz="4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5551215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750"/>
                                            <p:tgtEl>
                                              <p:spTgt spid="38"/>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750"/>
                                            <p:tgtEl>
                                              <p:spTgt spid="38"/>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DAADA85-B0D5-7DB9-53D3-6DBBE3F173E0}"/>
              </a:ext>
            </a:extLst>
          </p:cNvPr>
          <p:cNvPicPr>
            <a:picLocks noChangeAspect="1"/>
          </p:cNvPicPr>
          <p:nvPr/>
        </p:nvPicPr>
        <p:blipFill>
          <a:blip r:embed="rId2"/>
          <a:stretch>
            <a:fillRect/>
          </a:stretch>
        </p:blipFill>
        <p:spPr>
          <a:xfrm>
            <a:off x="978793" y="1223493"/>
            <a:ext cx="10212947" cy="5405906"/>
          </a:xfrm>
          <a:prstGeom prst="rect">
            <a:avLst/>
          </a:prstGeom>
        </p:spPr>
      </p:pic>
      <p:sp>
        <p:nvSpPr>
          <p:cNvPr id="2" name="TextBox 1"/>
          <p:cNvSpPr txBox="1"/>
          <p:nvPr/>
        </p:nvSpPr>
        <p:spPr>
          <a:xfrm>
            <a:off x="689018" y="68137"/>
            <a:ext cx="10792496" cy="1200329"/>
          </a:xfrm>
          <a:prstGeom prst="rect">
            <a:avLst/>
          </a:prstGeom>
          <a:noFill/>
        </p:spPr>
        <p:txBody>
          <a:bodyPr wrap="square" rtlCol="0">
            <a:spAutoFit/>
          </a:bodyPr>
          <a:lstStyle/>
          <a:p>
            <a:r>
              <a:rPr lang="en-US" b="1" dirty="0" smtClean="0">
                <a:solidFill>
                  <a:srgbClr val="0000FF"/>
                </a:solidFill>
              </a:rPr>
              <a:t>1. </a:t>
            </a:r>
            <a:r>
              <a:rPr lang="en-US" sz="2400" b="1" dirty="0" smtClean="0">
                <a:solidFill>
                  <a:srgbClr val="0000FF"/>
                </a:solidFill>
                <a:latin typeface="Times New Roman" pitchFamily="18" charset="0"/>
                <a:cs typeface="Times New Roman" pitchFamily="18" charset="0"/>
              </a:rPr>
              <a:t>C</a:t>
            </a:r>
            <a:r>
              <a:rPr lang="vi-VN" sz="2400" b="1" dirty="0" smtClean="0">
                <a:solidFill>
                  <a:srgbClr val="0000FF"/>
                </a:solidFill>
                <a:latin typeface="Times New Roman" pitchFamily="18" charset="0"/>
                <a:cs typeface="Times New Roman" pitchFamily="18" charset="0"/>
              </a:rPr>
              <a:t>ờ </a:t>
            </a:r>
            <a:r>
              <a:rPr lang="vi-VN" sz="2400" b="1" dirty="0">
                <a:solidFill>
                  <a:srgbClr val="0000FF"/>
                </a:solidFill>
                <a:latin typeface="Times New Roman" pitchFamily="18" charset="0"/>
                <a:cs typeface="Times New Roman" pitchFamily="18" charset="0"/>
              </a:rPr>
              <a:t>của các nước: Việt Nam, Lào, Campuchia, Malaysia, Indonesia, </a:t>
            </a:r>
            <a:r>
              <a:rPr lang="vi-VN" sz="2400" b="1" dirty="0" smtClean="0">
                <a:solidFill>
                  <a:srgbClr val="0000FF"/>
                </a:solidFill>
                <a:latin typeface="Times New Roman" pitchFamily="18" charset="0"/>
                <a:cs typeface="Times New Roman" pitchFamily="18" charset="0"/>
              </a:rPr>
              <a:t>Myanmar</a:t>
            </a:r>
            <a:endParaRPr lang="en-US" sz="2400" b="1" dirty="0" smtClean="0">
              <a:solidFill>
                <a:srgbClr val="0000FF"/>
              </a:solidFill>
              <a:latin typeface="Times New Roman" pitchFamily="18" charset="0"/>
              <a:cs typeface="Times New Roman" pitchFamily="18" charset="0"/>
            </a:endParaRPr>
          </a:p>
          <a:p>
            <a:r>
              <a:rPr lang="en-US" sz="2400" b="1" dirty="0" smtClean="0">
                <a:solidFill>
                  <a:srgbClr val="0000FF"/>
                </a:solidFill>
                <a:latin typeface="Times New Roman" pitchFamily="18" charset="0"/>
                <a:cs typeface="Times New Roman" pitchFamily="18" charset="0"/>
              </a:rPr>
              <a:t>2. </a:t>
            </a:r>
            <a:r>
              <a:rPr lang="en-US" sz="2400" b="1" dirty="0" err="1" smtClean="0">
                <a:solidFill>
                  <a:srgbClr val="0000FF"/>
                </a:solidFill>
                <a:latin typeface="Times New Roman" pitchFamily="18" charset="0"/>
                <a:cs typeface="Times New Roman" pitchFamily="18" charset="0"/>
              </a:rPr>
              <a:t>Đâ</a:t>
            </a:r>
            <a:r>
              <a:rPr lang="vi-VN" sz="2400" b="1" dirty="0" smtClean="0">
                <a:solidFill>
                  <a:srgbClr val="0000FF"/>
                </a:solidFill>
                <a:latin typeface="Times New Roman" pitchFamily="18" charset="0"/>
                <a:cs typeface="Times New Roman" pitchFamily="18" charset="0"/>
              </a:rPr>
              <a:t>y </a:t>
            </a:r>
            <a:r>
              <a:rPr lang="vi-VN" sz="2400" b="1" dirty="0">
                <a:solidFill>
                  <a:srgbClr val="0000FF"/>
                </a:solidFill>
                <a:latin typeface="Times New Roman" pitchFamily="18" charset="0"/>
                <a:cs typeface="Times New Roman" pitchFamily="18" charset="0"/>
              </a:rPr>
              <a:t>là một cuộc thi quốc tế có sự góp mặt của các nước trên thế giới nên xuất hiện cờ của nhiều nước.</a:t>
            </a:r>
            <a:endParaRPr lang="en-US"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42361686"/>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xmlns=""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Yêu</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cầu</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cần</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đạt</a:t>
            </a:r>
            <a:endPar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62B4FDD4-2861-4472-9607-00D2E10B1D1A}"/>
                </a:ext>
              </a:extLst>
            </p:cNvPr>
            <p:cNvSpPr txBox="1"/>
            <p:nvPr/>
          </p:nvSpPr>
          <p:spPr>
            <a:xfrm>
              <a:off x="2103528" y="979951"/>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Đọc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đúng</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khó</a:t>
              </a:r>
              <a:r>
                <a:rPr lang="en-US" altLang="zh-CN" sz="30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mn-lt"/>
                </a:rPr>
                <a:t>;</a:t>
              </a: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ngắt</a:t>
              </a: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nghỉ</a:t>
              </a:r>
              <a:r>
                <a:rPr kumimoji="0" lang="en-US" altLang="zh-CN" sz="3000" b="0" i="0" u="none" strike="noStrike" kern="1200" cap="none" spc="0" normalizeH="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hơi</a:t>
              </a: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chính</a:t>
              </a:r>
              <a:r>
                <a:rPr lang="en-US" altLang="zh-CN" sz="30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mn-lt"/>
                </a:rPr>
                <a:t> </a:t>
              </a:r>
              <a:r>
                <a:rPr lang="en-US" altLang="zh-CN" sz="3000" dirty="0" err="1" smtClean="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mn-lt"/>
                </a:rPr>
                <a:t>xác</a:t>
              </a:r>
              <a:r>
                <a:rPr lang="en-US" altLang="zh-CN" sz="3000" dirty="0" smtClean="0">
                  <a:solidFill>
                    <a:srgbClr val="002060"/>
                  </a:solidFill>
                  <a:latin typeface="Times New Roman" panose="02020603050405020304" pitchFamily="18" charset="0"/>
                  <a:ea typeface="SimSun" panose="02010600030101010101" pitchFamily="2" charset="-122"/>
                  <a:cs typeface="Times New Roman" panose="02020603050405020304" pitchFamily="18" charset="0"/>
                  <a:sym typeface="+mn-lt"/>
                </a:rPr>
                <a:t>.</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endParaRPr>
            </a:p>
          </p:txBody>
        </p:sp>
      </p:grpSp>
      <p:sp>
        <p:nvSpPr>
          <p:cNvPr id="19" name="Rectangle: Rounded Corners 4">
            <a:extLst>
              <a:ext uri="{FF2B5EF4-FFF2-40B4-BE49-F238E27FC236}">
                <a16:creationId xmlns:a16="http://schemas.microsoft.com/office/drawing/2014/main" xmlns=""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trôi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chảy</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toàn</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đầu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biết</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thể</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hiện</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cảm</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xúc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62B4FDD4-2861-4472-9607-00D2E10B1D1A}"/>
              </a:ext>
            </a:extLst>
          </p:cNvPr>
          <p:cNvSpPr txBox="1"/>
          <p:nvPr/>
        </p:nvSpPr>
        <p:spPr>
          <a:xfrm>
            <a:off x="2416228" y="4836577"/>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nghĩa</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của</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khó</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nội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3"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1614396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Ngọn lửa Ô-lim-pích</a:t>
            </a:r>
            <a:endParaRPr lang="vi-VN" dirty="0"/>
          </a:p>
          <a:p>
            <a:r>
              <a:rPr lang="vi-VN" dirty="0"/>
              <a:t>Tục lệ tổ chức Đại hội Thể thao Ô-lim-pích đã có từ gần 3000 năm trước ở nước Hi Lạp cổ.</a:t>
            </a:r>
          </a:p>
          <a:p>
            <a:r>
              <a:rPr lang="vi-VN" dirty="0"/>
              <a:t>Đại hội được tổ chức bốn năm một lần, vào tháng 7,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vi-VN" dirty="0"/>
              <a:t>Từ năm 1894, tục lệ tốt đẹp này được khôi phục và tổ chức trên phạm vi toàn thế giới. Ngọn lửa mang từ thành phố Ô-lim-pi-a tới được thắp sáng trong giờ khai mạc, báo hiệu bắt đầu những cuộc đua tài theo tinh thần hoà bình và hữu nghị.</a:t>
            </a:r>
          </a:p>
        </p:txBody>
      </p:sp>
      <p:pic>
        <p:nvPicPr>
          <p:cNvPr id="5" name="Picture 4">
            <a:extLst>
              <a:ext uri="{FF2B5EF4-FFF2-40B4-BE49-F238E27FC236}">
                <a16:creationId xmlns=""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 xmlns:a16="http://schemas.microsoft.com/office/drawing/2014/main" id="{BEE56B32-E1FF-4F13-AB65-385CAE22167F}"/>
              </a:ext>
            </a:extLst>
          </p:cNvPr>
          <p:cNvSpPr txBox="1"/>
          <p:nvPr/>
        </p:nvSpPr>
        <p:spPr>
          <a:xfrm>
            <a:off x="423885" y="500244"/>
            <a:ext cx="11296650" cy="5632311"/>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NGỌN LỬA Ô</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-LIM-PICH</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Tục </a:t>
            </a:r>
            <a:r>
              <a:rPr lang="vi-VN" sz="2400" dirty="0">
                <a:latin typeface="Times New Roman" panose="02020603050405020304" pitchFamily="18" charset="0"/>
                <a:cs typeface="Times New Roman" panose="02020603050405020304" pitchFamily="18" charset="0"/>
              </a:rPr>
              <a:t>lệ tổ chức Đại hội Thể thao Ô-lim-pích đã có từ gần </a:t>
            </a:r>
            <a:r>
              <a:rPr lang="vi-VN" sz="2400" dirty="0" smtClean="0">
                <a:latin typeface="Times New Roman" panose="02020603050405020304" pitchFamily="18" charset="0"/>
                <a:cs typeface="Times New Roman" panose="02020603050405020304" pitchFamily="18" charset="0"/>
              </a:rPr>
              <a:t>3</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000 </a:t>
            </a:r>
            <a:r>
              <a:rPr lang="vi-VN" sz="2400" dirty="0">
                <a:latin typeface="Times New Roman" panose="02020603050405020304" pitchFamily="18" charset="0"/>
                <a:cs typeface="Times New Roman" panose="02020603050405020304" pitchFamily="18" charset="0"/>
              </a:rPr>
              <a:t>năm trước ở nước </a:t>
            </a:r>
            <a:r>
              <a:rPr lang="en-US" sz="2400" dirty="0" err="1" smtClean="0">
                <a:latin typeface="Times New Roman" panose="02020603050405020304" pitchFamily="18" charset="0"/>
                <a:cs typeface="Times New Roman" panose="02020603050405020304" pitchFamily="18" charset="0"/>
              </a:rPr>
              <a:t>Hy</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Lạp cổ.</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Đại </a:t>
            </a:r>
            <a:r>
              <a:rPr lang="vi-VN" sz="2400" dirty="0">
                <a:latin typeface="Times New Roman" panose="02020603050405020304" pitchFamily="18" charset="0"/>
                <a:cs typeface="Times New Roman" panose="02020603050405020304" pitchFamily="18" charset="0"/>
              </a:rPr>
              <a:t>hội được tổ chức bốn năm một lần, vào tháng </a:t>
            </a:r>
            <a:r>
              <a:rPr lang="en-US" sz="2400" dirty="0" err="1">
                <a:latin typeface="Times New Roman" panose="02020603050405020304" pitchFamily="18" charset="0"/>
                <a:cs typeface="Times New Roman" panose="02020603050405020304" pitchFamily="18" charset="0"/>
              </a:rPr>
              <a:t>B</a:t>
            </a:r>
            <a:r>
              <a:rPr lang="en-US" sz="2400" dirty="0" err="1" smtClean="0">
                <a:latin typeface="Times New Roman" panose="02020603050405020304" pitchFamily="18" charset="0"/>
                <a:cs typeface="Times New Roman" panose="02020603050405020304" pitchFamily="18" charset="0"/>
              </a:rPr>
              <a:t>ảy</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Từ </a:t>
            </a:r>
            <a:r>
              <a:rPr lang="vi-VN" sz="2400" dirty="0">
                <a:latin typeface="Times New Roman" panose="02020603050405020304" pitchFamily="18" charset="0"/>
                <a:cs typeface="Times New Roman" panose="02020603050405020304" pitchFamily="18" charset="0"/>
              </a:rPr>
              <a:t>năm 1894, tục lệ tốt đẹp này được khôi phục và tổ chức trên phạm vi toàn thế giới.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hội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nữ</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Ngọn </a:t>
            </a:r>
            <a:r>
              <a:rPr lang="vi-VN" sz="2400" dirty="0">
                <a:latin typeface="Times New Roman" panose="02020603050405020304" pitchFamily="18" charset="0"/>
                <a:cs typeface="Times New Roman" panose="02020603050405020304" pitchFamily="18" charset="0"/>
              </a:rPr>
              <a:t>lửa mang từ thành phố Ô-lim-pi-a tới được thắp sáng trong giờ khai mạc, báo hiệu bắt đầu những cuộc đua tài theo tinh thần hoà bình và hữu nghị</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lvl="0"/>
            <a:r>
              <a:rPr lang="en-US" sz="2400" dirty="0" smtClean="0">
                <a:solidFill>
                  <a:prstClr val="black"/>
                </a:solidFill>
                <a:latin typeface="Arial" pitchFamily="34" charset="0"/>
                <a:ea typeface="Arial-Rounded" panose="020B0500000000000000" pitchFamily="34" charset="0"/>
                <a:cs typeface="Arial" pitchFamily="34" charset="0"/>
              </a:rPr>
              <a:t>                                                                           </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 chuyện </a:t>
            </a:r>
            <a:r>
              <a:rPr lang="en-US" sz="2400" i="1"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lịch</a:t>
            </a:r>
            <a:r>
              <a:rPr lang="en-US" sz="2400" i="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i="1"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sử</a:t>
            </a:r>
            <a:r>
              <a:rPr lang="vi-VN" sz="2400" i="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 giới</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endParaRPr lang="vi-VN" sz="2400" dirty="0">
              <a:latin typeface="+mj-lt"/>
            </a:endParaRPr>
          </a:p>
        </p:txBody>
      </p:sp>
      <p:sp>
        <p:nvSpPr>
          <p:cNvPr id="30" name="Rectangle: Rounded Corners 29">
            <a:extLst>
              <a:ext uri="{FF2B5EF4-FFF2-40B4-BE49-F238E27FC236}">
                <a16:creationId xmlns=""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 xmlns:a16="http://schemas.microsoft.com/office/drawing/2014/main" id="{A514A3EF-0723-40D8-9B2C-9CBED490662D}"/>
              </a:ext>
            </a:extLst>
          </p:cNvPr>
          <p:cNvPicPr>
            <a:picLocks noChangeAspect="1"/>
          </p:cNvPicPr>
          <p:nvPr/>
        </p:nvPicPr>
        <p:blipFill>
          <a:blip r:embed="rId2"/>
          <a:stretch>
            <a:fillRect/>
          </a:stretch>
        </p:blipFill>
        <p:spPr>
          <a:xfrm>
            <a:off x="6924674" y="4320893"/>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 xmlns:a16="http://schemas.microsoft.com/office/drawing/2014/main" id="{BEE56B32-E1FF-4F13-AB65-385CAE22167F}"/>
              </a:ext>
            </a:extLst>
          </p:cNvPr>
          <p:cNvSpPr txBox="1"/>
          <p:nvPr/>
        </p:nvSpPr>
        <p:spPr>
          <a:xfrm>
            <a:off x="457200" y="197346"/>
            <a:ext cx="11296650" cy="5632311"/>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 LỬA Ô</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-LIM-PICH</a:t>
            </a:r>
            <a:endPar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kumimoji="0" lang="en-US" sz="2400" b="0" i="0" u="none" strike="noStrike" kern="1200" cap="none" spc="0" normalizeH="0" baseline="0" noProof="0" dirty="0" smtClean="0">
              <a:ln>
                <a:noFill/>
              </a:ln>
              <a:solidFill>
                <a:srgbClr val="FF0000"/>
              </a:solidFill>
              <a:effectLst/>
              <a:uLnTx/>
              <a:uFillTx/>
              <a:ea typeface="Arial-Rounded" panose="020B0500000000000000" pitchFamily="34" charset="0"/>
              <a:cs typeface="Arial-Rounded" panose="020B0500000000000000" pitchFamily="34" charset="0"/>
            </a:endParaRPr>
          </a:p>
          <a:p>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Tục </a:t>
            </a:r>
            <a:r>
              <a:rPr lang="vi-VN" sz="2400" dirty="0">
                <a:latin typeface="Times New Roman" panose="02020603050405020304" pitchFamily="18" charset="0"/>
                <a:cs typeface="Times New Roman" panose="02020603050405020304" pitchFamily="18" charset="0"/>
              </a:rPr>
              <a:t>lệ tổ chức Đại hội Thể thao Ô-lim-pích đã có từ gần 3</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000 năm trước ở nước </a:t>
            </a:r>
            <a:r>
              <a:rPr lang="en-US" sz="2400" dirty="0" err="1">
                <a:latin typeface="Times New Roman" panose="02020603050405020304" pitchFamily="18" charset="0"/>
                <a:cs typeface="Times New Roman" panose="02020603050405020304" pitchFamily="18" charset="0"/>
              </a:rPr>
              <a:t>Hy</a:t>
            </a:r>
            <a:r>
              <a:rPr lang="vi-VN" sz="2400" dirty="0">
                <a:latin typeface="Times New Roman" panose="02020603050405020304" pitchFamily="18" charset="0"/>
                <a:cs typeface="Times New Roman" panose="02020603050405020304" pitchFamily="18" charset="0"/>
              </a:rPr>
              <a:t> Lạp cổ.</a:t>
            </a:r>
          </a:p>
          <a:p>
            <a:r>
              <a:rPr lang="en-US" sz="2400" dirty="0"/>
              <a:t>	</a:t>
            </a:r>
            <a:r>
              <a:rPr lang="vi-VN" sz="2400" dirty="0">
                <a:latin typeface="Times New Roman" panose="02020603050405020304" pitchFamily="18" charset="0"/>
                <a:cs typeface="Times New Roman" panose="02020603050405020304" pitchFamily="18" charset="0"/>
              </a:rPr>
              <a:t>Đại hội được tổ chức bốn năm một lần, vào tháng </a:t>
            </a:r>
            <a:r>
              <a:rPr lang="en-US" sz="2400" dirty="0" err="1">
                <a:latin typeface="Times New Roman" panose="02020603050405020304" pitchFamily="18" charset="0"/>
                <a:cs typeface="Times New Roman" panose="02020603050405020304" pitchFamily="18" charset="0"/>
              </a:rPr>
              <a:t>Bảy</a:t>
            </a:r>
            <a:r>
              <a:rPr lang="vi-VN" sz="2400" dirty="0">
                <a:latin typeface="Times New Roman" panose="02020603050405020304" pitchFamily="18" charset="0"/>
                <a:cs typeface="Times New Roman" panose="02020603050405020304" pitchFamily="18" charset="0"/>
              </a:rPr>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Từ năm 1894, tục lệ tốt đẹp này được khôi phục và tổ chức trên phạm vi toàn thế giới.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Ngọn lửa mang từ thành phố Ô-lim-pi-a tới được thắp sáng trong giờ khai mạc, báo hiệu bắt đầu những cuộc đua tài theo tinh thần hoà bình và hữu nghị.</a:t>
            </a:r>
            <a:endParaRPr lang="en-US" sz="24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sp>
        <p:nvSpPr>
          <p:cNvPr id="30" name="Rectangle: Rounded Corners 29">
            <a:extLst>
              <a:ext uri="{FF2B5EF4-FFF2-40B4-BE49-F238E27FC236}">
                <a16:creationId xmlns=""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 xmlns:a16="http://schemas.microsoft.com/office/drawing/2014/main" id="{B7F6763A-0A62-4EBB-A4CD-08E6FDFDCCA1}"/>
              </a:ext>
            </a:extLst>
          </p:cNvPr>
          <p:cNvSpPr/>
          <p:nvPr/>
        </p:nvSpPr>
        <p:spPr>
          <a:xfrm>
            <a:off x="410404" y="1024871"/>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 xmlns:a16="http://schemas.microsoft.com/office/drawing/2014/main" id="{3FD0B3BE-7D44-4051-9E07-409B5E30635C}"/>
              </a:ext>
            </a:extLst>
          </p:cNvPr>
          <p:cNvSpPr/>
          <p:nvPr/>
        </p:nvSpPr>
        <p:spPr>
          <a:xfrm>
            <a:off x="175790" y="95363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 xmlns:a16="http://schemas.microsoft.com/office/drawing/2014/main" id="{B9EBAC2B-C749-44C1-847B-A683D1B3EB68}"/>
              </a:ext>
            </a:extLst>
          </p:cNvPr>
          <p:cNvSpPr/>
          <p:nvPr/>
        </p:nvSpPr>
        <p:spPr>
          <a:xfrm>
            <a:off x="457199" y="1764404"/>
            <a:ext cx="11296651" cy="251912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 xmlns:a16="http://schemas.microsoft.com/office/drawing/2014/main" id="{C075D9A7-F67D-410C-884F-CE3C26529868}"/>
              </a:ext>
            </a:extLst>
          </p:cNvPr>
          <p:cNvSpPr/>
          <p:nvPr/>
        </p:nvSpPr>
        <p:spPr>
          <a:xfrm>
            <a:off x="180064" y="1783671"/>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 xmlns:a16="http://schemas.microsoft.com/office/drawing/2014/main" id="{E8E695D0-FC90-42D6-9BD5-FDF379118DDC}"/>
              </a:ext>
            </a:extLst>
          </p:cNvPr>
          <p:cNvSpPr/>
          <p:nvPr/>
        </p:nvSpPr>
        <p:spPr>
          <a:xfrm>
            <a:off x="402385" y="4332453"/>
            <a:ext cx="11476265" cy="188804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 xmlns:a16="http://schemas.microsoft.com/office/drawing/2014/main" id="{FD66D3BE-EC28-49AB-8692-C53A0BBFE016}"/>
              </a:ext>
            </a:extLst>
          </p:cNvPr>
          <p:cNvSpPr/>
          <p:nvPr/>
        </p:nvSpPr>
        <p:spPr>
          <a:xfrm>
            <a:off x="210083" y="4154741"/>
            <a:ext cx="473145" cy="810861"/>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9353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 xmlns:a16="http://schemas.microsoft.com/office/drawing/2014/main" id="{A514A3EF-0723-40D8-9B2C-9CBED490662D}"/>
              </a:ext>
            </a:extLst>
          </p:cNvPr>
          <p:cNvPicPr>
            <a:picLocks noChangeAspect="1"/>
          </p:cNvPicPr>
          <p:nvPr/>
        </p:nvPicPr>
        <p:blipFill>
          <a:blip r:embed="rId2"/>
          <a:stretch>
            <a:fillRect/>
          </a:stretch>
        </p:blipFill>
        <p:spPr>
          <a:xfrm>
            <a:off x="6924674" y="4320893"/>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 xmlns:a16="http://schemas.microsoft.com/office/drawing/2014/main" id="{BEE56B32-E1FF-4F13-AB65-385CAE22167F}"/>
              </a:ext>
            </a:extLst>
          </p:cNvPr>
          <p:cNvSpPr txBox="1"/>
          <p:nvPr/>
        </p:nvSpPr>
        <p:spPr>
          <a:xfrm>
            <a:off x="457200" y="197346"/>
            <a:ext cx="11296650" cy="5632311"/>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NGỌN LỬA Ô</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-LIM-PICH</a:t>
            </a:r>
            <a:endPar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endParaRPr kumimoji="0" lang="en-US" sz="2400" b="0" i="0" u="none" strike="noStrike" kern="1200" cap="none" spc="0" normalizeH="0" baseline="0" noProof="0" dirty="0" smtClean="0">
              <a:ln>
                <a:noFill/>
              </a:ln>
              <a:solidFill>
                <a:srgbClr val="FF0000"/>
              </a:solidFill>
              <a:effectLst/>
              <a:uLnTx/>
              <a:uFillTx/>
              <a:ea typeface="Arial-Rounded" panose="020B0500000000000000" pitchFamily="34" charset="0"/>
              <a:cs typeface="Arial-Rounded" panose="020B0500000000000000" pitchFamily="34" charset="0"/>
            </a:endParaRPr>
          </a:p>
          <a:p>
            <a:r>
              <a:rPr lang="en-US" sz="2400" dirty="0" smtClean="0"/>
              <a:t>	</a:t>
            </a:r>
            <a:r>
              <a:rPr lang="vi-VN" sz="2400" dirty="0" smtClean="0">
                <a:latin typeface="Times New Roman" panose="02020603050405020304" pitchFamily="18" charset="0"/>
                <a:cs typeface="Times New Roman" panose="02020603050405020304" pitchFamily="18" charset="0"/>
              </a:rPr>
              <a:t>Tục </a:t>
            </a:r>
            <a:r>
              <a:rPr lang="vi-VN" sz="2400" dirty="0">
                <a:latin typeface="Times New Roman" panose="02020603050405020304" pitchFamily="18" charset="0"/>
                <a:cs typeface="Times New Roman" panose="02020603050405020304" pitchFamily="18" charset="0"/>
              </a:rPr>
              <a:t>lệ tổ chức Đại hội Thể thao Ô-lim-pích đã có từ gần 3</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000 năm trước ở nước </a:t>
            </a:r>
            <a:r>
              <a:rPr lang="en-US" sz="2400" dirty="0" err="1">
                <a:latin typeface="Times New Roman" panose="02020603050405020304" pitchFamily="18" charset="0"/>
                <a:cs typeface="Times New Roman" panose="02020603050405020304" pitchFamily="18" charset="0"/>
              </a:rPr>
              <a:t>Hy</a:t>
            </a:r>
            <a:r>
              <a:rPr lang="vi-VN" sz="2400" dirty="0">
                <a:latin typeface="Times New Roman" panose="02020603050405020304" pitchFamily="18" charset="0"/>
                <a:cs typeface="Times New Roman" panose="02020603050405020304" pitchFamily="18" charset="0"/>
              </a:rPr>
              <a:t> Lạp cổ.</a:t>
            </a:r>
          </a:p>
          <a:p>
            <a:r>
              <a:rPr lang="en-US" sz="2400" dirty="0"/>
              <a:t>	</a:t>
            </a:r>
            <a:r>
              <a:rPr lang="vi-VN" sz="2400" dirty="0">
                <a:latin typeface="Times New Roman" panose="02020603050405020304" pitchFamily="18" charset="0"/>
                <a:cs typeface="Times New Roman" panose="02020603050405020304" pitchFamily="18" charset="0"/>
              </a:rPr>
              <a:t>Đại hội được tổ chức bốn năm một lần, vào tháng </a:t>
            </a:r>
            <a:r>
              <a:rPr lang="en-US" sz="2400" dirty="0" err="1">
                <a:latin typeface="Times New Roman" panose="02020603050405020304" pitchFamily="18" charset="0"/>
                <a:cs typeface="Times New Roman" panose="02020603050405020304" pitchFamily="18" charset="0"/>
              </a:rPr>
              <a:t>Bảy</a:t>
            </a:r>
            <a:r>
              <a:rPr lang="vi-VN" sz="2400" dirty="0">
                <a:latin typeface="Times New Roman" panose="02020603050405020304" pitchFamily="18" charset="0"/>
                <a:cs typeface="Times New Roman" panose="02020603050405020304" pitchFamily="18" charset="0"/>
              </a:rPr>
              <a:t>, thường kéo dài năm, sáu ngày. Trai tráng từ khắp nơi trên đất nước Hi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Từ năm 1894, tục lệ tốt đẹp này được khôi phục và tổ chức trên phạm vi toàn thế giới.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Ngọn lửa mang từ thành phố Ô-lim-pi-a tới được thắp sáng trong giờ khai mạc, báo hiệu bắt đầu những cuộc đua tài theo tinh thần hoà bình và hữu nghị.</a:t>
            </a:r>
            <a:endParaRPr lang="en-US" sz="24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endParaRPr>
          </a:p>
        </p:txBody>
      </p:sp>
      <p:sp>
        <p:nvSpPr>
          <p:cNvPr id="6" name="Rounded Rectangle 15">
            <a:extLst>
              <a:ext uri="{FF2B5EF4-FFF2-40B4-BE49-F238E27FC236}">
                <a16:creationId xmlns="" xmlns:a16="http://schemas.microsoft.com/office/drawing/2014/main" id="{B7F6763A-0A62-4EBB-A4CD-08E6FDFDCCA1}"/>
              </a:ext>
            </a:extLst>
          </p:cNvPr>
          <p:cNvSpPr/>
          <p:nvPr/>
        </p:nvSpPr>
        <p:spPr>
          <a:xfrm>
            <a:off x="410404" y="1024871"/>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 xmlns:a16="http://schemas.microsoft.com/office/drawing/2014/main" id="{3FD0B3BE-7D44-4051-9E07-409B5E30635C}"/>
              </a:ext>
            </a:extLst>
          </p:cNvPr>
          <p:cNvSpPr/>
          <p:nvPr/>
        </p:nvSpPr>
        <p:spPr>
          <a:xfrm>
            <a:off x="175790" y="95363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 xmlns:a16="http://schemas.microsoft.com/office/drawing/2014/main" id="{B9EBAC2B-C749-44C1-847B-A683D1B3EB68}"/>
              </a:ext>
            </a:extLst>
          </p:cNvPr>
          <p:cNvSpPr/>
          <p:nvPr/>
        </p:nvSpPr>
        <p:spPr>
          <a:xfrm>
            <a:off x="457199" y="1764404"/>
            <a:ext cx="11296651" cy="251912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 xmlns:a16="http://schemas.microsoft.com/office/drawing/2014/main" id="{C075D9A7-F67D-410C-884F-CE3C26529868}"/>
              </a:ext>
            </a:extLst>
          </p:cNvPr>
          <p:cNvSpPr/>
          <p:nvPr/>
        </p:nvSpPr>
        <p:spPr>
          <a:xfrm>
            <a:off x="180064" y="1783671"/>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 xmlns:a16="http://schemas.microsoft.com/office/drawing/2014/main" id="{E8E695D0-FC90-42D6-9BD5-FDF379118DDC}"/>
              </a:ext>
            </a:extLst>
          </p:cNvPr>
          <p:cNvSpPr/>
          <p:nvPr/>
        </p:nvSpPr>
        <p:spPr>
          <a:xfrm>
            <a:off x="402385" y="4332453"/>
            <a:ext cx="11476265" cy="188804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 xmlns:a16="http://schemas.microsoft.com/office/drawing/2014/main" id="{FD66D3BE-EC28-49AB-8692-C53A0BBFE016}"/>
              </a:ext>
            </a:extLst>
          </p:cNvPr>
          <p:cNvSpPr/>
          <p:nvPr/>
        </p:nvSpPr>
        <p:spPr>
          <a:xfrm>
            <a:off x="210083" y="4154741"/>
            <a:ext cx="473145" cy="810861"/>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grpSp>
        <p:nvGrpSpPr>
          <p:cNvPr id="12" name="Group 11">
            <a:extLst>
              <a:ext uri="{FF2B5EF4-FFF2-40B4-BE49-F238E27FC236}">
                <a16:creationId xmlns:a16="http://schemas.microsoft.com/office/drawing/2014/main" xmlns="" id="{A2AB77C2-FA9E-4B66-9B7A-45643B4E615D}"/>
              </a:ext>
            </a:extLst>
          </p:cNvPr>
          <p:cNvGrpSpPr/>
          <p:nvPr/>
        </p:nvGrpSpPr>
        <p:grpSpPr>
          <a:xfrm>
            <a:off x="299319" y="108544"/>
            <a:ext cx="3572757" cy="584775"/>
            <a:chOff x="8012784" y="208778"/>
            <a:chExt cx="3572757" cy="584775"/>
          </a:xfrm>
        </p:grpSpPr>
        <p:sp>
          <p:nvSpPr>
            <p:cNvPr id="13" name="Rectangle: Rounded Corners 43">
              <a:extLst>
                <a:ext uri="{FF2B5EF4-FFF2-40B4-BE49-F238E27FC236}">
                  <a16:creationId xmlns:a16="http://schemas.microsoft.com/office/drawing/2014/main" xmlns=""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14" name="Rectangle 13">
              <a:extLst>
                <a:ext uri="{FF2B5EF4-FFF2-40B4-BE49-F238E27FC236}">
                  <a16:creationId xmlns:a16="http://schemas.microsoft.com/office/drawing/2014/main" xmlns=""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2251735074"/>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1477</Words>
  <Application>Microsoft Office PowerPoint</Application>
  <PresentationFormat>Widescreen</PresentationFormat>
  <Paragraphs>140</Paragraphs>
  <Slides>31</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SimSun</vt:lpstr>
      <vt:lpstr>Arial</vt:lpstr>
      <vt:lpstr>Arial-Rounded</vt:lpstr>
      <vt:lpstr>AvantGarde</vt:lpstr>
      <vt:lpstr>Calibri</vt:lpstr>
      <vt:lpstr>Cambria</vt:lpstr>
      <vt:lpstr>Coiny</vt:lpstr>
      <vt:lpstr>inpin heiti</vt:lpstr>
      <vt:lpstr>Times New Roman</vt:lpstr>
      <vt:lpstr>杨任东竹石体-Medium</vt:lpstr>
      <vt:lpstr>等线</vt:lpstr>
      <vt:lpstr>等线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58</cp:revision>
  <dcterms:created xsi:type="dcterms:W3CDTF">2022-06-21T09:04:21Z</dcterms:created>
  <dcterms:modified xsi:type="dcterms:W3CDTF">2023-04-25T01:26:32Z</dcterms:modified>
</cp:coreProperties>
</file>