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585" r:id="rId2"/>
    <p:sldId id="257" r:id="rId3"/>
    <p:sldId id="409" r:id="rId4"/>
    <p:sldId id="266" r:id="rId5"/>
    <p:sldId id="426" r:id="rId6"/>
    <p:sldId id="395" r:id="rId7"/>
    <p:sldId id="402" r:id="rId8"/>
    <p:sldId id="407" r:id="rId9"/>
    <p:sldId id="413" r:id="rId10"/>
    <p:sldId id="385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1A2629"/>
    <a:srgbClr val="B2B4BB"/>
    <a:srgbClr val="D3CDCD"/>
    <a:srgbClr val="A66C42"/>
    <a:srgbClr val="F8CBAD"/>
    <a:srgbClr val="FBDBE4"/>
    <a:srgbClr val="FF66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110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64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A6A1BD5-15F0-45FF-81CA-8EFAA2CE9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B12BFA0-4996-49EB-8CED-0BE7668F4A05}" type="slidenum">
              <a:rPr lang="en-US" altLang="zh-CN">
                <a:latin typeface="UTM Avo" panose="020406030505060202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UTM Avo" panose="020406030505060202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E4C15BD-34AF-40CB-9BE4-7BC39918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F4B3A11-298B-4FD6-9F50-CA88DC35B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0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27/4/2022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27/4/2022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7987175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27/4/2022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649" r:id="rId4"/>
    <p:sldLayoutId id="2147483652" r:id="rId5"/>
    <p:sldLayoutId id="2147483656" r:id="rId6"/>
    <p:sldLayoutId id="2147483748" r:id="rId7"/>
    <p:sldLayoutId id="21474837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 smtClean="0">
                <a:solidFill>
                  <a:srgbClr val="FF0000"/>
                </a:solidFill>
                <a:latin typeface="+mn-lt"/>
              </a:rPr>
              <a:t>Luyện</a:t>
            </a:r>
            <a:r>
              <a:rPr lang="en-US" sz="5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+mn-lt"/>
              </a:rPr>
              <a:t>chung</a:t>
            </a:r>
            <a:r>
              <a:rPr lang="en-US" sz="5200" b="1" dirty="0" smtClean="0">
                <a:solidFill>
                  <a:srgbClr val="FF0000"/>
                </a:solidFill>
                <a:latin typeface="+mn-lt"/>
              </a:rPr>
              <a:t> (74)</a:t>
            </a:r>
            <a:endParaRPr sz="5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3636" y="2347046"/>
            <a:ext cx="331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Toán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777125" y="1229567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9575" y="2718549"/>
            <a:ext cx="7370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B5650-C1A6-4541-B272-C9D8223BD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BB7813-42EF-4114-A310-EEF24D65E787}"/>
              </a:ext>
            </a:extLst>
          </p:cNvPr>
          <p:cNvSpPr/>
          <p:nvPr/>
        </p:nvSpPr>
        <p:spPr>
          <a:xfrm>
            <a:off x="2819701" y="3589906"/>
            <a:ext cx="6338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đúng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10" name="Picture 5" descr="14">
            <a:extLst>
              <a:ext uri="{FF2B5EF4-FFF2-40B4-BE49-F238E27FC236}">
                <a16:creationId xmlns:a16="http://schemas.microsoft.com/office/drawing/2014/main" id="{6CBB0087-77A2-449F-9197-2E4AA59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556"/>
            <a:ext cx="5321030" cy="37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  <p:pic>
        <p:nvPicPr>
          <p:cNvPr id="9" name="Picture 6" descr="13">
            <a:extLst>
              <a:ext uri="{FF2B5EF4-FFF2-40B4-BE49-F238E27FC236}">
                <a16:creationId xmlns:a16="http://schemas.microsoft.com/office/drawing/2014/main" id="{5BC9F893-9AC8-47DA-A5A0-00D0A287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41" y="-38317"/>
            <a:ext cx="9769110" cy="6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3405262" y="2163487"/>
            <a:ext cx="6775967" cy="299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chơi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Mỗi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nhóm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nhận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được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một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bộ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thẻ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phép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khác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nhau</a:t>
            </a: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HS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thảo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luận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viết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số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thích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hợp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vào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ô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trống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Nhóm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nào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thực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hiện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nhanh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đúng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thì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thắng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cuộc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">
            <a:extLst>
              <a:ext uri="{FF2B5EF4-FFF2-40B4-BE49-F238E27FC236}">
                <a16:creationId xmlns:a16="http://schemas.microsoft.com/office/drawing/2014/main" id="{8269B057-F6A2-4D61-B579-D751DD1D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" y="5346172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6">
            <a:extLst>
              <a:ext uri="{FF2B5EF4-FFF2-40B4-BE49-F238E27FC236}">
                <a16:creationId xmlns:a16="http://schemas.microsoft.com/office/drawing/2014/main" id="{6FFC3F62-8B71-457C-BAC8-C75082C1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00668"/>
            <a:ext cx="12143107" cy="6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7">
            <a:extLst>
              <a:ext uri="{FF2B5EF4-FFF2-40B4-BE49-F238E27FC236}">
                <a16:creationId xmlns:a16="http://schemas.microsoft.com/office/drawing/2014/main" id="{A828F08C-A29D-4407-B622-EA78F1EF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70" y="2080653"/>
            <a:ext cx="2268000" cy="42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>
            <a:extLst>
              <a:ext uri="{FF2B5EF4-FFF2-40B4-BE49-F238E27FC236}">
                <a16:creationId xmlns:a16="http://schemas.microsoft.com/office/drawing/2014/main" id="{91939721-E0B1-4AA0-B8C8-AE7CE87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598" y="572149"/>
            <a:ext cx="61121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+mn-lt"/>
              </a:rPr>
              <a:t>Ai </a:t>
            </a:r>
            <a:r>
              <a:rPr lang="en-US" altLang="zh-CN" sz="3600" b="1" dirty="0" err="1">
                <a:solidFill>
                  <a:srgbClr val="FF0000"/>
                </a:solidFill>
                <a:latin typeface="+mn-lt"/>
              </a:rPr>
              <a:t>nhanh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</a:rPr>
              <a:t>Ai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altLang="zh-CN" sz="36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id="{D125DFE9-ABFE-4B4F-B7C1-EF981E5A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015581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2 0 8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7D9FB7A2-66EA-42E0-A42E-5A6FD59D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474006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2 8 2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281B8591-47B6-4567-9BCA-E35AA72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770" y="2977240"/>
            <a:ext cx="1211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4 9 0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4470D-F4FE-4C47-B9E3-1BD59247B479}"/>
              </a:ext>
            </a:extLst>
          </p:cNvPr>
          <p:cNvCxnSpPr/>
          <p:nvPr/>
        </p:nvCxnSpPr>
        <p:spPr>
          <a:xfrm>
            <a:off x="2372754" y="2959160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2" name="TextBox 13">
            <a:extLst>
              <a:ext uri="{FF2B5EF4-FFF2-40B4-BE49-F238E27FC236}">
                <a16:creationId xmlns:a16="http://schemas.microsoft.com/office/drawing/2014/main" id="{BB072025-E73E-4F89-B1E4-BAFE233B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812" y="2138516"/>
            <a:ext cx="40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D7F49F-9628-4838-97D2-B78B0B701B56}"/>
              </a:ext>
            </a:extLst>
          </p:cNvPr>
          <p:cNvSpPr/>
          <p:nvPr/>
        </p:nvSpPr>
        <p:spPr bwMode="auto">
          <a:xfrm>
            <a:off x="2858502" y="2464596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560349-7059-4A3E-9A1B-C70D39765E01}"/>
              </a:ext>
            </a:extLst>
          </p:cNvPr>
          <p:cNvSpPr/>
          <p:nvPr/>
        </p:nvSpPr>
        <p:spPr bwMode="auto">
          <a:xfrm>
            <a:off x="3221941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E04595-F533-4B37-B87C-C13E187B6136}"/>
              </a:ext>
            </a:extLst>
          </p:cNvPr>
          <p:cNvSpPr/>
          <p:nvPr/>
        </p:nvSpPr>
        <p:spPr bwMode="auto">
          <a:xfrm>
            <a:off x="2567498" y="3038847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26" name="TextBox 31">
            <a:extLst>
              <a:ext uri="{FF2B5EF4-FFF2-40B4-BE49-F238E27FC236}">
                <a16:creationId xmlns:a16="http://schemas.microsoft.com/office/drawing/2014/main" id="{B8EA7B14-CAA8-4AC7-9FC6-27F39E00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02017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5 7 9 </a:t>
            </a:r>
          </a:p>
        </p:txBody>
      </p:sp>
      <p:sp>
        <p:nvSpPr>
          <p:cNvPr id="13327" name="TextBox 32">
            <a:extLst>
              <a:ext uri="{FF2B5EF4-FFF2-40B4-BE49-F238E27FC236}">
                <a16:creationId xmlns:a16="http://schemas.microsoft.com/office/drawing/2014/main" id="{CECAF43D-602E-4C21-A1C9-DF7D5921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478602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3 8 1</a:t>
            </a:r>
          </a:p>
        </p:txBody>
      </p:sp>
      <p:sp>
        <p:nvSpPr>
          <p:cNvPr id="13328" name="TextBox 33">
            <a:extLst>
              <a:ext uri="{FF2B5EF4-FFF2-40B4-BE49-F238E27FC236}">
                <a16:creationId xmlns:a16="http://schemas.microsoft.com/office/drawing/2014/main" id="{FC5F5F97-A680-46B0-838C-C80A51C2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794" y="2981836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1 9 8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F4F933-1FF1-45D2-91AA-B55B78B05274}"/>
              </a:ext>
            </a:extLst>
          </p:cNvPr>
          <p:cNvCxnSpPr/>
          <p:nvPr/>
        </p:nvCxnSpPr>
        <p:spPr>
          <a:xfrm>
            <a:off x="4928693" y="2989182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0" name="TextBox 35">
            <a:extLst>
              <a:ext uri="{FF2B5EF4-FFF2-40B4-BE49-F238E27FC236}">
                <a16:creationId xmlns:a16="http://schemas.microsoft.com/office/drawing/2014/main" id="{045CA15C-CB85-4711-A2BA-2CD00533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68" y="2047751"/>
            <a:ext cx="39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2415AC2-2113-4693-85DB-344AA00C7091}"/>
              </a:ext>
            </a:extLst>
          </p:cNvPr>
          <p:cNvSpPr/>
          <p:nvPr/>
        </p:nvSpPr>
        <p:spPr bwMode="auto">
          <a:xfrm>
            <a:off x="5735944" y="2047244"/>
            <a:ext cx="304316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9B80182-744E-466F-842C-CF0528B15AB1}"/>
              </a:ext>
            </a:extLst>
          </p:cNvPr>
          <p:cNvSpPr/>
          <p:nvPr/>
        </p:nvSpPr>
        <p:spPr bwMode="auto">
          <a:xfrm>
            <a:off x="5431628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EF08999-898E-4A3C-954E-3BA61C17B651}"/>
              </a:ext>
            </a:extLst>
          </p:cNvPr>
          <p:cNvSpPr/>
          <p:nvPr/>
        </p:nvSpPr>
        <p:spPr bwMode="auto">
          <a:xfrm>
            <a:off x="5093662" y="250764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34" name="TextBox 40">
            <a:extLst>
              <a:ext uri="{FF2B5EF4-FFF2-40B4-BE49-F238E27FC236}">
                <a16:creationId xmlns:a16="http://schemas.microsoft.com/office/drawing/2014/main" id="{69B24D90-2FF5-404B-A61A-0A2456C9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3789538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4 2 3</a:t>
            </a:r>
          </a:p>
        </p:txBody>
      </p:sp>
      <p:sp>
        <p:nvSpPr>
          <p:cNvPr id="13335" name="TextBox 41">
            <a:extLst>
              <a:ext uri="{FF2B5EF4-FFF2-40B4-BE49-F238E27FC236}">
                <a16:creationId xmlns:a16="http://schemas.microsoft.com/office/drawing/2014/main" id="{724D32A2-0467-40C1-82CF-F61ABA92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151" y="4233028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2 9</a:t>
            </a:r>
          </a:p>
        </p:txBody>
      </p:sp>
      <p:sp>
        <p:nvSpPr>
          <p:cNvPr id="13336" name="TextBox 42">
            <a:extLst>
              <a:ext uri="{FF2B5EF4-FFF2-40B4-BE49-F238E27FC236}">
                <a16:creationId xmlns:a16="http://schemas.microsoft.com/office/drawing/2014/main" id="{16ED7A7B-8589-4CBE-B1B8-140AB054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208" y="4751197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4 5 2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A0A212-F79E-4FF9-97F1-7CD40B992211}"/>
              </a:ext>
            </a:extLst>
          </p:cNvPr>
          <p:cNvCxnSpPr/>
          <p:nvPr/>
        </p:nvCxnSpPr>
        <p:spPr>
          <a:xfrm>
            <a:off x="2921945" y="473311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TextBox 44">
            <a:extLst>
              <a:ext uri="{FF2B5EF4-FFF2-40B4-BE49-F238E27FC236}">
                <a16:creationId xmlns:a16="http://schemas.microsoft.com/office/drawing/2014/main" id="{F1BEFBF8-F4F7-4A4C-80B4-56F460F7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53" y="3912474"/>
            <a:ext cx="39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AAAC52D-9CC8-48E2-8EFF-920D248C4580}"/>
              </a:ext>
            </a:extLst>
          </p:cNvPr>
          <p:cNvSpPr/>
          <p:nvPr/>
        </p:nvSpPr>
        <p:spPr bwMode="auto">
          <a:xfrm>
            <a:off x="3357375" y="4275665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34ACBBA-3076-49E1-8162-A6009A1FAB71}"/>
              </a:ext>
            </a:extLst>
          </p:cNvPr>
          <p:cNvSpPr/>
          <p:nvPr/>
        </p:nvSpPr>
        <p:spPr bwMode="auto">
          <a:xfrm>
            <a:off x="3706422" y="4835047"/>
            <a:ext cx="305359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38E1E45-1DEC-4270-B564-0AFE752BEB57}"/>
              </a:ext>
            </a:extLst>
          </p:cNvPr>
          <p:cNvSpPr/>
          <p:nvPr/>
        </p:nvSpPr>
        <p:spPr bwMode="auto">
          <a:xfrm>
            <a:off x="3069783" y="481634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42" name="TextBox 49">
            <a:extLst>
              <a:ext uri="{FF2B5EF4-FFF2-40B4-BE49-F238E27FC236}">
                <a16:creationId xmlns:a16="http://schemas.microsoft.com/office/drawing/2014/main" id="{DD928116-277A-47FB-A51E-8B9A8221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919" y="376885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9 5 4</a:t>
            </a:r>
          </a:p>
        </p:txBody>
      </p:sp>
      <p:sp>
        <p:nvSpPr>
          <p:cNvPr id="13343" name="TextBox 50">
            <a:extLst>
              <a:ext uri="{FF2B5EF4-FFF2-40B4-BE49-F238E27FC236}">
                <a16:creationId xmlns:a16="http://schemas.microsoft.com/office/drawing/2014/main" id="{E03853F5-2856-4B67-B355-6F1FEFD7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59" y="4235025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9 1</a:t>
            </a:r>
          </a:p>
        </p:txBody>
      </p:sp>
      <p:sp>
        <p:nvSpPr>
          <p:cNvPr id="13344" name="TextBox 51">
            <a:extLst>
              <a:ext uri="{FF2B5EF4-FFF2-40B4-BE49-F238E27FC236}">
                <a16:creationId xmlns:a16="http://schemas.microsoft.com/office/drawing/2014/main" id="{F6FF7725-C230-4FD6-B68E-DD1A35E2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855" y="4729368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8 6 3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84EA433-4034-426E-84AF-7D8E08C7B2D0}"/>
              </a:ext>
            </a:extLst>
          </p:cNvPr>
          <p:cNvCxnSpPr/>
          <p:nvPr/>
        </p:nvCxnSpPr>
        <p:spPr>
          <a:xfrm>
            <a:off x="5573690" y="471243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6" name="TextBox 53">
            <a:extLst>
              <a:ext uri="{FF2B5EF4-FFF2-40B4-BE49-F238E27FC236}">
                <a16:creationId xmlns:a16="http://schemas.microsoft.com/office/drawing/2014/main" id="{98DB2465-8F87-4B44-BA50-895E95A9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74" y="3767708"/>
            <a:ext cx="39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9FAFE8F-6962-4A52-980D-063D06ABA197}"/>
              </a:ext>
            </a:extLst>
          </p:cNvPr>
          <p:cNvSpPr/>
          <p:nvPr/>
        </p:nvSpPr>
        <p:spPr bwMode="auto">
          <a:xfrm>
            <a:off x="6098985" y="4239661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5ED0F4D-0B8D-4C3B-B235-F972DD55A52B}"/>
              </a:ext>
            </a:extLst>
          </p:cNvPr>
          <p:cNvSpPr/>
          <p:nvPr/>
        </p:nvSpPr>
        <p:spPr bwMode="auto">
          <a:xfrm>
            <a:off x="6453321" y="4819619"/>
            <a:ext cx="305359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FAE8A71-E83B-4C8C-8D8E-3D644A035A1A}"/>
              </a:ext>
            </a:extLst>
          </p:cNvPr>
          <p:cNvSpPr/>
          <p:nvPr/>
        </p:nvSpPr>
        <p:spPr bwMode="auto">
          <a:xfrm>
            <a:off x="5785272" y="481571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8" name="Picture 5" descr="1-43">
            <a:extLst>
              <a:ext uri="{FF2B5EF4-FFF2-40B4-BE49-F238E27FC236}">
                <a16:creationId xmlns:a16="http://schemas.microsoft.com/office/drawing/2014/main" id="{275141E6-636A-4B36-80E1-E7DD283E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0" y="4454150"/>
            <a:ext cx="2257660" cy="20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9801991-2164-481F-874E-93ED71900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24001" y="125016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082066" y="1195544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111065" y="1214266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451673" y="481925"/>
            <a:ext cx="1961964" cy="626040"/>
            <a:chOff x="-6101424" y="294756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6101424" y="294756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  </a:t>
              </a:r>
              <a:r>
                <a:rPr lang="en-US" sz="3600" b="1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Tính</a:t>
              </a:r>
              <a:r>
                <a:rPr lang="en-US" sz="36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:</a:t>
              </a:r>
              <a:endParaRPr lang="en-US" sz="36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6049099" y="359406"/>
              <a:ext cx="505791" cy="6343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534089" y="1346415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192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88018" y="2432640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261384" y="16080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5518134" y="1291231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5272063" y="2362983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5245429" y="15528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8558729" y="1303488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8312658" y="2389713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8286024" y="15650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3413637" y="2563659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9455212" y="246992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6357015" y="2483690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2156927" y="376377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5094801" y="3804259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8111065" y="373623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2715291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792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386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2469220" y="4965871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2442586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5632218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628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5386147" y="4974878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5359513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8556891" y="3828757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247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8427976" y="4904255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8284186" y="40903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7698187" y="5147660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>
            <a:off x="1871168" y="5147590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4791140" y="5203992"/>
            <a:ext cx="659999" cy="953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8991" y="1565098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039679" y="3758107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b)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963450" y="2411671"/>
            <a:ext cx="50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03156" y="2204480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733814" y="2411670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499728" y="2403994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5993254" y="2370719"/>
            <a:ext cx="50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Oval 54"/>
          <p:cNvSpPr/>
          <p:nvPr/>
        </p:nvSpPr>
        <p:spPr>
          <a:xfrm>
            <a:off x="6009104" y="2138152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5763618" y="2370718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5544308" y="2362269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9023067" y="2438958"/>
            <a:ext cx="50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981765" y="2163527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8793431" y="2438957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8559345" y="2431281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3154519" y="4977460"/>
            <a:ext cx="50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158001" y="4770269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924883" y="4977459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690797" y="4969783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6061497" y="4963809"/>
            <a:ext cx="50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834451" y="4756618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5831861" y="4963808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5597775" y="4956132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8995773" y="4895572"/>
            <a:ext cx="50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985607" y="4620141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8766137" y="4895571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8532051" y="4887895"/>
            <a:ext cx="4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8" grpId="0"/>
      <p:bldP spid="49" grpId="0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70" grpId="0" animBg="1"/>
      <p:bldP spid="80" grpId="0"/>
      <p:bldP spid="81" grpId="0"/>
      <p:bldP spid="82" grpId="0"/>
      <p:bldP spid="86" grpId="0" animBg="1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B5B6D-CFD1-4B91-B9F6-004C2CDF1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9"/>
          <a:stretch/>
        </p:blipFill>
        <p:spPr>
          <a:xfrm>
            <a:off x="0" y="1"/>
            <a:ext cx="12192000" cy="64175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410459" y="279150"/>
            <a:ext cx="4068342" cy="648195"/>
            <a:chOff x="-5892566" y="595534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5892566" y="595534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5820156" y="636957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126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47524" y="28286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126 + 268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687 + 91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186 + 5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268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394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687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91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778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252550" y="169714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186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9092871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640660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78693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191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735311" y="4344381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5130227" y="4386123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215265" y="5155350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634953" y="3608216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825 - 408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5022727" y="366794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536 - 66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271717" y="446553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825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2229254" y="55517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2018062" y="47271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260584" y="4963674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408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271717" y="556405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417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5691324" y="450829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536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686814" y="558100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5478801" y="47619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5883027" y="50156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693912" y="560681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470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8590997" y="4416838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8484410" y="3689740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224 - 8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9196736" y="4530445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9120717" y="5616670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9010847" y="47653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9406195" y="5037850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234836" y="5628965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216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37488" y="5444492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90751" y="5335275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97" grpId="0" animBg="1"/>
      <p:bldP spid="98" grpId="0" animBg="1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60" grpId="0" animBg="1"/>
      <p:bldP spid="61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16447A-A526-454B-83DB-76083D8C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1271862" y="503674"/>
            <a:ext cx="3829550" cy="587289"/>
            <a:chOff x="-5465521" y="490465"/>
            <a:chExt cx="3761763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5465521" y="490465"/>
              <a:ext cx="3761763" cy="706430"/>
            </a:xfrm>
            <a:prstGeom prst="roundRect">
              <a:avLst>
                <a:gd name="adj" fmla="val 49773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</a:t>
              </a:r>
              <a:r>
                <a:rPr lang="en-US" sz="2800" b="1" dirty="0">
                  <a:solidFill>
                    <a:schemeClr val="tx1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nhẩm</a:t>
              </a:r>
              <a:r>
                <a:rPr lang="en-US" sz="28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5276544" y="541376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F308-32DA-4D56-AED5-C92AC4B34F25}"/>
              </a:ext>
            </a:extLst>
          </p:cNvPr>
          <p:cNvGrpSpPr/>
          <p:nvPr/>
        </p:nvGrpSpPr>
        <p:grpSpPr>
          <a:xfrm>
            <a:off x="1078869" y="1317233"/>
            <a:ext cx="4292831" cy="2142266"/>
            <a:chOff x="1246552" y="1741806"/>
            <a:chExt cx="4292831" cy="2142266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363DB3-A494-4ACC-8821-56525154C144}"/>
                </a:ext>
              </a:extLst>
            </p:cNvPr>
            <p:cNvGrpSpPr/>
            <p:nvPr/>
          </p:nvGrpSpPr>
          <p:grpSpPr>
            <a:xfrm>
              <a:off x="1646658" y="1819270"/>
              <a:ext cx="3673891" cy="1969379"/>
              <a:chOff x="827460" y="4533898"/>
              <a:chExt cx="2758180" cy="1499902"/>
            </a:xfrm>
            <a:grpFill/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CE3A461-8989-4773-9F1B-4180ECBBDFB0}"/>
                  </a:ext>
                </a:extLst>
              </p:cNvPr>
              <p:cNvSpPr/>
              <p:nvPr/>
            </p:nvSpPr>
            <p:spPr>
              <a:xfrm>
                <a:off x="827460" y="4533898"/>
                <a:ext cx="2758180" cy="1499902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903505" y="4584202"/>
                <a:ext cx="2669058" cy="1312675"/>
              </a:xfrm>
              <a:prstGeom prst="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230 + 20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650 – 150 =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46552" y="3346610"/>
              <a:ext cx="770750" cy="537462"/>
            </a:xfrm>
            <a:prstGeom prst="rect">
              <a:avLst/>
            </a:prstGeom>
            <a:grpFill/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1B560E-EB1C-4D55-90E3-B038122FDE3F}"/>
                </a:ext>
              </a:extLst>
            </p:cNvPr>
            <p:cNvSpPr/>
            <p:nvPr/>
          </p:nvSpPr>
          <p:spPr>
            <a:xfrm rot="1558595">
              <a:off x="4911649" y="174180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grpFill/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78CC30E-8972-4056-AAF8-D5793D7891F2}"/>
              </a:ext>
            </a:extLst>
          </p:cNvPr>
          <p:cNvSpPr txBox="1"/>
          <p:nvPr/>
        </p:nvSpPr>
        <p:spPr>
          <a:xfrm>
            <a:off x="3964777" y="16107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274BFD-15F2-41C6-B5ED-9B4A7F58DFDD}"/>
              </a:ext>
            </a:extLst>
          </p:cNvPr>
          <p:cNvSpPr txBox="1"/>
          <p:nvPr/>
        </p:nvSpPr>
        <p:spPr>
          <a:xfrm>
            <a:off x="4016831" y="2512135"/>
            <a:ext cx="115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88CB1D-1F8E-44C4-A628-C1A8C43844A2}"/>
              </a:ext>
            </a:extLst>
          </p:cNvPr>
          <p:cNvGrpSpPr/>
          <p:nvPr/>
        </p:nvGrpSpPr>
        <p:grpSpPr>
          <a:xfrm>
            <a:off x="6400803" y="1326741"/>
            <a:ext cx="4318142" cy="2179018"/>
            <a:chOff x="1261286" y="1455626"/>
            <a:chExt cx="4318142" cy="2179018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3"/>
              <a:ext cx="3710114" cy="1952627"/>
              <a:chOff x="827462" y="4321452"/>
              <a:chExt cx="2785375" cy="1487142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785375" cy="1487142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912271" y="4377874"/>
                <a:ext cx="2669058" cy="1312674"/>
              </a:xfrm>
              <a:prstGeom prst="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150 + 350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835 – 35 =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  <a:grpFill/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7EBE-EB24-4677-A5C7-E26DCA967BEE}"/>
                </a:ext>
              </a:extLst>
            </p:cNvPr>
            <p:cNvSpPr/>
            <p:nvPr/>
          </p:nvSpPr>
          <p:spPr>
            <a:xfrm rot="1558595">
              <a:off x="4951694" y="145562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grpFill/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D16F269-57C2-4CD7-A7A4-8B4BFA104515}"/>
              </a:ext>
            </a:extLst>
          </p:cNvPr>
          <p:cNvSpPr txBox="1"/>
          <p:nvPr/>
        </p:nvSpPr>
        <p:spPr>
          <a:xfrm>
            <a:off x="9380576" y="165210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9DE460-51CD-48A6-A677-8D3D2E34DA0A}"/>
              </a:ext>
            </a:extLst>
          </p:cNvPr>
          <p:cNvSpPr txBox="1"/>
          <p:nvPr/>
        </p:nvSpPr>
        <p:spPr>
          <a:xfrm>
            <a:off x="9418472" y="2533061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942585-0041-495C-87BF-A29C19D403F6}"/>
              </a:ext>
            </a:extLst>
          </p:cNvPr>
          <p:cNvGrpSpPr/>
          <p:nvPr/>
        </p:nvGrpSpPr>
        <p:grpSpPr>
          <a:xfrm>
            <a:off x="3340696" y="3992049"/>
            <a:ext cx="4634806" cy="1985111"/>
            <a:chOff x="1180709" y="1587283"/>
            <a:chExt cx="4634806" cy="1985111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338EA7-6AE5-4A37-86D6-2D3618C66152}"/>
                </a:ext>
              </a:extLst>
            </p:cNvPr>
            <p:cNvGrpSpPr/>
            <p:nvPr/>
          </p:nvGrpSpPr>
          <p:grpSpPr>
            <a:xfrm>
              <a:off x="1646661" y="1717637"/>
              <a:ext cx="4047769" cy="1815016"/>
              <a:chOff x="827462" y="4456489"/>
              <a:chExt cx="3038870" cy="1382336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456489"/>
                <a:ext cx="3038870" cy="1382336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161999" y="4500029"/>
                <a:ext cx="2369796" cy="1312674"/>
              </a:xfrm>
              <a:prstGeom prst="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405 + 45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200 – 50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  <a:grpFill/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416C11-90DF-4E5C-A46C-060D5662A6CB}"/>
                </a:ext>
              </a:extLst>
            </p:cNvPr>
            <p:cNvSpPr/>
            <p:nvPr/>
          </p:nvSpPr>
          <p:spPr>
            <a:xfrm rot="1558595">
              <a:off x="5187781" y="1587283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grpFill/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9A3EDDB-082E-47AE-8D20-915E865FE4BF}"/>
              </a:ext>
            </a:extLst>
          </p:cNvPr>
          <p:cNvSpPr txBox="1"/>
          <p:nvPr/>
        </p:nvSpPr>
        <p:spPr>
          <a:xfrm>
            <a:off x="6471675" y="43474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E613C1-3820-4CF7-AA79-E342F1C576F0}"/>
              </a:ext>
            </a:extLst>
          </p:cNvPr>
          <p:cNvSpPr txBox="1"/>
          <p:nvPr/>
        </p:nvSpPr>
        <p:spPr>
          <a:xfrm>
            <a:off x="6400377" y="524823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6" grpId="0"/>
      <p:bldP spid="67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03D82-B62E-4C30-B4F1-F374AC27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5"/>
          <a:stretch/>
        </p:blipFill>
        <p:spPr>
          <a:xfrm>
            <a:off x="0" y="0"/>
            <a:ext cx="12192000" cy="6432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B51C-1F00-43D5-87DE-09383E6903B7}"/>
              </a:ext>
            </a:extLst>
          </p:cNvPr>
          <p:cNvGrpSpPr/>
          <p:nvPr/>
        </p:nvGrpSpPr>
        <p:grpSpPr>
          <a:xfrm>
            <a:off x="791364" y="2181851"/>
            <a:ext cx="2835025" cy="1285674"/>
            <a:chOff x="1588196" y="1559723"/>
            <a:chExt cx="2835025" cy="128567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4CDDC962-AB72-4673-90C5-8EC47724D65B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59546"/>
                <a:gd name="adj2" fmla="val -6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D0EC70-1444-4749-895D-7CA4AD3F7873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237 + 125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81A4-D69E-4FD2-B310-4DF6DFE5C062}"/>
              </a:ext>
            </a:extLst>
          </p:cNvPr>
          <p:cNvSpPr/>
          <p:nvPr/>
        </p:nvSpPr>
        <p:spPr>
          <a:xfrm>
            <a:off x="3776294" y="435567"/>
            <a:ext cx="4639411" cy="6464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9098D-61D0-452F-A6C7-340E07E79545}"/>
              </a:ext>
            </a:extLst>
          </p:cNvPr>
          <p:cNvSpPr/>
          <p:nvPr/>
        </p:nvSpPr>
        <p:spPr>
          <a:xfrm>
            <a:off x="2716164" y="42554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9603-68E8-45BC-84D2-F9D26E1C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59" b="94714" l="15698" r="82741">
                        <a14:foregroundMark x1="39115" y1="56681" x2="33044" y2="62115"/>
                        <a14:foregroundMark x1="36860" y1="53157" x2="30876" y2="58884"/>
                        <a14:foregroundMark x1="20035" y1="55360" x2="20035" y2="55360"/>
                        <a14:foregroundMark x1="53599" y1="32599" x2="53599" y2="32599"/>
                        <a14:foregroundMark x1="34605" y1="54919" x2="39115" y2="61087"/>
                        <a14:foregroundMark x1="62966" y1="58590" x2="67303" y2="55653"/>
                        <a14:foregroundMark x1="50824" y1="51542" x2="62272" y2="52129"/>
                        <a14:foregroundMark x1="47268" y1="65786" x2="55507" y2="64905"/>
                        <a14:foregroundMark x1="49870" y1="61527" x2="51778" y2="70485"/>
                        <a14:foregroundMark x1="47095" y1="68722" x2="51171" y2="66814"/>
                        <a14:foregroundMark x1="65395" y1="60352" x2="67389" y2="55507"/>
                        <a14:foregroundMark x1="62186" y1="53891" x2="60451" y2="56681"/>
                        <a14:foregroundMark x1="62706" y1="55507" x2="64961" y2="55360"/>
                        <a14:foregroundMark x1="54814" y1="52717" x2="55507" y2="57562"/>
                        <a14:foregroundMark x1="31830" y1="59325" x2="30789" y2="63583"/>
                        <a14:foregroundMark x1="77624" y1="51542" x2="77624" y2="51542"/>
                        <a14:foregroundMark x1="49350" y1="94420" x2="49350" y2="94420"/>
                        <a14:foregroundMark x1="54900" y1="95301" x2="54900" y2="95301"/>
                        <a14:foregroundMark x1="79271" y1="74449" x2="79271" y2="74449"/>
                        <a14:foregroundMark x1="81787" y1="76799" x2="81787" y2="76799"/>
                        <a14:foregroundMark x1="82914" y1="76799" x2="82914" y2="76799"/>
                        <a14:foregroundMark x1="81526" y1="74596" x2="81526" y2="74596"/>
                        <a14:foregroundMark x1="80833" y1="79001" x2="81180" y2="84141"/>
                        <a14:foregroundMark x1="48309" y1="94273" x2="53513" y2="94273"/>
                        <a14:foregroundMark x1="19254" y1="81351" x2="19688" y2="84581"/>
                        <a14:foregroundMark x1="15698" y1="76211" x2="15698" y2="76211"/>
                      </a14:backgroundRemoval>
                    </a14:imgEffect>
                  </a14:imgLayer>
                </a14:imgProps>
              </a:ext>
            </a:extLst>
          </a:blip>
          <a:srcRect l="12877" t="26591" r="15985"/>
          <a:stretch/>
        </p:blipFill>
        <p:spPr>
          <a:xfrm>
            <a:off x="3004164" y="2204462"/>
            <a:ext cx="6696584" cy="408151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0954D3-5570-4440-988B-A3188352CE7B}"/>
              </a:ext>
            </a:extLst>
          </p:cNvPr>
          <p:cNvSpPr/>
          <p:nvPr/>
        </p:nvSpPr>
        <p:spPr>
          <a:xfrm>
            <a:off x="1095416" y="1147827"/>
            <a:ext cx="10262752" cy="945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Ai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13373-E24D-4EF5-BE95-7AD9F910D361}"/>
              </a:ext>
            </a:extLst>
          </p:cNvPr>
          <p:cNvGrpSpPr/>
          <p:nvPr/>
        </p:nvGrpSpPr>
        <p:grpSpPr>
          <a:xfrm>
            <a:off x="8827193" y="2055080"/>
            <a:ext cx="2835025" cy="1285674"/>
            <a:chOff x="1588196" y="1559723"/>
            <a:chExt cx="2835025" cy="128567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73353758-0ABB-4E7C-98E7-422DD7A0F052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-58795"/>
                <a:gd name="adj2" fmla="val 443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7EFBE2-A234-4E6A-8533-015702D7DB6A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248 + 132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715104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309</Words>
  <Application>Microsoft Office PowerPoint</Application>
  <PresentationFormat>Widescreen</PresentationFormat>
  <Paragraphs>125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宋体</vt:lpstr>
      <vt:lpstr>Arial</vt:lpstr>
      <vt:lpstr>Calibri</vt:lpstr>
      <vt:lpstr>Cambria Math</vt:lpstr>
      <vt:lpstr>Times New Roman</vt:lpstr>
      <vt:lpstr>UTM Avo</vt:lpstr>
      <vt:lpstr>1_Office Theme</vt:lpstr>
      <vt:lpstr>Luyện tập chung (74)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687</cp:revision>
  <dcterms:created xsi:type="dcterms:W3CDTF">2021-02-20T02:56:00Z</dcterms:created>
  <dcterms:modified xsi:type="dcterms:W3CDTF">2022-04-27T09:50:49Z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