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3" r:id="rId2"/>
    <p:sldId id="310" r:id="rId3"/>
    <p:sldId id="311" r:id="rId4"/>
    <p:sldId id="260" r:id="rId5"/>
    <p:sldId id="312" r:id="rId6"/>
    <p:sldId id="297" r:id="rId7"/>
    <p:sldId id="763" r:id="rId8"/>
    <p:sldId id="764" r:id="rId9"/>
    <p:sldId id="288" r:id="rId10"/>
    <p:sldId id="315" r:id="rId11"/>
    <p:sldId id="765" r:id="rId12"/>
    <p:sldId id="766" r:id="rId13"/>
    <p:sldId id="290" r:id="rId14"/>
    <p:sldId id="316" r:id="rId15"/>
    <p:sldId id="291" r:id="rId16"/>
    <p:sldId id="317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02594-7475-4F5D-B6D6-211E0926F925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EC01A-A590-40F6-935C-CCF42C697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6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95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2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24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01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41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  <p:sldLayoutId id="2147483687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31.emf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jpe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5" Type="http://schemas.openxmlformats.org/officeDocument/2006/relationships/image" Target="../media/image31.emf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31.emf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0AED-35BB-02F9-B12A-47C1F145AE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053" y="2958026"/>
            <a:ext cx="55417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3607" cy="3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Đới nóng còn gọi là Nhiệt đới: Thường nóng quanh năm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1026" name="Picture 2" descr="Đới nóng có mấy kiểu môi trường? Đặc điểm của các loại môi trường đới nóng">
            <a:extLst>
              <a:ext uri="{FF2B5EF4-FFF2-40B4-BE49-F238E27FC236}">
                <a16:creationId xmlns:a16="http://schemas.microsoft.com/office/drawing/2014/main" id="{73F66613-7CFA-6718-7AAF-95B2B216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9" y="1949767"/>
            <a:ext cx="5286375" cy="348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79" y="1917786"/>
            <a:ext cx="5825645" cy="3225714"/>
            <a:chOff x="182064" y="1902223"/>
            <a:chExt cx="6506027" cy="2751729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495742"/>
              <a:chOff x="1317" y="3053"/>
              <a:chExt cx="16681" cy="4399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3607" cy="4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Đới ôn hòa còn gọi là Ôn đới: khí hậu ôn hòa, có đủ bốn mùa Xuân, Hạ, Thu, Đông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2050" name="Picture 2" descr="Địa lí 7) Bài 13: Môi trường đới ôn hòa. | THCS Nguyễn Du Q.1">
            <a:extLst>
              <a:ext uri="{FF2B5EF4-FFF2-40B4-BE49-F238E27FC236}">
                <a16:creationId xmlns:a16="http://schemas.microsoft.com/office/drawing/2014/main" id="{3BBFAFDE-1F9A-0CF8-F36C-3DD9A7E5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044253"/>
            <a:ext cx="4695825" cy="31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319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79" y="1917786"/>
            <a:ext cx="5825645" cy="2752851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3607" cy="3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Palatino Linotype" panose="02040502050505030304" pitchFamily="18" charset="0"/>
                    <a:cs typeface="Times New Roman" panose="02020603050405020304" pitchFamily="18" charset="0"/>
                  </a:rPr>
                  <a:t>Đới lạnh còn gọi là  Hàn đới: rất lạnh, ở hai cực của Trái Đất, quanh năm nước đóng băng.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latino Linotype" panose="0204050205050503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074" name="Picture 2" descr="Khí hậu của đới lạnh? Đặc điểm và vị trí phân bố của đới lạnh?">
            <a:extLst>
              <a:ext uri="{FF2B5EF4-FFF2-40B4-BE49-F238E27FC236}">
                <a16:creationId xmlns:a16="http://schemas.microsoft.com/office/drawing/2014/main" id="{9E76AA68-0B9A-51B8-565A-320AFAAC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97" y="1952626"/>
            <a:ext cx="5095027" cy="35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469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16201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hí hậu của đới nóng? Vị trí phân bố và đặc điểm của đới nóng?">
            <a:extLst>
              <a:ext uri="{FF2B5EF4-FFF2-40B4-BE49-F238E27FC236}">
                <a16:creationId xmlns:a16="http://schemas.microsoft.com/office/drawing/2014/main" id="{8D2EB826-2A98-2848-870B-AD8BFFEF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4" y="1405287"/>
            <a:ext cx="7400925" cy="46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FEE329-418F-45F5-775F-0F125ABE5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291" y="2866965"/>
            <a:ext cx="690736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32AE6-CE28-D9B6-2BAA-661CB2282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1319212"/>
            <a:ext cx="10010775" cy="3933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63E41-FE67-C64B-3612-5E8CCE721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4" y="657224"/>
            <a:ext cx="6628428" cy="5324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84B09C-299C-C583-0436-82B2E24F1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072" y="862008"/>
            <a:ext cx="7034241" cy="41060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Trò chơi “ 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BabyShark-VA-5430698">
            <a:hlinkClick r:id="" action="ppaction://media"/>
            <a:extLst>
              <a:ext uri="{FF2B5EF4-FFF2-40B4-BE49-F238E27FC236}">
                <a16:creationId xmlns:a16="http://schemas.microsoft.com/office/drawing/2014/main" id="{58A47638-9DAC-4056-AA26-8BBE0F84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303" y="4862512"/>
            <a:ext cx="609600" cy="609600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D8308D0-400C-1FFE-4BD5-48D314A0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595910C-3405-1DEB-600C-22C29B00B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/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198783" y="1524000"/>
            <a:ext cx="11993217" cy="5062330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custGeom>
                    <a:avLst/>
                    <a:gdLst>
                      <a:gd name="connsiteX0" fmla="*/ 0 w 11993217"/>
                      <a:gd name="connsiteY0" fmla="*/ 843722 h 5062330"/>
                      <a:gd name="connsiteX1" fmla="*/ 881458 w 11993217"/>
                      <a:gd name="connsiteY1" fmla="*/ 0 h 5062330"/>
                      <a:gd name="connsiteX2" fmla="*/ 1714497 w 11993217"/>
                      <a:gd name="connsiteY2" fmla="*/ 0 h 5062330"/>
                      <a:gd name="connsiteX3" fmla="*/ 2240626 w 11993217"/>
                      <a:gd name="connsiteY3" fmla="*/ 0 h 5062330"/>
                      <a:gd name="connsiteX4" fmla="*/ 3175968 w 11993217"/>
                      <a:gd name="connsiteY4" fmla="*/ 0 h 5062330"/>
                      <a:gd name="connsiteX5" fmla="*/ 4111310 w 11993217"/>
                      <a:gd name="connsiteY5" fmla="*/ 0 h 5062330"/>
                      <a:gd name="connsiteX6" fmla="*/ 4535137 w 11993217"/>
                      <a:gd name="connsiteY6" fmla="*/ 0 h 5062330"/>
                      <a:gd name="connsiteX7" fmla="*/ 5470478 w 11993217"/>
                      <a:gd name="connsiteY7" fmla="*/ 0 h 5062330"/>
                      <a:gd name="connsiteX8" fmla="*/ 6098912 w 11993217"/>
                      <a:gd name="connsiteY8" fmla="*/ 0 h 5062330"/>
                      <a:gd name="connsiteX9" fmla="*/ 7034254 w 11993217"/>
                      <a:gd name="connsiteY9" fmla="*/ 0 h 5062330"/>
                      <a:gd name="connsiteX10" fmla="*/ 7969595 w 11993217"/>
                      <a:gd name="connsiteY10" fmla="*/ 0 h 5062330"/>
                      <a:gd name="connsiteX11" fmla="*/ 8598028 w 11993217"/>
                      <a:gd name="connsiteY11" fmla="*/ 0 h 5062330"/>
                      <a:gd name="connsiteX12" fmla="*/ 9533370 w 11993217"/>
                      <a:gd name="connsiteY12" fmla="*/ 0 h 5062330"/>
                      <a:gd name="connsiteX13" fmla="*/ 9957196 w 11993217"/>
                      <a:gd name="connsiteY13" fmla="*/ 0 h 5062330"/>
                      <a:gd name="connsiteX14" fmla="*/ 11111759 w 11993217"/>
                      <a:gd name="connsiteY14" fmla="*/ 0 h 5062330"/>
                      <a:gd name="connsiteX15" fmla="*/ 11993218 w 11993217"/>
                      <a:gd name="connsiteY15" fmla="*/ 843722 h 5062330"/>
                      <a:gd name="connsiteX16" fmla="*/ 11993217 w 11993217"/>
                      <a:gd name="connsiteY16" fmla="*/ 4218608 h 5062330"/>
                      <a:gd name="connsiteX17" fmla="*/ 11111758 w 11993217"/>
                      <a:gd name="connsiteY17" fmla="*/ 5062331 h 5062330"/>
                      <a:gd name="connsiteX18" fmla="*/ 10483326 w 11993217"/>
                      <a:gd name="connsiteY18" fmla="*/ 5062331 h 5062330"/>
                      <a:gd name="connsiteX19" fmla="*/ 9854892 w 11993217"/>
                      <a:gd name="connsiteY19" fmla="*/ 5062331 h 5062330"/>
                      <a:gd name="connsiteX20" fmla="*/ 8919551 w 11993217"/>
                      <a:gd name="connsiteY20" fmla="*/ 5062331 h 5062330"/>
                      <a:gd name="connsiteX21" fmla="*/ 8188816 w 11993217"/>
                      <a:gd name="connsiteY21" fmla="*/ 5062331 h 5062330"/>
                      <a:gd name="connsiteX22" fmla="*/ 7253474 w 11993217"/>
                      <a:gd name="connsiteY22" fmla="*/ 5062331 h 5062330"/>
                      <a:gd name="connsiteX23" fmla="*/ 6318132 w 11993217"/>
                      <a:gd name="connsiteY23" fmla="*/ 5062331 h 5062330"/>
                      <a:gd name="connsiteX24" fmla="*/ 5894305 w 11993217"/>
                      <a:gd name="connsiteY24" fmla="*/ 5062330 h 5062330"/>
                      <a:gd name="connsiteX25" fmla="*/ 5265872 w 11993217"/>
                      <a:gd name="connsiteY25" fmla="*/ 5062330 h 5062330"/>
                      <a:gd name="connsiteX26" fmla="*/ 4637439 w 11993217"/>
                      <a:gd name="connsiteY26" fmla="*/ 5062330 h 5062330"/>
                      <a:gd name="connsiteX27" fmla="*/ 3702098 w 11993217"/>
                      <a:gd name="connsiteY27" fmla="*/ 5062330 h 5062330"/>
                      <a:gd name="connsiteX28" fmla="*/ 2971361 w 11993217"/>
                      <a:gd name="connsiteY28" fmla="*/ 5062330 h 5062330"/>
                      <a:gd name="connsiteX29" fmla="*/ 2547536 w 11993217"/>
                      <a:gd name="connsiteY29" fmla="*/ 5062330 h 5062330"/>
                      <a:gd name="connsiteX30" fmla="*/ 1612194 w 11993217"/>
                      <a:gd name="connsiteY30" fmla="*/ 5062330 h 5062330"/>
                      <a:gd name="connsiteX31" fmla="*/ 881458 w 11993217"/>
                      <a:gd name="connsiteY31" fmla="*/ 5062330 h 5062330"/>
                      <a:gd name="connsiteX32" fmla="*/ 0 w 11993217"/>
                      <a:gd name="connsiteY32" fmla="*/ 4218607 h 5062330"/>
                      <a:gd name="connsiteX33" fmla="*/ 0 w 11993217"/>
                      <a:gd name="connsiteY33" fmla="*/ 3509882 h 5062330"/>
                      <a:gd name="connsiteX34" fmla="*/ 0 w 11993217"/>
                      <a:gd name="connsiteY34" fmla="*/ 2936150 h 5062330"/>
                      <a:gd name="connsiteX35" fmla="*/ 0 w 11993217"/>
                      <a:gd name="connsiteY35" fmla="*/ 2193676 h 5062330"/>
                      <a:gd name="connsiteX36" fmla="*/ 0 w 11993217"/>
                      <a:gd name="connsiteY36" fmla="*/ 1484950 h 5062330"/>
                      <a:gd name="connsiteX37" fmla="*/ 0 w 11993217"/>
                      <a:gd name="connsiteY37" fmla="*/ 843722 h 5062330"/>
                      <a:gd name="connsiteX0" fmla="*/ 0 w 11993217"/>
                      <a:gd name="connsiteY0" fmla="*/ 843722 h 5062330"/>
                      <a:gd name="connsiteX1" fmla="*/ 881458 w 11993217"/>
                      <a:gd name="connsiteY1" fmla="*/ 0 h 5062330"/>
                      <a:gd name="connsiteX2" fmla="*/ 1407587 w 11993217"/>
                      <a:gd name="connsiteY2" fmla="*/ 0 h 5062330"/>
                      <a:gd name="connsiteX3" fmla="*/ 1933717 w 11993217"/>
                      <a:gd name="connsiteY3" fmla="*/ 0 h 5062330"/>
                      <a:gd name="connsiteX4" fmla="*/ 2766756 w 11993217"/>
                      <a:gd name="connsiteY4" fmla="*/ 0 h 5062330"/>
                      <a:gd name="connsiteX5" fmla="*/ 3702098 w 11993217"/>
                      <a:gd name="connsiteY5" fmla="*/ 0 h 5062330"/>
                      <a:gd name="connsiteX6" fmla="*/ 4432834 w 11993217"/>
                      <a:gd name="connsiteY6" fmla="*/ 0 h 5062330"/>
                      <a:gd name="connsiteX7" fmla="*/ 5061266 w 11993217"/>
                      <a:gd name="connsiteY7" fmla="*/ 0 h 5062330"/>
                      <a:gd name="connsiteX8" fmla="*/ 5485093 w 11993217"/>
                      <a:gd name="connsiteY8" fmla="*/ 0 h 5062330"/>
                      <a:gd name="connsiteX9" fmla="*/ 6215829 w 11993217"/>
                      <a:gd name="connsiteY9" fmla="*/ 0 h 5062330"/>
                      <a:gd name="connsiteX10" fmla="*/ 6946566 w 11993217"/>
                      <a:gd name="connsiteY10" fmla="*/ 0 h 5062330"/>
                      <a:gd name="connsiteX11" fmla="*/ 7472695 w 11993217"/>
                      <a:gd name="connsiteY11" fmla="*/ 0 h 5062330"/>
                      <a:gd name="connsiteX12" fmla="*/ 7896522 w 11993217"/>
                      <a:gd name="connsiteY12" fmla="*/ 0 h 5062330"/>
                      <a:gd name="connsiteX13" fmla="*/ 8320348 w 11993217"/>
                      <a:gd name="connsiteY13" fmla="*/ 0 h 5062330"/>
                      <a:gd name="connsiteX14" fmla="*/ 9255691 w 11993217"/>
                      <a:gd name="connsiteY14" fmla="*/ 0 h 5062330"/>
                      <a:gd name="connsiteX15" fmla="*/ 9884123 w 11993217"/>
                      <a:gd name="connsiteY15" fmla="*/ 0 h 5062330"/>
                      <a:gd name="connsiteX16" fmla="*/ 10410253 w 11993217"/>
                      <a:gd name="connsiteY16" fmla="*/ 0 h 5062330"/>
                      <a:gd name="connsiteX17" fmla="*/ 11111759 w 11993217"/>
                      <a:gd name="connsiteY17" fmla="*/ 0 h 5062330"/>
                      <a:gd name="connsiteX18" fmla="*/ 11993218 w 11993217"/>
                      <a:gd name="connsiteY18" fmla="*/ 843722 h 5062330"/>
                      <a:gd name="connsiteX19" fmla="*/ 11993217 w 11993217"/>
                      <a:gd name="connsiteY19" fmla="*/ 4218608 h 5062330"/>
                      <a:gd name="connsiteX20" fmla="*/ 11111758 w 11993217"/>
                      <a:gd name="connsiteY20" fmla="*/ 5062331 h 5062330"/>
                      <a:gd name="connsiteX21" fmla="*/ 10585629 w 11993217"/>
                      <a:gd name="connsiteY21" fmla="*/ 5062331 h 5062330"/>
                      <a:gd name="connsiteX22" fmla="*/ 9957196 w 11993217"/>
                      <a:gd name="connsiteY22" fmla="*/ 5062331 h 5062330"/>
                      <a:gd name="connsiteX23" fmla="*/ 9226460 w 11993217"/>
                      <a:gd name="connsiteY23" fmla="*/ 5062331 h 5062330"/>
                      <a:gd name="connsiteX24" fmla="*/ 8393421 w 11993217"/>
                      <a:gd name="connsiteY24" fmla="*/ 5062331 h 5062330"/>
                      <a:gd name="connsiteX25" fmla="*/ 7458079 w 11993217"/>
                      <a:gd name="connsiteY25" fmla="*/ 5062331 h 5062330"/>
                      <a:gd name="connsiteX26" fmla="*/ 7034252 w 11993217"/>
                      <a:gd name="connsiteY26" fmla="*/ 5062331 h 5062330"/>
                      <a:gd name="connsiteX27" fmla="*/ 6405820 w 11993217"/>
                      <a:gd name="connsiteY27" fmla="*/ 5062331 h 5062330"/>
                      <a:gd name="connsiteX28" fmla="*/ 5777388 w 11993217"/>
                      <a:gd name="connsiteY28" fmla="*/ 5062330 h 5062330"/>
                      <a:gd name="connsiteX29" fmla="*/ 4842046 w 11993217"/>
                      <a:gd name="connsiteY29" fmla="*/ 5062330 h 5062330"/>
                      <a:gd name="connsiteX30" fmla="*/ 4009007 w 11993217"/>
                      <a:gd name="connsiteY30" fmla="*/ 5062330 h 5062330"/>
                      <a:gd name="connsiteX31" fmla="*/ 3073665 w 11993217"/>
                      <a:gd name="connsiteY31" fmla="*/ 5062330 h 5062330"/>
                      <a:gd name="connsiteX32" fmla="*/ 2240626 w 11993217"/>
                      <a:gd name="connsiteY32" fmla="*/ 5062330 h 5062330"/>
                      <a:gd name="connsiteX33" fmla="*/ 1714497 w 11993217"/>
                      <a:gd name="connsiteY33" fmla="*/ 5062330 h 5062330"/>
                      <a:gd name="connsiteX34" fmla="*/ 881458 w 11993217"/>
                      <a:gd name="connsiteY34" fmla="*/ 5062330 h 5062330"/>
                      <a:gd name="connsiteX35" fmla="*/ 0 w 11993217"/>
                      <a:gd name="connsiteY35" fmla="*/ 4218607 h 5062330"/>
                      <a:gd name="connsiteX36" fmla="*/ 0 w 11993217"/>
                      <a:gd name="connsiteY36" fmla="*/ 3644877 h 5062330"/>
                      <a:gd name="connsiteX37" fmla="*/ 0 w 11993217"/>
                      <a:gd name="connsiteY37" fmla="*/ 3071146 h 5062330"/>
                      <a:gd name="connsiteX38" fmla="*/ 0 w 11993217"/>
                      <a:gd name="connsiteY38" fmla="*/ 2463667 h 5062330"/>
                      <a:gd name="connsiteX39" fmla="*/ 0 w 11993217"/>
                      <a:gd name="connsiteY39" fmla="*/ 1856188 h 5062330"/>
                      <a:gd name="connsiteX40" fmla="*/ 0 w 11993217"/>
                      <a:gd name="connsiteY40" fmla="*/ 843722 h 5062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1993217" h="5062330" fill="none" extrusionOk="0">
                        <a:moveTo>
                          <a:pt x="0" y="843722"/>
                        </a:moveTo>
                        <a:cubicBezTo>
                          <a:pt x="-32765" y="519162"/>
                          <a:pt x="458530" y="-23034"/>
                          <a:pt x="881458" y="0"/>
                        </a:cubicBezTo>
                        <a:cubicBezTo>
                          <a:pt x="1104097" y="-27496"/>
                          <a:pt x="1473780" y="45656"/>
                          <a:pt x="1714497" y="0"/>
                        </a:cubicBezTo>
                        <a:cubicBezTo>
                          <a:pt x="1997656" y="-32053"/>
                          <a:pt x="2077365" y="23936"/>
                          <a:pt x="2240626" y="0"/>
                        </a:cubicBezTo>
                        <a:cubicBezTo>
                          <a:pt x="2417208" y="-11403"/>
                          <a:pt x="2781376" y="8572"/>
                          <a:pt x="3175968" y="0"/>
                        </a:cubicBezTo>
                        <a:cubicBezTo>
                          <a:pt x="3612986" y="-17042"/>
                          <a:pt x="3795197" y="17368"/>
                          <a:pt x="4111310" y="0"/>
                        </a:cubicBezTo>
                        <a:cubicBezTo>
                          <a:pt x="4473250" y="-47679"/>
                          <a:pt x="4367336" y="30306"/>
                          <a:pt x="4535137" y="0"/>
                        </a:cubicBezTo>
                        <a:cubicBezTo>
                          <a:pt x="4709124" y="-2438"/>
                          <a:pt x="5214837" y="-10436"/>
                          <a:pt x="5470478" y="0"/>
                        </a:cubicBezTo>
                        <a:cubicBezTo>
                          <a:pt x="5769557" y="23962"/>
                          <a:pt x="5960777" y="-21102"/>
                          <a:pt x="6098912" y="0"/>
                        </a:cubicBezTo>
                        <a:cubicBezTo>
                          <a:pt x="6315375" y="-32001"/>
                          <a:pt x="6640693" y="-81549"/>
                          <a:pt x="7034254" y="0"/>
                        </a:cubicBezTo>
                        <a:cubicBezTo>
                          <a:pt x="7455723" y="41152"/>
                          <a:pt x="7586761" y="30333"/>
                          <a:pt x="7969595" y="0"/>
                        </a:cubicBezTo>
                        <a:cubicBezTo>
                          <a:pt x="8343010" y="-17527"/>
                          <a:pt x="8322545" y="7711"/>
                          <a:pt x="8598028" y="0"/>
                        </a:cubicBezTo>
                        <a:cubicBezTo>
                          <a:pt x="8866850" y="-67098"/>
                          <a:pt x="9252524" y="-40173"/>
                          <a:pt x="9533370" y="0"/>
                        </a:cubicBezTo>
                        <a:cubicBezTo>
                          <a:pt x="9792850" y="25596"/>
                          <a:pt x="9793218" y="1787"/>
                          <a:pt x="9957196" y="0"/>
                        </a:cubicBezTo>
                        <a:cubicBezTo>
                          <a:pt x="10034175" y="-21945"/>
                          <a:pt x="10641711" y="12932"/>
                          <a:pt x="11111759" y="0"/>
                        </a:cubicBezTo>
                        <a:cubicBezTo>
                          <a:pt x="11677646" y="-86934"/>
                          <a:pt x="12000836" y="353050"/>
                          <a:pt x="11993218" y="843722"/>
                        </a:cubicBezTo>
                        <a:cubicBezTo>
                          <a:pt x="12278333" y="1868308"/>
                          <a:pt x="12075843" y="2839455"/>
                          <a:pt x="11993217" y="4218608"/>
                        </a:cubicBezTo>
                        <a:cubicBezTo>
                          <a:pt x="11942324" y="4786571"/>
                          <a:pt x="11558587" y="5084692"/>
                          <a:pt x="11111758" y="5062331"/>
                        </a:cubicBezTo>
                        <a:cubicBezTo>
                          <a:pt x="10875411" y="5116193"/>
                          <a:pt x="10718240" y="5012999"/>
                          <a:pt x="10483326" y="5062331"/>
                        </a:cubicBezTo>
                        <a:cubicBezTo>
                          <a:pt x="10253992" y="5069359"/>
                          <a:pt x="10093805" y="5096349"/>
                          <a:pt x="9854892" y="5062331"/>
                        </a:cubicBezTo>
                        <a:cubicBezTo>
                          <a:pt x="9546103" y="5102705"/>
                          <a:pt x="9343706" y="5003760"/>
                          <a:pt x="8919551" y="5062331"/>
                        </a:cubicBezTo>
                        <a:cubicBezTo>
                          <a:pt x="8571242" y="5090449"/>
                          <a:pt x="8494545" y="5076587"/>
                          <a:pt x="8188816" y="5062331"/>
                        </a:cubicBezTo>
                        <a:cubicBezTo>
                          <a:pt x="7917731" y="5027583"/>
                          <a:pt x="7717493" y="5047035"/>
                          <a:pt x="7253474" y="5062331"/>
                        </a:cubicBezTo>
                        <a:cubicBezTo>
                          <a:pt x="6787709" y="5078489"/>
                          <a:pt x="6747745" y="5095435"/>
                          <a:pt x="6318132" y="5062331"/>
                        </a:cubicBezTo>
                        <a:cubicBezTo>
                          <a:pt x="5879692" y="5068647"/>
                          <a:pt x="6063604" y="5089284"/>
                          <a:pt x="5894305" y="5062330"/>
                        </a:cubicBezTo>
                        <a:cubicBezTo>
                          <a:pt x="5671113" y="5042473"/>
                          <a:pt x="5395292" y="5096396"/>
                          <a:pt x="5265872" y="5062330"/>
                        </a:cubicBezTo>
                        <a:cubicBezTo>
                          <a:pt x="5114741" y="5026800"/>
                          <a:pt x="4781120" y="5102276"/>
                          <a:pt x="4637439" y="5062330"/>
                        </a:cubicBezTo>
                        <a:cubicBezTo>
                          <a:pt x="4430481" y="5068652"/>
                          <a:pt x="3961266" y="5073338"/>
                          <a:pt x="3702098" y="5062330"/>
                        </a:cubicBezTo>
                        <a:cubicBezTo>
                          <a:pt x="3484620" y="5050972"/>
                          <a:pt x="3241874" y="5081281"/>
                          <a:pt x="2971361" y="5062330"/>
                        </a:cubicBezTo>
                        <a:cubicBezTo>
                          <a:pt x="2699677" y="5065219"/>
                          <a:pt x="2631403" y="5087996"/>
                          <a:pt x="2547536" y="5062330"/>
                        </a:cubicBezTo>
                        <a:cubicBezTo>
                          <a:pt x="2444786" y="5024645"/>
                          <a:pt x="1928824" y="5025084"/>
                          <a:pt x="1612194" y="5062330"/>
                        </a:cubicBezTo>
                        <a:cubicBezTo>
                          <a:pt x="1317083" y="5088468"/>
                          <a:pt x="1107501" y="5007946"/>
                          <a:pt x="881458" y="5062330"/>
                        </a:cubicBezTo>
                        <a:cubicBezTo>
                          <a:pt x="489708" y="4987962"/>
                          <a:pt x="98337" y="4743079"/>
                          <a:pt x="0" y="4218607"/>
                        </a:cubicBezTo>
                        <a:cubicBezTo>
                          <a:pt x="-11305" y="3938903"/>
                          <a:pt x="8431" y="3677226"/>
                          <a:pt x="0" y="3509882"/>
                        </a:cubicBezTo>
                        <a:cubicBezTo>
                          <a:pt x="-24546" y="3292519"/>
                          <a:pt x="-29731" y="3230774"/>
                          <a:pt x="0" y="2936150"/>
                        </a:cubicBezTo>
                        <a:cubicBezTo>
                          <a:pt x="7336" y="2651924"/>
                          <a:pt x="28938" y="2343624"/>
                          <a:pt x="0" y="2193676"/>
                        </a:cubicBezTo>
                        <a:cubicBezTo>
                          <a:pt x="-23128" y="2022823"/>
                          <a:pt x="-76399" y="1822812"/>
                          <a:pt x="0" y="1484950"/>
                        </a:cubicBezTo>
                        <a:cubicBezTo>
                          <a:pt x="481" y="1154358"/>
                          <a:pt x="-34441" y="1013427"/>
                          <a:pt x="0" y="843722"/>
                        </a:cubicBezTo>
                        <a:close/>
                      </a:path>
                      <a:path w="11993217" h="5062330" stroke="0" extrusionOk="0">
                        <a:moveTo>
                          <a:pt x="0" y="843722"/>
                        </a:moveTo>
                        <a:cubicBezTo>
                          <a:pt x="45407" y="419044"/>
                          <a:pt x="325296" y="29789"/>
                          <a:pt x="881458" y="0"/>
                        </a:cubicBezTo>
                        <a:cubicBezTo>
                          <a:pt x="1086497" y="-6713"/>
                          <a:pt x="1277261" y="18459"/>
                          <a:pt x="1407587" y="0"/>
                        </a:cubicBezTo>
                        <a:cubicBezTo>
                          <a:pt x="1510512" y="22185"/>
                          <a:pt x="1670737" y="51977"/>
                          <a:pt x="1933717" y="0"/>
                        </a:cubicBezTo>
                        <a:cubicBezTo>
                          <a:pt x="2177203" y="-67218"/>
                          <a:pt x="2442395" y="40425"/>
                          <a:pt x="2766756" y="0"/>
                        </a:cubicBezTo>
                        <a:cubicBezTo>
                          <a:pt x="3092129" y="-45994"/>
                          <a:pt x="3372034" y="29704"/>
                          <a:pt x="3702098" y="0"/>
                        </a:cubicBezTo>
                        <a:cubicBezTo>
                          <a:pt x="4097523" y="-26659"/>
                          <a:pt x="4251912" y="-429"/>
                          <a:pt x="4432834" y="0"/>
                        </a:cubicBezTo>
                        <a:cubicBezTo>
                          <a:pt x="4593543" y="-53678"/>
                          <a:pt x="4918475" y="17965"/>
                          <a:pt x="5061266" y="0"/>
                        </a:cubicBezTo>
                        <a:cubicBezTo>
                          <a:pt x="5205027" y="4528"/>
                          <a:pt x="5390837" y="21323"/>
                          <a:pt x="5485093" y="0"/>
                        </a:cubicBezTo>
                        <a:cubicBezTo>
                          <a:pt x="5503503" y="14209"/>
                          <a:pt x="5878354" y="19465"/>
                          <a:pt x="6215829" y="0"/>
                        </a:cubicBezTo>
                        <a:cubicBezTo>
                          <a:pt x="6560559" y="-32463"/>
                          <a:pt x="6712975" y="-12283"/>
                          <a:pt x="6946566" y="0"/>
                        </a:cubicBezTo>
                        <a:cubicBezTo>
                          <a:pt x="7164582" y="-4687"/>
                          <a:pt x="7312075" y="-16502"/>
                          <a:pt x="7472695" y="0"/>
                        </a:cubicBezTo>
                        <a:cubicBezTo>
                          <a:pt x="7629234" y="28976"/>
                          <a:pt x="7746204" y="-19487"/>
                          <a:pt x="7896522" y="0"/>
                        </a:cubicBezTo>
                        <a:cubicBezTo>
                          <a:pt x="8049561" y="24243"/>
                          <a:pt x="8126621" y="-20298"/>
                          <a:pt x="8320348" y="0"/>
                        </a:cubicBezTo>
                        <a:cubicBezTo>
                          <a:pt x="8486777" y="-3501"/>
                          <a:pt x="8821504" y="10952"/>
                          <a:pt x="9255691" y="0"/>
                        </a:cubicBezTo>
                        <a:cubicBezTo>
                          <a:pt x="9693375" y="-19860"/>
                          <a:pt x="9718912" y="-27597"/>
                          <a:pt x="9884123" y="0"/>
                        </a:cubicBezTo>
                        <a:cubicBezTo>
                          <a:pt x="10049329" y="16842"/>
                          <a:pt x="10289059" y="-13022"/>
                          <a:pt x="10410253" y="0"/>
                        </a:cubicBezTo>
                        <a:cubicBezTo>
                          <a:pt x="10523965" y="21067"/>
                          <a:pt x="10779365" y="29666"/>
                          <a:pt x="11111759" y="0"/>
                        </a:cubicBezTo>
                        <a:cubicBezTo>
                          <a:pt x="11665393" y="-20797"/>
                          <a:pt x="11909577" y="349856"/>
                          <a:pt x="11993218" y="843722"/>
                        </a:cubicBezTo>
                        <a:cubicBezTo>
                          <a:pt x="11884681" y="2177637"/>
                          <a:pt x="11947810" y="3175544"/>
                          <a:pt x="11993217" y="4218608"/>
                        </a:cubicBezTo>
                        <a:cubicBezTo>
                          <a:pt x="12166018" y="4737544"/>
                          <a:pt x="11585443" y="4975526"/>
                          <a:pt x="11111758" y="5062331"/>
                        </a:cubicBezTo>
                        <a:cubicBezTo>
                          <a:pt x="10941818" y="5054546"/>
                          <a:pt x="10810290" y="5066666"/>
                          <a:pt x="10585629" y="5062331"/>
                        </a:cubicBezTo>
                        <a:cubicBezTo>
                          <a:pt x="10380618" y="5024441"/>
                          <a:pt x="10109582" y="5069267"/>
                          <a:pt x="9957196" y="5062331"/>
                        </a:cubicBezTo>
                        <a:cubicBezTo>
                          <a:pt x="9820652" y="5089867"/>
                          <a:pt x="9534499" y="5115976"/>
                          <a:pt x="9226460" y="5062331"/>
                        </a:cubicBezTo>
                        <a:cubicBezTo>
                          <a:pt x="8935751" y="5019760"/>
                          <a:pt x="8644512" y="5053108"/>
                          <a:pt x="8393421" y="5062331"/>
                        </a:cubicBezTo>
                        <a:cubicBezTo>
                          <a:pt x="8143887" y="5097472"/>
                          <a:pt x="7892820" y="5107245"/>
                          <a:pt x="7458079" y="5062331"/>
                        </a:cubicBezTo>
                        <a:cubicBezTo>
                          <a:pt x="7065462" y="5033707"/>
                          <a:pt x="7182727" y="5082786"/>
                          <a:pt x="7034252" y="5062331"/>
                        </a:cubicBezTo>
                        <a:cubicBezTo>
                          <a:pt x="6918573" y="5048996"/>
                          <a:pt x="6566487" y="5033529"/>
                          <a:pt x="6405820" y="5062331"/>
                        </a:cubicBezTo>
                        <a:cubicBezTo>
                          <a:pt x="6189160" y="5077841"/>
                          <a:pt x="6067627" y="5082458"/>
                          <a:pt x="5777388" y="5062330"/>
                        </a:cubicBezTo>
                        <a:cubicBezTo>
                          <a:pt x="5467835" y="5019290"/>
                          <a:pt x="5267214" y="5007061"/>
                          <a:pt x="4842046" y="5062330"/>
                        </a:cubicBezTo>
                        <a:cubicBezTo>
                          <a:pt x="4426754" y="5077411"/>
                          <a:pt x="4390249" y="5087299"/>
                          <a:pt x="4009007" y="5062330"/>
                        </a:cubicBezTo>
                        <a:cubicBezTo>
                          <a:pt x="3638083" y="5037246"/>
                          <a:pt x="3400411" y="4989681"/>
                          <a:pt x="3073665" y="5062330"/>
                        </a:cubicBezTo>
                        <a:cubicBezTo>
                          <a:pt x="2797492" y="5138401"/>
                          <a:pt x="2563653" y="5065987"/>
                          <a:pt x="2240626" y="5062330"/>
                        </a:cubicBezTo>
                        <a:cubicBezTo>
                          <a:pt x="1902681" y="5078338"/>
                          <a:pt x="1839610" y="5035533"/>
                          <a:pt x="1714497" y="5062330"/>
                        </a:cubicBezTo>
                        <a:cubicBezTo>
                          <a:pt x="1600682" y="5106005"/>
                          <a:pt x="1269375" y="5103481"/>
                          <a:pt x="881458" y="5062330"/>
                        </a:cubicBezTo>
                        <a:cubicBezTo>
                          <a:pt x="433925" y="4948243"/>
                          <a:pt x="-9870" y="4697740"/>
                          <a:pt x="0" y="4218607"/>
                        </a:cubicBezTo>
                        <a:cubicBezTo>
                          <a:pt x="11363" y="3998091"/>
                          <a:pt x="-16371" y="3935190"/>
                          <a:pt x="0" y="3644877"/>
                        </a:cubicBezTo>
                        <a:cubicBezTo>
                          <a:pt x="24820" y="3368781"/>
                          <a:pt x="-23295" y="3324179"/>
                          <a:pt x="0" y="3071146"/>
                        </a:cubicBezTo>
                        <a:cubicBezTo>
                          <a:pt x="17998" y="2801198"/>
                          <a:pt x="2326" y="2733621"/>
                          <a:pt x="0" y="2463667"/>
                        </a:cubicBezTo>
                        <a:cubicBezTo>
                          <a:pt x="-38044" y="2178811"/>
                          <a:pt x="20293" y="2006790"/>
                          <a:pt x="0" y="1856188"/>
                        </a:cubicBezTo>
                        <a:cubicBezTo>
                          <a:pt x="-41463" y="1738505"/>
                          <a:pt x="-4721" y="1190733"/>
                          <a:pt x="0" y="843722"/>
                        </a:cubicBezTo>
                        <a:close/>
                      </a:path>
                      <a:path w="11993217" h="5062330" fill="none" stroke="0" extrusionOk="0">
                        <a:moveTo>
                          <a:pt x="0" y="843722"/>
                        </a:moveTo>
                        <a:cubicBezTo>
                          <a:pt x="135058" y="514667"/>
                          <a:pt x="371878" y="-61335"/>
                          <a:pt x="881458" y="0"/>
                        </a:cubicBezTo>
                        <a:cubicBezTo>
                          <a:pt x="1125679" y="31714"/>
                          <a:pt x="1420732" y="89074"/>
                          <a:pt x="1714497" y="0"/>
                        </a:cubicBezTo>
                        <a:cubicBezTo>
                          <a:pt x="1993525" y="-30801"/>
                          <a:pt x="2108764" y="-7589"/>
                          <a:pt x="2240626" y="0"/>
                        </a:cubicBezTo>
                        <a:cubicBezTo>
                          <a:pt x="2399555" y="30017"/>
                          <a:pt x="2688242" y="88799"/>
                          <a:pt x="3175968" y="0"/>
                        </a:cubicBezTo>
                        <a:cubicBezTo>
                          <a:pt x="3626550" y="-40419"/>
                          <a:pt x="3745627" y="52951"/>
                          <a:pt x="4111310" y="0"/>
                        </a:cubicBezTo>
                        <a:cubicBezTo>
                          <a:pt x="4456846" y="-28231"/>
                          <a:pt x="4371281" y="-9363"/>
                          <a:pt x="4535137" y="0"/>
                        </a:cubicBezTo>
                        <a:cubicBezTo>
                          <a:pt x="4698725" y="7753"/>
                          <a:pt x="5191606" y="-82134"/>
                          <a:pt x="5470478" y="0"/>
                        </a:cubicBezTo>
                        <a:cubicBezTo>
                          <a:pt x="5753610" y="49421"/>
                          <a:pt x="5968536" y="-13235"/>
                          <a:pt x="6098912" y="0"/>
                        </a:cubicBezTo>
                        <a:cubicBezTo>
                          <a:pt x="6236971" y="-39458"/>
                          <a:pt x="6534842" y="11371"/>
                          <a:pt x="7034254" y="0"/>
                        </a:cubicBezTo>
                        <a:cubicBezTo>
                          <a:pt x="7453972" y="1601"/>
                          <a:pt x="7593058" y="20040"/>
                          <a:pt x="7969595" y="0"/>
                        </a:cubicBezTo>
                        <a:cubicBezTo>
                          <a:pt x="8338947" y="-13237"/>
                          <a:pt x="8316414" y="14784"/>
                          <a:pt x="8598028" y="0"/>
                        </a:cubicBezTo>
                        <a:cubicBezTo>
                          <a:pt x="8860878" y="-6604"/>
                          <a:pt x="9271542" y="-40468"/>
                          <a:pt x="9533370" y="0"/>
                        </a:cubicBezTo>
                        <a:cubicBezTo>
                          <a:pt x="9789335" y="23058"/>
                          <a:pt x="9789039" y="-6590"/>
                          <a:pt x="9957196" y="0"/>
                        </a:cubicBezTo>
                        <a:cubicBezTo>
                          <a:pt x="10140020" y="-92101"/>
                          <a:pt x="10704740" y="60862"/>
                          <a:pt x="11111759" y="0"/>
                        </a:cubicBezTo>
                        <a:cubicBezTo>
                          <a:pt x="11617690" y="-23774"/>
                          <a:pt x="11934223" y="373086"/>
                          <a:pt x="11993218" y="843722"/>
                        </a:cubicBezTo>
                        <a:cubicBezTo>
                          <a:pt x="12275163" y="1836305"/>
                          <a:pt x="12291495" y="3083040"/>
                          <a:pt x="11993217" y="4218608"/>
                        </a:cubicBezTo>
                        <a:cubicBezTo>
                          <a:pt x="12009869" y="4700759"/>
                          <a:pt x="11566447" y="5069689"/>
                          <a:pt x="11111758" y="5062331"/>
                        </a:cubicBezTo>
                        <a:cubicBezTo>
                          <a:pt x="10889657" y="5110308"/>
                          <a:pt x="10686281" y="5039553"/>
                          <a:pt x="10483326" y="5062331"/>
                        </a:cubicBezTo>
                        <a:cubicBezTo>
                          <a:pt x="10265461" y="5084774"/>
                          <a:pt x="10128213" y="5084354"/>
                          <a:pt x="9854892" y="5062331"/>
                        </a:cubicBezTo>
                        <a:cubicBezTo>
                          <a:pt x="9564697" y="5106165"/>
                          <a:pt x="9304900" y="5008067"/>
                          <a:pt x="8919551" y="5062331"/>
                        </a:cubicBezTo>
                        <a:cubicBezTo>
                          <a:pt x="8555824" y="5102288"/>
                          <a:pt x="8494171" y="5077371"/>
                          <a:pt x="8188816" y="5062331"/>
                        </a:cubicBezTo>
                        <a:cubicBezTo>
                          <a:pt x="7881860" y="5036935"/>
                          <a:pt x="7690944" y="5048644"/>
                          <a:pt x="7253474" y="5062331"/>
                        </a:cubicBezTo>
                        <a:cubicBezTo>
                          <a:pt x="6800903" y="5088350"/>
                          <a:pt x="6747228" y="5087583"/>
                          <a:pt x="6318132" y="5062331"/>
                        </a:cubicBezTo>
                        <a:cubicBezTo>
                          <a:pt x="5838861" y="5050068"/>
                          <a:pt x="6120118" y="5073245"/>
                          <a:pt x="5894305" y="5062330"/>
                        </a:cubicBezTo>
                        <a:cubicBezTo>
                          <a:pt x="5692404" y="5048982"/>
                          <a:pt x="5415259" y="5046625"/>
                          <a:pt x="5265872" y="5062330"/>
                        </a:cubicBezTo>
                        <a:cubicBezTo>
                          <a:pt x="5120664" y="5028354"/>
                          <a:pt x="4800504" y="5083966"/>
                          <a:pt x="4637439" y="5062330"/>
                        </a:cubicBezTo>
                        <a:cubicBezTo>
                          <a:pt x="4456531" y="5037211"/>
                          <a:pt x="3945179" y="5095050"/>
                          <a:pt x="3702098" y="5062330"/>
                        </a:cubicBezTo>
                        <a:cubicBezTo>
                          <a:pt x="3457943" y="5001940"/>
                          <a:pt x="3277235" y="5026271"/>
                          <a:pt x="2971361" y="5062330"/>
                        </a:cubicBezTo>
                        <a:cubicBezTo>
                          <a:pt x="2703199" y="5065902"/>
                          <a:pt x="2635166" y="5076162"/>
                          <a:pt x="2547536" y="5062330"/>
                        </a:cubicBezTo>
                        <a:cubicBezTo>
                          <a:pt x="2456242" y="5033023"/>
                          <a:pt x="1965689" y="5068738"/>
                          <a:pt x="1612194" y="5062330"/>
                        </a:cubicBezTo>
                        <a:cubicBezTo>
                          <a:pt x="1287442" y="5062946"/>
                          <a:pt x="1105011" y="5007727"/>
                          <a:pt x="881458" y="5062330"/>
                        </a:cubicBezTo>
                        <a:cubicBezTo>
                          <a:pt x="569947" y="5085370"/>
                          <a:pt x="-24922" y="4697820"/>
                          <a:pt x="0" y="4218607"/>
                        </a:cubicBezTo>
                        <a:cubicBezTo>
                          <a:pt x="-2912" y="3921826"/>
                          <a:pt x="46340" y="3680747"/>
                          <a:pt x="0" y="3509882"/>
                        </a:cubicBezTo>
                        <a:cubicBezTo>
                          <a:pt x="-48813" y="3293951"/>
                          <a:pt x="-22190" y="3223787"/>
                          <a:pt x="0" y="2936150"/>
                        </a:cubicBezTo>
                        <a:cubicBezTo>
                          <a:pt x="28304" y="2661097"/>
                          <a:pt x="20076" y="2363177"/>
                          <a:pt x="0" y="2193676"/>
                        </a:cubicBezTo>
                        <a:cubicBezTo>
                          <a:pt x="-40938" y="2024963"/>
                          <a:pt x="-63053" y="1846100"/>
                          <a:pt x="0" y="1484950"/>
                        </a:cubicBezTo>
                        <a:cubicBezTo>
                          <a:pt x="9801" y="1170680"/>
                          <a:pt x="-16825" y="1018312"/>
                          <a:pt x="0" y="84372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một bài hát về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GV trao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25743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25743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925743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hlinkClick r:id="rId8" action="ppaction://hlinksldjump"/>
            <a:extLst>
              <a:ext uri="{FF2B5EF4-FFF2-40B4-BE49-F238E27FC236}">
                <a16:creationId xmlns:a16="http://schemas.microsoft.com/office/drawing/2014/main" id="{8AE7934A-CAA7-4D14-ADC0-70DA6DBBA0B6}"/>
              </a:ext>
            </a:extLst>
          </p:cNvPr>
          <p:cNvSpPr/>
          <p:nvPr/>
        </p:nvSpPr>
        <p:spPr>
          <a:xfrm>
            <a:off x="11617270" y="6328953"/>
            <a:ext cx="573206" cy="4776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EEFC2-875A-E1C0-DBF7-C25535A343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382" y="2617021"/>
            <a:ext cx="7870618" cy="156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9437DB1-25AA-44F4-9BB2-BBFE8DFA84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49318" r="61139" b="11023"/>
          <a:stretch/>
        </p:blipFill>
        <p:spPr>
          <a:xfrm>
            <a:off x="1166191" y="1045783"/>
            <a:ext cx="1960873" cy="32618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2E60F-2C0D-AE49-F191-8418112D90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2147" y="2780114"/>
            <a:ext cx="595630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2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nói về một số hoạt động tiêu biểu của con người ở các đới khí hậu qua các hình sau đây.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6C555-B907-34EA-2610-BFDF85B77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0" y="1562100"/>
            <a:ext cx="8286750" cy="427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nói về một số hoạt động tiêu biểu của con người ở các đới khí hậu qua các hình sau đây.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568539-7482-EED1-EC39-FEE65873D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575" y="1671637"/>
            <a:ext cx="8610600" cy="4497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506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nói về một số hoạt động tiêu biểu của con người ở các đới khí hậu qua các hình sau đây.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D68D5-FCF8-97C1-072B-46EB0AFE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409700"/>
            <a:ext cx="5238750" cy="2545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EDF8CA-37FF-F995-DA85-1188705D7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100" y="3881437"/>
            <a:ext cx="5981700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92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1703162" y="1335179"/>
            <a:ext cx="7917088" cy="192480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Times New Roman" panose="02020603050405020304" pitchFamily="18" charset="0"/>
                    <a:cs typeface="+mn-cs"/>
                  </a:rPr>
                  <a:t>Qua hoạt động của người dân ở các đới khí hậu, các em hãy cho biết đặc điểm của từng đới khí hậu.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7C7A46-A051-1572-F6A7-901534F69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1087" y="2990850"/>
            <a:ext cx="3597908" cy="3011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249</Words>
  <Application>Microsoft Office PowerPoint</Application>
  <PresentationFormat>Widescreen</PresentationFormat>
  <Paragraphs>15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微软雅黑</vt:lpstr>
      <vt:lpstr>Arial</vt:lpstr>
      <vt:lpstr>Calibri</vt:lpstr>
      <vt:lpstr>Calibri Light</vt:lpstr>
      <vt:lpstr>Cambria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Đào Thị Minh Phượng</cp:lastModifiedBy>
  <cp:revision>9</cp:revision>
  <dcterms:created xsi:type="dcterms:W3CDTF">2023-04-01T23:06:19Z</dcterms:created>
  <dcterms:modified xsi:type="dcterms:W3CDTF">2023-04-16T09:31:27Z</dcterms:modified>
</cp:coreProperties>
</file>