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</p:sldMasterIdLst>
  <p:notesMasterIdLst>
    <p:notesMasterId r:id="rId24"/>
  </p:notesMasterIdLst>
  <p:sldIdLst>
    <p:sldId id="257" r:id="rId4"/>
    <p:sldId id="259" r:id="rId5"/>
    <p:sldId id="289" r:id="rId6"/>
    <p:sldId id="279" r:id="rId7"/>
    <p:sldId id="307" r:id="rId8"/>
    <p:sldId id="261" r:id="rId9"/>
    <p:sldId id="280" r:id="rId10"/>
    <p:sldId id="493" r:id="rId11"/>
    <p:sldId id="282" r:id="rId12"/>
    <p:sldId id="494" r:id="rId13"/>
    <p:sldId id="283" r:id="rId14"/>
    <p:sldId id="495" r:id="rId15"/>
    <p:sldId id="2634" r:id="rId16"/>
    <p:sldId id="2635" r:id="rId17"/>
    <p:sldId id="264" r:id="rId18"/>
    <p:sldId id="284" r:id="rId19"/>
    <p:sldId id="2636" r:id="rId20"/>
    <p:sldId id="2637" r:id="rId21"/>
    <p:sldId id="288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74" d="100"/>
          <a:sy n="74" d="100"/>
        </p:scale>
        <p:origin x="6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26C3E-0A55-42D5-8181-129BD5D92988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45040-F727-44B0-975D-B703764AC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0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32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355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085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28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071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53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76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0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0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0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EB3A-192E-4824-9BFA-F78F2213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F4B1-7950-4B3C-A209-5EF3A378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EF1E-4374-42F3-B699-4C552892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A172-FD48-4831-9094-4F21D97F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46472-3CDA-4585-BCED-7BB8DFC2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56529-C42B-49D7-9E41-7C5330B3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99356-4FCF-4A42-A12E-B2B4A37D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5FA5-EC35-40AD-BBD6-5B462054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9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7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22" r:id="rId5"/>
    <p:sldLayoutId id="214748372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6CC0776-1B66-406B-B7E4-67CA9E2AA822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1BBE21A-83D4-4EEF-B0BC-8DD0EF5C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EFE41B-2600-41C4-9558-9B384D073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9E1E513-A1EA-47BD-A8F3-012BA603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972DFF3-B398-4EA3-AD05-88EAF22D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E940E4C-5599-45D4-AFA6-32053DD7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2158D1-B33B-4CA0-91AC-85BAEC04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7668501-487A-4B99-B7D5-6C1596A5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56D86B63-057B-4CCC-A8FA-3EFFD70142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31E11A9-6D9A-4CB4-A02E-687AD67B1E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34CC6B-77B6-404A-B2EF-B4D3695159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8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62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717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microsoft.com/office/2007/relationships/hdphoto" Target="../media/hdphoto1.wdp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microsoft.com/office/2007/relationships/hdphoto" Target="../media/hdphoto1.wdp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AE75D-B3CA-49F7-97B2-D3EEFBAD7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961" y="1709124"/>
            <a:ext cx="5834378" cy="963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229A65-8570-40BC-8F3E-CA9AFA3ED5F9}"/>
              </a:ext>
            </a:extLst>
          </p:cNvPr>
          <p:cNvSpPr txBox="1"/>
          <p:nvPr/>
        </p:nvSpPr>
        <p:spPr>
          <a:xfrm>
            <a:off x="5524500" y="4419600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9" name="图片 16">
            <a:extLst>
              <a:ext uri="{FF2B5EF4-FFF2-40B4-BE49-F238E27FC236}">
                <a16:creationId xmlns:a16="http://schemas.microsoft.com/office/drawing/2014/main" id="{FF062F23-13D2-43EE-8B33-414580702E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FE6061-76B2-E613-19F6-B2C7EDF4C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3566" y="2645596"/>
            <a:ext cx="787061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9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“Đi tìm kho báu”.</a:t>
            </a: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10584" y="2429864"/>
            <a:ext cx="524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54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0" y="-180974"/>
            <a:ext cx="12087225" cy="1285874"/>
            <a:chOff x="4377161" y="3321161"/>
            <a:chExt cx="12087225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015336" y="3781255"/>
              <a:ext cx="11449050" cy="968656"/>
            </a:xfrm>
            <a:custGeom>
              <a:avLst/>
              <a:gdLst>
                <a:gd name="connsiteX0" fmla="*/ 0 w 11449050"/>
                <a:gd name="connsiteY0" fmla="*/ 161446 h 968656"/>
                <a:gd name="connsiteX1" fmla="*/ 161446 w 11449050"/>
                <a:gd name="connsiteY1" fmla="*/ 0 h 968656"/>
                <a:gd name="connsiteX2" fmla="*/ 11287604 w 11449050"/>
                <a:gd name="connsiteY2" fmla="*/ 0 h 968656"/>
                <a:gd name="connsiteX3" fmla="*/ 11449050 w 11449050"/>
                <a:gd name="connsiteY3" fmla="*/ 161446 h 968656"/>
                <a:gd name="connsiteX4" fmla="*/ 11449050 w 11449050"/>
                <a:gd name="connsiteY4" fmla="*/ 807210 h 968656"/>
                <a:gd name="connsiteX5" fmla="*/ 11287604 w 11449050"/>
                <a:gd name="connsiteY5" fmla="*/ 968656 h 968656"/>
                <a:gd name="connsiteX6" fmla="*/ 161446 w 11449050"/>
                <a:gd name="connsiteY6" fmla="*/ 968656 h 968656"/>
                <a:gd name="connsiteX7" fmla="*/ 0 w 11449050"/>
                <a:gd name="connsiteY7" fmla="*/ 807210 h 968656"/>
                <a:gd name="connsiteX8" fmla="*/ 0 w 11449050"/>
                <a:gd name="connsiteY8" fmla="*/ 161446 h 96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9050" h="968656" fill="none" extrusionOk="0">
                  <a:moveTo>
                    <a:pt x="0" y="161446"/>
                  </a:moveTo>
                  <a:cubicBezTo>
                    <a:pt x="-14402" y="66259"/>
                    <a:pt x="74793" y="2859"/>
                    <a:pt x="161446" y="0"/>
                  </a:cubicBezTo>
                  <a:cubicBezTo>
                    <a:pt x="3019909" y="-61902"/>
                    <a:pt x="8898945" y="-101778"/>
                    <a:pt x="11287604" y="0"/>
                  </a:cubicBezTo>
                  <a:cubicBezTo>
                    <a:pt x="11374948" y="-571"/>
                    <a:pt x="11456331" y="62579"/>
                    <a:pt x="11449050" y="161446"/>
                  </a:cubicBezTo>
                  <a:cubicBezTo>
                    <a:pt x="11414848" y="453686"/>
                    <a:pt x="11419663" y="715670"/>
                    <a:pt x="11449050" y="807210"/>
                  </a:cubicBezTo>
                  <a:cubicBezTo>
                    <a:pt x="11441297" y="892578"/>
                    <a:pt x="11376430" y="967093"/>
                    <a:pt x="11287604" y="968656"/>
                  </a:cubicBezTo>
                  <a:cubicBezTo>
                    <a:pt x="7543279" y="826264"/>
                    <a:pt x="5158347" y="1079757"/>
                    <a:pt x="161446" y="968656"/>
                  </a:cubicBezTo>
                  <a:cubicBezTo>
                    <a:pt x="68391" y="970603"/>
                    <a:pt x="-991" y="900894"/>
                    <a:pt x="0" y="807210"/>
                  </a:cubicBezTo>
                  <a:cubicBezTo>
                    <a:pt x="-54075" y="589108"/>
                    <a:pt x="39232" y="283337"/>
                    <a:pt x="0" y="161446"/>
                  </a:cubicBezTo>
                  <a:close/>
                </a:path>
                <a:path w="11449050" h="968656" stroke="0" extrusionOk="0">
                  <a:moveTo>
                    <a:pt x="0" y="161446"/>
                  </a:moveTo>
                  <a:cubicBezTo>
                    <a:pt x="-8324" y="61281"/>
                    <a:pt x="65257" y="-11750"/>
                    <a:pt x="161446" y="0"/>
                  </a:cubicBezTo>
                  <a:cubicBezTo>
                    <a:pt x="2335678" y="-164947"/>
                    <a:pt x="8327237" y="-52288"/>
                    <a:pt x="11287604" y="0"/>
                  </a:cubicBezTo>
                  <a:cubicBezTo>
                    <a:pt x="11376199" y="-8915"/>
                    <a:pt x="11443261" y="73209"/>
                    <a:pt x="11449050" y="161446"/>
                  </a:cubicBezTo>
                  <a:cubicBezTo>
                    <a:pt x="11448884" y="404670"/>
                    <a:pt x="11472076" y="527687"/>
                    <a:pt x="11449050" y="807210"/>
                  </a:cubicBezTo>
                  <a:cubicBezTo>
                    <a:pt x="11453834" y="902551"/>
                    <a:pt x="11375919" y="967111"/>
                    <a:pt x="11287604" y="968656"/>
                  </a:cubicBezTo>
                  <a:cubicBezTo>
                    <a:pt x="8415287" y="1127197"/>
                    <a:pt x="2608446" y="826820"/>
                    <a:pt x="161446" y="968656"/>
                  </a:cubicBezTo>
                  <a:cubicBezTo>
                    <a:pt x="71346" y="985101"/>
                    <a:pt x="15153" y="891105"/>
                    <a:pt x="0" y="807210"/>
                  </a:cubicBezTo>
                  <a:cubicBezTo>
                    <a:pt x="39574" y="680309"/>
                    <a:pt x="-53267" y="483071"/>
                    <a:pt x="0" y="16144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và nói tên các đới khí hậu trên Trái Đất trong hình dưới đây.</a:t>
              </a:r>
              <a:endPara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E5BE8F-477B-4B03-6151-2B595270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595437"/>
            <a:ext cx="5276850" cy="429577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6ACAADF-C588-0CFA-7656-DF8E50FF1E1D}"/>
              </a:ext>
            </a:extLst>
          </p:cNvPr>
          <p:cNvSpPr/>
          <p:nvPr/>
        </p:nvSpPr>
        <p:spPr>
          <a:xfrm>
            <a:off x="6248400" y="1819275"/>
            <a:ext cx="5600700" cy="2305050"/>
          </a:xfrm>
          <a:prstGeom prst="wedgeRoundRectCallout">
            <a:avLst>
              <a:gd name="adj1" fmla="val -51207"/>
              <a:gd name="adj2" fmla="val 63013"/>
              <a:gd name="adj3" fmla="val 16667"/>
            </a:avLst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 Trái Đất có 5 đới khí hậu.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đới nóng, 2 đới lạnh và 1 đới ôn hoà.</a:t>
            </a:r>
          </a:p>
        </p:txBody>
      </p:sp>
    </p:spTree>
    <p:extLst>
      <p:ext uri="{BB962C8B-B14F-4D97-AF65-F5344CB8AC3E}">
        <p14:creationId xmlns:p14="http://schemas.microsoft.com/office/powerpoint/2010/main" val="8061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0" y="-180974"/>
            <a:ext cx="11668123" cy="1285874"/>
            <a:chOff x="4377161" y="3321161"/>
            <a:chExt cx="11668123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015336" y="3781255"/>
              <a:ext cx="11029948" cy="968656"/>
            </a:xfrm>
            <a:custGeom>
              <a:avLst/>
              <a:gdLst>
                <a:gd name="connsiteX0" fmla="*/ 0 w 11029948"/>
                <a:gd name="connsiteY0" fmla="*/ 161446 h 968656"/>
                <a:gd name="connsiteX1" fmla="*/ 161446 w 11029948"/>
                <a:gd name="connsiteY1" fmla="*/ 0 h 968656"/>
                <a:gd name="connsiteX2" fmla="*/ 10868502 w 11029948"/>
                <a:gd name="connsiteY2" fmla="*/ 0 h 968656"/>
                <a:gd name="connsiteX3" fmla="*/ 11029948 w 11029948"/>
                <a:gd name="connsiteY3" fmla="*/ 161446 h 968656"/>
                <a:gd name="connsiteX4" fmla="*/ 11029948 w 11029948"/>
                <a:gd name="connsiteY4" fmla="*/ 807210 h 968656"/>
                <a:gd name="connsiteX5" fmla="*/ 10868502 w 11029948"/>
                <a:gd name="connsiteY5" fmla="*/ 968656 h 968656"/>
                <a:gd name="connsiteX6" fmla="*/ 161446 w 11029948"/>
                <a:gd name="connsiteY6" fmla="*/ 968656 h 968656"/>
                <a:gd name="connsiteX7" fmla="*/ 0 w 11029948"/>
                <a:gd name="connsiteY7" fmla="*/ 807210 h 968656"/>
                <a:gd name="connsiteX8" fmla="*/ 0 w 11029948"/>
                <a:gd name="connsiteY8" fmla="*/ 161446 h 96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9948" h="968656" fill="none" extrusionOk="0">
                  <a:moveTo>
                    <a:pt x="0" y="161446"/>
                  </a:moveTo>
                  <a:cubicBezTo>
                    <a:pt x="-14402" y="66259"/>
                    <a:pt x="74793" y="2859"/>
                    <a:pt x="161446" y="0"/>
                  </a:cubicBezTo>
                  <a:cubicBezTo>
                    <a:pt x="3201518" y="-61902"/>
                    <a:pt x="8617545" y="-101778"/>
                    <a:pt x="10868502" y="0"/>
                  </a:cubicBezTo>
                  <a:cubicBezTo>
                    <a:pt x="10955846" y="-571"/>
                    <a:pt x="11037229" y="62579"/>
                    <a:pt x="11029948" y="161446"/>
                  </a:cubicBezTo>
                  <a:cubicBezTo>
                    <a:pt x="10995746" y="453686"/>
                    <a:pt x="11000561" y="715670"/>
                    <a:pt x="11029948" y="807210"/>
                  </a:cubicBezTo>
                  <a:cubicBezTo>
                    <a:pt x="11022195" y="892578"/>
                    <a:pt x="10957328" y="967093"/>
                    <a:pt x="10868502" y="968656"/>
                  </a:cubicBezTo>
                  <a:cubicBezTo>
                    <a:pt x="8595029" y="826264"/>
                    <a:pt x="1679803" y="1079757"/>
                    <a:pt x="161446" y="968656"/>
                  </a:cubicBezTo>
                  <a:cubicBezTo>
                    <a:pt x="68391" y="970603"/>
                    <a:pt x="-991" y="900894"/>
                    <a:pt x="0" y="807210"/>
                  </a:cubicBezTo>
                  <a:cubicBezTo>
                    <a:pt x="-54075" y="589108"/>
                    <a:pt x="39232" y="283337"/>
                    <a:pt x="0" y="161446"/>
                  </a:cubicBezTo>
                  <a:close/>
                </a:path>
                <a:path w="11029948" h="968656" stroke="0" extrusionOk="0">
                  <a:moveTo>
                    <a:pt x="0" y="161446"/>
                  </a:moveTo>
                  <a:cubicBezTo>
                    <a:pt x="-8324" y="61281"/>
                    <a:pt x="65257" y="-11750"/>
                    <a:pt x="161446" y="0"/>
                  </a:cubicBezTo>
                  <a:cubicBezTo>
                    <a:pt x="2441450" y="-164947"/>
                    <a:pt x="8724386" y="-52288"/>
                    <a:pt x="10868502" y="0"/>
                  </a:cubicBezTo>
                  <a:cubicBezTo>
                    <a:pt x="10957097" y="-8915"/>
                    <a:pt x="11024159" y="73209"/>
                    <a:pt x="11029948" y="161446"/>
                  </a:cubicBezTo>
                  <a:cubicBezTo>
                    <a:pt x="11029782" y="404670"/>
                    <a:pt x="11052974" y="527687"/>
                    <a:pt x="11029948" y="807210"/>
                  </a:cubicBezTo>
                  <a:cubicBezTo>
                    <a:pt x="11034732" y="902551"/>
                    <a:pt x="10956817" y="967111"/>
                    <a:pt x="10868502" y="968656"/>
                  </a:cubicBezTo>
                  <a:cubicBezTo>
                    <a:pt x="7802602" y="1127197"/>
                    <a:pt x="3273023" y="826820"/>
                    <a:pt x="161446" y="968656"/>
                  </a:cubicBezTo>
                  <a:cubicBezTo>
                    <a:pt x="71346" y="985101"/>
                    <a:pt x="15153" y="891105"/>
                    <a:pt x="0" y="807210"/>
                  </a:cubicBezTo>
                  <a:cubicBezTo>
                    <a:pt x="39574" y="680309"/>
                    <a:pt x="-53267" y="483071"/>
                    <a:pt x="0" y="16144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nhận xét gì về vị trí của các đới khí hậu trên Trái Đất?</a:t>
              </a:r>
              <a:endPara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E5BE8F-477B-4B03-6151-2B595270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595437"/>
            <a:ext cx="5276850" cy="429577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6ACAADF-C588-0CFA-7656-DF8E50FF1E1D}"/>
              </a:ext>
            </a:extLst>
          </p:cNvPr>
          <p:cNvSpPr/>
          <p:nvPr/>
        </p:nvSpPr>
        <p:spPr>
          <a:xfrm>
            <a:off x="6248400" y="1819275"/>
            <a:ext cx="5600700" cy="2305050"/>
          </a:xfrm>
          <a:prstGeom prst="wedgeRoundRectCallout">
            <a:avLst>
              <a:gd name="adj1" fmla="val -51207"/>
              <a:gd name="adj2" fmla="val 63013"/>
              <a:gd name="adj3" fmla="val 16667"/>
            </a:avLst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 bán cầu đều có 3 đới khí hậu: đới nóng, đới ôn hoà và đới lạnh.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405CADA-D7FB-4F6D-88B7-84A4AB1AF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423356"/>
            <a:ext cx="8458200" cy="5644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853E9C-4AB1-45E1-9DE4-60DF7605D790}"/>
              </a:ext>
            </a:extLst>
          </p:cNvPr>
          <p:cNvSpPr txBox="1"/>
          <p:nvPr/>
        </p:nvSpPr>
        <p:spPr>
          <a:xfrm>
            <a:off x="2431141" y="1486010"/>
            <a:ext cx="69818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  Em nào có thể suy đoán được đặc điểm của ba đới khí hậu: đới nóng, đới lạnh và đới ôn hoà không?”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23218" y="921988"/>
            <a:ext cx="72448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nóng: hầu như nóng quanh năm.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lạnh: rất lạnh, ở hai cực nước đóng băng quanh năm.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hoà: có đủ bốn mùa rõ rệt.</a:t>
            </a:r>
          </a:p>
        </p:txBody>
      </p:sp>
    </p:spTree>
    <p:extLst>
      <p:ext uri="{BB962C8B-B14F-4D97-AF65-F5344CB8AC3E}">
        <p14:creationId xmlns:p14="http://schemas.microsoft.com/office/powerpoint/2010/main" val="88442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5388024" y="1905780"/>
            <a:ext cx="5442517" cy="143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THỰC HÀNH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 địa cầu hành chính tiếng Anh Bản đồ quả cầu Việt">
            <a:extLst>
              <a:ext uri="{FF2B5EF4-FFF2-40B4-BE49-F238E27FC236}">
                <a16:creationId xmlns:a16="http://schemas.microsoft.com/office/drawing/2014/main" id="{76DA2E3A-0E4A-42C4-8E8A-BA584BBA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12875"/>
            <a:ext cx="3505200" cy="467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344C13-9E5D-8071-836D-2482D9F36C2C}"/>
              </a:ext>
            </a:extLst>
          </p:cNvPr>
          <p:cNvGrpSpPr/>
          <p:nvPr/>
        </p:nvGrpSpPr>
        <p:grpSpPr>
          <a:xfrm>
            <a:off x="1543050" y="-190499"/>
            <a:ext cx="9705522" cy="1062289"/>
            <a:chOff x="4377161" y="3321161"/>
            <a:chExt cx="9705522" cy="118032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0C1583-BA73-3030-D87A-7DE0796C5F4B}"/>
                </a:ext>
              </a:extLst>
            </p:cNvPr>
            <p:cNvSpPr/>
            <p:nvPr/>
          </p:nvSpPr>
          <p:spPr>
            <a:xfrm>
              <a:off x="5291108" y="3532827"/>
              <a:ext cx="8791575" cy="968656"/>
            </a:xfrm>
            <a:custGeom>
              <a:avLst/>
              <a:gdLst>
                <a:gd name="connsiteX0" fmla="*/ 0 w 8791575"/>
                <a:gd name="connsiteY0" fmla="*/ 161446 h 968656"/>
                <a:gd name="connsiteX1" fmla="*/ 161446 w 8791575"/>
                <a:gd name="connsiteY1" fmla="*/ 0 h 968656"/>
                <a:gd name="connsiteX2" fmla="*/ 8630129 w 8791575"/>
                <a:gd name="connsiteY2" fmla="*/ 0 h 968656"/>
                <a:gd name="connsiteX3" fmla="*/ 8791575 w 8791575"/>
                <a:gd name="connsiteY3" fmla="*/ 161446 h 968656"/>
                <a:gd name="connsiteX4" fmla="*/ 8791575 w 8791575"/>
                <a:gd name="connsiteY4" fmla="*/ 807210 h 968656"/>
                <a:gd name="connsiteX5" fmla="*/ 8630129 w 8791575"/>
                <a:gd name="connsiteY5" fmla="*/ 968656 h 968656"/>
                <a:gd name="connsiteX6" fmla="*/ 161446 w 8791575"/>
                <a:gd name="connsiteY6" fmla="*/ 968656 h 968656"/>
                <a:gd name="connsiteX7" fmla="*/ 0 w 8791575"/>
                <a:gd name="connsiteY7" fmla="*/ 807210 h 968656"/>
                <a:gd name="connsiteX8" fmla="*/ 0 w 8791575"/>
                <a:gd name="connsiteY8" fmla="*/ 161446 h 96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91575" h="968656" fill="none" extrusionOk="0">
                  <a:moveTo>
                    <a:pt x="0" y="161446"/>
                  </a:moveTo>
                  <a:cubicBezTo>
                    <a:pt x="-14402" y="66259"/>
                    <a:pt x="74793" y="2859"/>
                    <a:pt x="161446" y="0"/>
                  </a:cubicBezTo>
                  <a:cubicBezTo>
                    <a:pt x="1582987" y="-61902"/>
                    <a:pt x="5439265" y="-101778"/>
                    <a:pt x="8630129" y="0"/>
                  </a:cubicBezTo>
                  <a:cubicBezTo>
                    <a:pt x="8717473" y="-571"/>
                    <a:pt x="8798856" y="62579"/>
                    <a:pt x="8791575" y="161446"/>
                  </a:cubicBezTo>
                  <a:cubicBezTo>
                    <a:pt x="8757373" y="453686"/>
                    <a:pt x="8762188" y="715670"/>
                    <a:pt x="8791575" y="807210"/>
                  </a:cubicBezTo>
                  <a:cubicBezTo>
                    <a:pt x="8783822" y="892578"/>
                    <a:pt x="8718955" y="967093"/>
                    <a:pt x="8630129" y="968656"/>
                  </a:cubicBezTo>
                  <a:cubicBezTo>
                    <a:pt x="5611088" y="826264"/>
                    <a:pt x="2227681" y="1079757"/>
                    <a:pt x="161446" y="968656"/>
                  </a:cubicBezTo>
                  <a:cubicBezTo>
                    <a:pt x="68391" y="970603"/>
                    <a:pt x="-991" y="900894"/>
                    <a:pt x="0" y="807210"/>
                  </a:cubicBezTo>
                  <a:cubicBezTo>
                    <a:pt x="-54075" y="589108"/>
                    <a:pt x="39232" y="283337"/>
                    <a:pt x="0" y="161446"/>
                  </a:cubicBezTo>
                  <a:close/>
                </a:path>
                <a:path w="8791575" h="968656" stroke="0" extrusionOk="0">
                  <a:moveTo>
                    <a:pt x="0" y="161446"/>
                  </a:moveTo>
                  <a:cubicBezTo>
                    <a:pt x="-8324" y="61281"/>
                    <a:pt x="65257" y="-11750"/>
                    <a:pt x="161446" y="0"/>
                  </a:cubicBezTo>
                  <a:cubicBezTo>
                    <a:pt x="3748284" y="-164947"/>
                    <a:pt x="4527123" y="-52288"/>
                    <a:pt x="8630129" y="0"/>
                  </a:cubicBezTo>
                  <a:cubicBezTo>
                    <a:pt x="8718724" y="-8915"/>
                    <a:pt x="8785786" y="73209"/>
                    <a:pt x="8791575" y="161446"/>
                  </a:cubicBezTo>
                  <a:cubicBezTo>
                    <a:pt x="8791409" y="404670"/>
                    <a:pt x="8814601" y="527687"/>
                    <a:pt x="8791575" y="807210"/>
                  </a:cubicBezTo>
                  <a:cubicBezTo>
                    <a:pt x="8796359" y="902551"/>
                    <a:pt x="8718444" y="967111"/>
                    <a:pt x="8630129" y="968656"/>
                  </a:cubicBezTo>
                  <a:cubicBezTo>
                    <a:pt x="6605177" y="1127197"/>
                    <a:pt x="2578918" y="826820"/>
                    <a:pt x="161446" y="968656"/>
                  </a:cubicBezTo>
                  <a:cubicBezTo>
                    <a:pt x="71346" y="985101"/>
                    <a:pt x="15153" y="891105"/>
                    <a:pt x="0" y="807210"/>
                  </a:cubicBezTo>
                  <a:cubicBezTo>
                    <a:pt x="39574" y="680309"/>
                    <a:pt x="-53267" y="483071"/>
                    <a:pt x="0" y="16144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B02C9F-6189-E7F9-CDC6-AA4CB7B30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5DA95C-5300-B7FB-8AF1-685A8F473DF9}"/>
              </a:ext>
            </a:extLst>
          </p:cNvPr>
          <p:cNvSpPr txBox="1"/>
          <p:nvPr/>
        </p:nvSpPr>
        <p:spPr>
          <a:xfrm>
            <a:off x="4276725" y="1240530"/>
            <a:ext cx="7658099" cy="3539430"/>
          </a:xfrm>
          <a:custGeom>
            <a:avLst/>
            <a:gdLst>
              <a:gd name="connsiteX0" fmla="*/ 0 w 7658099"/>
              <a:gd name="connsiteY0" fmla="*/ 589917 h 3539430"/>
              <a:gd name="connsiteX1" fmla="*/ 589917 w 7658099"/>
              <a:gd name="connsiteY1" fmla="*/ 0 h 3539430"/>
              <a:gd name="connsiteX2" fmla="*/ 1114068 w 7658099"/>
              <a:gd name="connsiteY2" fmla="*/ 0 h 3539430"/>
              <a:gd name="connsiteX3" fmla="*/ 1703001 w 7658099"/>
              <a:gd name="connsiteY3" fmla="*/ 0 h 3539430"/>
              <a:gd name="connsiteX4" fmla="*/ 2162369 w 7658099"/>
              <a:gd name="connsiteY4" fmla="*/ 0 h 3539430"/>
              <a:gd name="connsiteX5" fmla="*/ 2556954 w 7658099"/>
              <a:gd name="connsiteY5" fmla="*/ 0 h 3539430"/>
              <a:gd name="connsiteX6" fmla="*/ 2951539 w 7658099"/>
              <a:gd name="connsiteY6" fmla="*/ 0 h 3539430"/>
              <a:gd name="connsiteX7" fmla="*/ 3475690 w 7658099"/>
              <a:gd name="connsiteY7" fmla="*/ 0 h 3539430"/>
              <a:gd name="connsiteX8" fmla="*/ 4064623 w 7658099"/>
              <a:gd name="connsiteY8" fmla="*/ 0 h 3539430"/>
              <a:gd name="connsiteX9" fmla="*/ 4653556 w 7658099"/>
              <a:gd name="connsiteY9" fmla="*/ 0 h 3539430"/>
              <a:gd name="connsiteX10" fmla="*/ 5242489 w 7658099"/>
              <a:gd name="connsiteY10" fmla="*/ 0 h 3539430"/>
              <a:gd name="connsiteX11" fmla="*/ 5637074 w 7658099"/>
              <a:gd name="connsiteY11" fmla="*/ 0 h 3539430"/>
              <a:gd name="connsiteX12" fmla="*/ 6031660 w 7658099"/>
              <a:gd name="connsiteY12" fmla="*/ 0 h 3539430"/>
              <a:gd name="connsiteX13" fmla="*/ 7068182 w 7658099"/>
              <a:gd name="connsiteY13" fmla="*/ 0 h 3539430"/>
              <a:gd name="connsiteX14" fmla="*/ 7658099 w 7658099"/>
              <a:gd name="connsiteY14" fmla="*/ 589917 h 3539430"/>
              <a:gd name="connsiteX15" fmla="*/ 7658099 w 7658099"/>
              <a:gd name="connsiteY15" fmla="*/ 1156220 h 3539430"/>
              <a:gd name="connsiteX16" fmla="*/ 7658099 w 7658099"/>
              <a:gd name="connsiteY16" fmla="*/ 1793311 h 3539430"/>
              <a:gd name="connsiteX17" fmla="*/ 7658099 w 7658099"/>
              <a:gd name="connsiteY17" fmla="*/ 2430402 h 3539430"/>
              <a:gd name="connsiteX18" fmla="*/ 7658099 w 7658099"/>
              <a:gd name="connsiteY18" fmla="*/ 2949513 h 3539430"/>
              <a:gd name="connsiteX19" fmla="*/ 7068182 w 7658099"/>
              <a:gd name="connsiteY19" fmla="*/ 3539430 h 3539430"/>
              <a:gd name="connsiteX20" fmla="*/ 6673597 w 7658099"/>
              <a:gd name="connsiteY20" fmla="*/ 3539430 h 3539430"/>
              <a:gd name="connsiteX21" fmla="*/ 6149446 w 7658099"/>
              <a:gd name="connsiteY21" fmla="*/ 3539430 h 3539430"/>
              <a:gd name="connsiteX22" fmla="*/ 5625296 w 7658099"/>
              <a:gd name="connsiteY22" fmla="*/ 3539430 h 3539430"/>
              <a:gd name="connsiteX23" fmla="*/ 4971580 w 7658099"/>
              <a:gd name="connsiteY23" fmla="*/ 3539430 h 3539430"/>
              <a:gd name="connsiteX24" fmla="*/ 4382647 w 7658099"/>
              <a:gd name="connsiteY24" fmla="*/ 3539430 h 3539430"/>
              <a:gd name="connsiteX25" fmla="*/ 3858496 w 7658099"/>
              <a:gd name="connsiteY25" fmla="*/ 3539430 h 3539430"/>
              <a:gd name="connsiteX26" fmla="*/ 3139998 w 7658099"/>
              <a:gd name="connsiteY26" fmla="*/ 3539430 h 3539430"/>
              <a:gd name="connsiteX27" fmla="*/ 2680630 w 7658099"/>
              <a:gd name="connsiteY27" fmla="*/ 3539430 h 3539430"/>
              <a:gd name="connsiteX28" fmla="*/ 2026914 w 7658099"/>
              <a:gd name="connsiteY28" fmla="*/ 3539430 h 3539430"/>
              <a:gd name="connsiteX29" fmla="*/ 1632329 w 7658099"/>
              <a:gd name="connsiteY29" fmla="*/ 3539430 h 3539430"/>
              <a:gd name="connsiteX30" fmla="*/ 1237743 w 7658099"/>
              <a:gd name="connsiteY30" fmla="*/ 3539430 h 3539430"/>
              <a:gd name="connsiteX31" fmla="*/ 589917 w 7658099"/>
              <a:gd name="connsiteY31" fmla="*/ 3539430 h 3539430"/>
              <a:gd name="connsiteX32" fmla="*/ 0 w 7658099"/>
              <a:gd name="connsiteY32" fmla="*/ 2949513 h 3539430"/>
              <a:gd name="connsiteX33" fmla="*/ 0 w 7658099"/>
              <a:gd name="connsiteY33" fmla="*/ 2312422 h 3539430"/>
              <a:gd name="connsiteX34" fmla="*/ 0 w 7658099"/>
              <a:gd name="connsiteY34" fmla="*/ 1769715 h 3539430"/>
              <a:gd name="connsiteX35" fmla="*/ 0 w 7658099"/>
              <a:gd name="connsiteY35" fmla="*/ 1203412 h 3539430"/>
              <a:gd name="connsiteX36" fmla="*/ 0 w 7658099"/>
              <a:gd name="connsiteY36" fmla="*/ 589917 h 3539430"/>
              <a:gd name="connsiteX0" fmla="*/ 0 w 7658099"/>
              <a:gd name="connsiteY0" fmla="*/ 589917 h 3539430"/>
              <a:gd name="connsiteX1" fmla="*/ 589917 w 7658099"/>
              <a:gd name="connsiteY1" fmla="*/ 0 h 3539430"/>
              <a:gd name="connsiteX2" fmla="*/ 1308415 w 7658099"/>
              <a:gd name="connsiteY2" fmla="*/ 0 h 3539430"/>
              <a:gd name="connsiteX3" fmla="*/ 1767783 w 7658099"/>
              <a:gd name="connsiteY3" fmla="*/ 0 h 3539430"/>
              <a:gd name="connsiteX4" fmla="*/ 2421499 w 7658099"/>
              <a:gd name="connsiteY4" fmla="*/ 0 h 3539430"/>
              <a:gd name="connsiteX5" fmla="*/ 2945650 w 7658099"/>
              <a:gd name="connsiteY5" fmla="*/ 0 h 3539430"/>
              <a:gd name="connsiteX6" fmla="*/ 3534583 w 7658099"/>
              <a:gd name="connsiteY6" fmla="*/ 0 h 3539430"/>
              <a:gd name="connsiteX7" fmla="*/ 4188299 w 7658099"/>
              <a:gd name="connsiteY7" fmla="*/ 0 h 3539430"/>
              <a:gd name="connsiteX8" fmla="*/ 4842015 w 7658099"/>
              <a:gd name="connsiteY8" fmla="*/ 0 h 3539430"/>
              <a:gd name="connsiteX9" fmla="*/ 5301382 w 7658099"/>
              <a:gd name="connsiteY9" fmla="*/ 0 h 3539430"/>
              <a:gd name="connsiteX10" fmla="*/ 5695968 w 7658099"/>
              <a:gd name="connsiteY10" fmla="*/ 0 h 3539430"/>
              <a:gd name="connsiteX11" fmla="*/ 6414466 w 7658099"/>
              <a:gd name="connsiteY11" fmla="*/ 0 h 3539430"/>
              <a:gd name="connsiteX12" fmla="*/ 7068182 w 7658099"/>
              <a:gd name="connsiteY12" fmla="*/ 0 h 3539430"/>
              <a:gd name="connsiteX13" fmla="*/ 7658099 w 7658099"/>
              <a:gd name="connsiteY13" fmla="*/ 589917 h 3539430"/>
              <a:gd name="connsiteX14" fmla="*/ 7658099 w 7658099"/>
              <a:gd name="connsiteY14" fmla="*/ 1227008 h 3539430"/>
              <a:gd name="connsiteX15" fmla="*/ 7658099 w 7658099"/>
              <a:gd name="connsiteY15" fmla="*/ 1864099 h 3539430"/>
              <a:gd name="connsiteX16" fmla="*/ 7658099 w 7658099"/>
              <a:gd name="connsiteY16" fmla="*/ 2406806 h 3539430"/>
              <a:gd name="connsiteX17" fmla="*/ 7658099 w 7658099"/>
              <a:gd name="connsiteY17" fmla="*/ 2949513 h 3539430"/>
              <a:gd name="connsiteX18" fmla="*/ 7068182 w 7658099"/>
              <a:gd name="connsiteY18" fmla="*/ 3539430 h 3539430"/>
              <a:gd name="connsiteX19" fmla="*/ 6544031 w 7658099"/>
              <a:gd name="connsiteY19" fmla="*/ 3539430 h 3539430"/>
              <a:gd name="connsiteX20" fmla="*/ 6149446 w 7658099"/>
              <a:gd name="connsiteY20" fmla="*/ 3539430 h 3539430"/>
              <a:gd name="connsiteX21" fmla="*/ 5560513 w 7658099"/>
              <a:gd name="connsiteY21" fmla="*/ 3539430 h 3539430"/>
              <a:gd name="connsiteX22" fmla="*/ 4842015 w 7658099"/>
              <a:gd name="connsiteY22" fmla="*/ 3539430 h 3539430"/>
              <a:gd name="connsiteX23" fmla="*/ 4123516 w 7658099"/>
              <a:gd name="connsiteY23" fmla="*/ 3539430 h 3539430"/>
              <a:gd name="connsiteX24" fmla="*/ 3405018 w 7658099"/>
              <a:gd name="connsiteY24" fmla="*/ 3539430 h 3539430"/>
              <a:gd name="connsiteX25" fmla="*/ 2945650 w 7658099"/>
              <a:gd name="connsiteY25" fmla="*/ 3539430 h 3539430"/>
              <a:gd name="connsiteX26" fmla="*/ 2486282 w 7658099"/>
              <a:gd name="connsiteY26" fmla="*/ 3539430 h 3539430"/>
              <a:gd name="connsiteX27" fmla="*/ 2091697 w 7658099"/>
              <a:gd name="connsiteY27" fmla="*/ 3539430 h 3539430"/>
              <a:gd name="connsiteX28" fmla="*/ 1437981 w 7658099"/>
              <a:gd name="connsiteY28" fmla="*/ 3539430 h 3539430"/>
              <a:gd name="connsiteX29" fmla="*/ 589917 w 7658099"/>
              <a:gd name="connsiteY29" fmla="*/ 3539430 h 3539430"/>
              <a:gd name="connsiteX30" fmla="*/ 0 w 7658099"/>
              <a:gd name="connsiteY30" fmla="*/ 2949513 h 3539430"/>
              <a:gd name="connsiteX31" fmla="*/ 0 w 7658099"/>
              <a:gd name="connsiteY31" fmla="*/ 2430402 h 3539430"/>
              <a:gd name="connsiteX32" fmla="*/ 0 w 7658099"/>
              <a:gd name="connsiteY32" fmla="*/ 1864099 h 3539430"/>
              <a:gd name="connsiteX33" fmla="*/ 0 w 7658099"/>
              <a:gd name="connsiteY33" fmla="*/ 1227008 h 3539430"/>
              <a:gd name="connsiteX34" fmla="*/ 0 w 7658099"/>
              <a:gd name="connsiteY34" fmla="*/ 589917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658099" h="3539430" fill="none" extrusionOk="0">
                <a:moveTo>
                  <a:pt x="0" y="589917"/>
                </a:moveTo>
                <a:cubicBezTo>
                  <a:pt x="10000" y="320724"/>
                  <a:pt x="175712" y="34294"/>
                  <a:pt x="589917" y="0"/>
                </a:cubicBezTo>
                <a:cubicBezTo>
                  <a:pt x="684343" y="-22418"/>
                  <a:pt x="873846" y="21446"/>
                  <a:pt x="1114068" y="0"/>
                </a:cubicBezTo>
                <a:cubicBezTo>
                  <a:pt x="1373211" y="-14949"/>
                  <a:pt x="1426763" y="13810"/>
                  <a:pt x="1703001" y="0"/>
                </a:cubicBezTo>
                <a:cubicBezTo>
                  <a:pt x="1989631" y="-29144"/>
                  <a:pt x="1966666" y="66825"/>
                  <a:pt x="2162369" y="0"/>
                </a:cubicBezTo>
                <a:cubicBezTo>
                  <a:pt x="2364592" y="-56977"/>
                  <a:pt x="2458742" y="73061"/>
                  <a:pt x="2556954" y="0"/>
                </a:cubicBezTo>
                <a:cubicBezTo>
                  <a:pt x="2650530" y="-65600"/>
                  <a:pt x="2789071" y="438"/>
                  <a:pt x="2951539" y="0"/>
                </a:cubicBezTo>
                <a:cubicBezTo>
                  <a:pt x="3109940" y="-48059"/>
                  <a:pt x="3329348" y="30075"/>
                  <a:pt x="3475690" y="0"/>
                </a:cubicBezTo>
                <a:cubicBezTo>
                  <a:pt x="3580843" y="-31769"/>
                  <a:pt x="3788748" y="-9297"/>
                  <a:pt x="4064623" y="0"/>
                </a:cubicBezTo>
                <a:cubicBezTo>
                  <a:pt x="4342581" y="-5796"/>
                  <a:pt x="4489701" y="13418"/>
                  <a:pt x="4653556" y="0"/>
                </a:cubicBezTo>
                <a:cubicBezTo>
                  <a:pt x="4873607" y="-42576"/>
                  <a:pt x="5061614" y="19587"/>
                  <a:pt x="5242489" y="0"/>
                </a:cubicBezTo>
                <a:cubicBezTo>
                  <a:pt x="5380581" y="-9365"/>
                  <a:pt x="5532691" y="37023"/>
                  <a:pt x="5637074" y="0"/>
                </a:cubicBezTo>
                <a:cubicBezTo>
                  <a:pt x="5746354" y="-43817"/>
                  <a:pt x="5917619" y="35702"/>
                  <a:pt x="6031660" y="0"/>
                </a:cubicBezTo>
                <a:cubicBezTo>
                  <a:pt x="6162093" y="91495"/>
                  <a:pt x="6629391" y="-5694"/>
                  <a:pt x="7068182" y="0"/>
                </a:cubicBezTo>
                <a:cubicBezTo>
                  <a:pt x="7387662" y="-13832"/>
                  <a:pt x="7689630" y="332765"/>
                  <a:pt x="7658099" y="589917"/>
                </a:cubicBezTo>
                <a:cubicBezTo>
                  <a:pt x="7693002" y="746991"/>
                  <a:pt x="7628208" y="992215"/>
                  <a:pt x="7658099" y="1156220"/>
                </a:cubicBezTo>
                <a:cubicBezTo>
                  <a:pt x="7705525" y="1340489"/>
                  <a:pt x="7603864" y="1528625"/>
                  <a:pt x="7658099" y="1793311"/>
                </a:cubicBezTo>
                <a:cubicBezTo>
                  <a:pt x="7670983" y="2076366"/>
                  <a:pt x="7612637" y="2123558"/>
                  <a:pt x="7658099" y="2430402"/>
                </a:cubicBezTo>
                <a:cubicBezTo>
                  <a:pt x="7709347" y="2728678"/>
                  <a:pt x="7620425" y="2710051"/>
                  <a:pt x="7658099" y="2949513"/>
                </a:cubicBezTo>
                <a:cubicBezTo>
                  <a:pt x="7600125" y="3177737"/>
                  <a:pt x="7395770" y="3595442"/>
                  <a:pt x="7068182" y="3539430"/>
                </a:cubicBezTo>
                <a:cubicBezTo>
                  <a:pt x="6881180" y="3574726"/>
                  <a:pt x="6767139" y="3510448"/>
                  <a:pt x="6673597" y="3539430"/>
                </a:cubicBezTo>
                <a:cubicBezTo>
                  <a:pt x="6567743" y="3544182"/>
                  <a:pt x="6284656" y="3552269"/>
                  <a:pt x="6149446" y="3539430"/>
                </a:cubicBezTo>
                <a:cubicBezTo>
                  <a:pt x="6007925" y="3584778"/>
                  <a:pt x="5845442" y="3474589"/>
                  <a:pt x="5625296" y="3539430"/>
                </a:cubicBezTo>
                <a:cubicBezTo>
                  <a:pt x="5450990" y="3607183"/>
                  <a:pt x="5153276" y="3556561"/>
                  <a:pt x="4971580" y="3539430"/>
                </a:cubicBezTo>
                <a:cubicBezTo>
                  <a:pt x="4713563" y="3550300"/>
                  <a:pt x="4638035" y="3498054"/>
                  <a:pt x="4382647" y="3539430"/>
                </a:cubicBezTo>
                <a:cubicBezTo>
                  <a:pt x="4163060" y="3614080"/>
                  <a:pt x="3969007" y="3518018"/>
                  <a:pt x="3858496" y="3539430"/>
                </a:cubicBezTo>
                <a:cubicBezTo>
                  <a:pt x="3689834" y="3578625"/>
                  <a:pt x="3287734" y="3449440"/>
                  <a:pt x="3139998" y="3539430"/>
                </a:cubicBezTo>
                <a:cubicBezTo>
                  <a:pt x="2945822" y="3595479"/>
                  <a:pt x="2880520" y="3460322"/>
                  <a:pt x="2680630" y="3539430"/>
                </a:cubicBezTo>
                <a:cubicBezTo>
                  <a:pt x="2465809" y="3556315"/>
                  <a:pt x="2257366" y="3509050"/>
                  <a:pt x="2026914" y="3539430"/>
                </a:cubicBezTo>
                <a:cubicBezTo>
                  <a:pt x="1801769" y="3589253"/>
                  <a:pt x="1813536" y="3495445"/>
                  <a:pt x="1632329" y="3539430"/>
                </a:cubicBezTo>
                <a:cubicBezTo>
                  <a:pt x="1450288" y="3564697"/>
                  <a:pt x="1327376" y="3514996"/>
                  <a:pt x="1237743" y="3539430"/>
                </a:cubicBezTo>
                <a:cubicBezTo>
                  <a:pt x="1153883" y="3565844"/>
                  <a:pt x="861486" y="3468924"/>
                  <a:pt x="589917" y="3539430"/>
                </a:cubicBezTo>
                <a:cubicBezTo>
                  <a:pt x="295628" y="3480913"/>
                  <a:pt x="-4656" y="3363810"/>
                  <a:pt x="0" y="2949513"/>
                </a:cubicBezTo>
                <a:cubicBezTo>
                  <a:pt x="-60907" y="2815549"/>
                  <a:pt x="44602" y="2577886"/>
                  <a:pt x="0" y="2312422"/>
                </a:cubicBezTo>
                <a:cubicBezTo>
                  <a:pt x="-40279" y="2084798"/>
                  <a:pt x="46606" y="1981615"/>
                  <a:pt x="0" y="1769715"/>
                </a:cubicBezTo>
                <a:cubicBezTo>
                  <a:pt x="-49325" y="1592032"/>
                  <a:pt x="53204" y="1292529"/>
                  <a:pt x="0" y="1203412"/>
                </a:cubicBezTo>
                <a:cubicBezTo>
                  <a:pt x="-39981" y="1071166"/>
                  <a:pt x="-27369" y="825504"/>
                  <a:pt x="0" y="589917"/>
                </a:cubicBezTo>
                <a:close/>
              </a:path>
              <a:path w="7658099" h="3539430" stroke="0" extrusionOk="0">
                <a:moveTo>
                  <a:pt x="0" y="589917"/>
                </a:moveTo>
                <a:cubicBezTo>
                  <a:pt x="41214" y="284807"/>
                  <a:pt x="203695" y="95050"/>
                  <a:pt x="589917" y="0"/>
                </a:cubicBezTo>
                <a:cubicBezTo>
                  <a:pt x="935822" y="-101328"/>
                  <a:pt x="979489" y="57721"/>
                  <a:pt x="1308415" y="0"/>
                </a:cubicBezTo>
                <a:cubicBezTo>
                  <a:pt x="1624869" y="-84316"/>
                  <a:pt x="1626034" y="-1444"/>
                  <a:pt x="1767783" y="0"/>
                </a:cubicBezTo>
                <a:cubicBezTo>
                  <a:pt x="1894038" y="-6736"/>
                  <a:pt x="2220694" y="15205"/>
                  <a:pt x="2421499" y="0"/>
                </a:cubicBezTo>
                <a:cubicBezTo>
                  <a:pt x="2631436" y="-21436"/>
                  <a:pt x="2681035" y="18305"/>
                  <a:pt x="2945650" y="0"/>
                </a:cubicBezTo>
                <a:cubicBezTo>
                  <a:pt x="3197523" y="-5317"/>
                  <a:pt x="3387582" y="56969"/>
                  <a:pt x="3534583" y="0"/>
                </a:cubicBezTo>
                <a:cubicBezTo>
                  <a:pt x="3679947" y="-9872"/>
                  <a:pt x="4015331" y="13208"/>
                  <a:pt x="4188299" y="0"/>
                </a:cubicBezTo>
                <a:cubicBezTo>
                  <a:pt x="4292433" y="-7607"/>
                  <a:pt x="4563614" y="-659"/>
                  <a:pt x="4842015" y="0"/>
                </a:cubicBezTo>
                <a:cubicBezTo>
                  <a:pt x="5095294" y="6491"/>
                  <a:pt x="5119311" y="55187"/>
                  <a:pt x="5301382" y="0"/>
                </a:cubicBezTo>
                <a:cubicBezTo>
                  <a:pt x="5499872" y="-29667"/>
                  <a:pt x="5617545" y="29728"/>
                  <a:pt x="5695968" y="0"/>
                </a:cubicBezTo>
                <a:cubicBezTo>
                  <a:pt x="5792545" y="-68672"/>
                  <a:pt x="6198325" y="38306"/>
                  <a:pt x="6414466" y="0"/>
                </a:cubicBezTo>
                <a:cubicBezTo>
                  <a:pt x="6692892" y="-33978"/>
                  <a:pt x="6919910" y="52511"/>
                  <a:pt x="7068182" y="0"/>
                </a:cubicBezTo>
                <a:cubicBezTo>
                  <a:pt x="7519963" y="-48115"/>
                  <a:pt x="7605890" y="265611"/>
                  <a:pt x="7658099" y="589917"/>
                </a:cubicBezTo>
                <a:cubicBezTo>
                  <a:pt x="7648490" y="878660"/>
                  <a:pt x="7656734" y="1013278"/>
                  <a:pt x="7658099" y="1227008"/>
                </a:cubicBezTo>
                <a:cubicBezTo>
                  <a:pt x="7708878" y="1466142"/>
                  <a:pt x="7658654" y="1634780"/>
                  <a:pt x="7658099" y="1864099"/>
                </a:cubicBezTo>
                <a:cubicBezTo>
                  <a:pt x="7678761" y="2099891"/>
                  <a:pt x="7648492" y="2246018"/>
                  <a:pt x="7658099" y="2406806"/>
                </a:cubicBezTo>
                <a:cubicBezTo>
                  <a:pt x="7692373" y="2551176"/>
                  <a:pt x="7648851" y="2743614"/>
                  <a:pt x="7658099" y="2949513"/>
                </a:cubicBezTo>
                <a:cubicBezTo>
                  <a:pt x="7654865" y="3317043"/>
                  <a:pt x="7364367" y="3562215"/>
                  <a:pt x="7068182" y="3539430"/>
                </a:cubicBezTo>
                <a:cubicBezTo>
                  <a:pt x="6916147" y="3568645"/>
                  <a:pt x="6681586" y="3512277"/>
                  <a:pt x="6544031" y="3539430"/>
                </a:cubicBezTo>
                <a:cubicBezTo>
                  <a:pt x="6382207" y="3586795"/>
                  <a:pt x="6303645" y="3521355"/>
                  <a:pt x="6149446" y="3539430"/>
                </a:cubicBezTo>
                <a:cubicBezTo>
                  <a:pt x="6009124" y="3578472"/>
                  <a:pt x="5779270" y="3528068"/>
                  <a:pt x="5560513" y="3539430"/>
                </a:cubicBezTo>
                <a:cubicBezTo>
                  <a:pt x="5394674" y="3586302"/>
                  <a:pt x="5054607" y="3457870"/>
                  <a:pt x="4842015" y="3539430"/>
                </a:cubicBezTo>
                <a:cubicBezTo>
                  <a:pt x="4667800" y="3585939"/>
                  <a:pt x="4331933" y="3515936"/>
                  <a:pt x="4123516" y="3539430"/>
                </a:cubicBezTo>
                <a:cubicBezTo>
                  <a:pt x="3854648" y="3600469"/>
                  <a:pt x="3524200" y="3499883"/>
                  <a:pt x="3405018" y="3539430"/>
                </a:cubicBezTo>
                <a:cubicBezTo>
                  <a:pt x="3278979" y="3595667"/>
                  <a:pt x="3069194" y="3527415"/>
                  <a:pt x="2945650" y="3539430"/>
                </a:cubicBezTo>
                <a:cubicBezTo>
                  <a:pt x="2806092" y="3553642"/>
                  <a:pt x="2696706" y="3550155"/>
                  <a:pt x="2486282" y="3539430"/>
                </a:cubicBezTo>
                <a:cubicBezTo>
                  <a:pt x="2270939" y="3549746"/>
                  <a:pt x="2281682" y="3525457"/>
                  <a:pt x="2091697" y="3539430"/>
                </a:cubicBezTo>
                <a:cubicBezTo>
                  <a:pt x="1963029" y="3568301"/>
                  <a:pt x="1663640" y="3471920"/>
                  <a:pt x="1437981" y="3539430"/>
                </a:cubicBezTo>
                <a:cubicBezTo>
                  <a:pt x="1207713" y="3536665"/>
                  <a:pt x="803156" y="3524680"/>
                  <a:pt x="589917" y="3539430"/>
                </a:cubicBezTo>
                <a:cubicBezTo>
                  <a:pt x="333718" y="3581055"/>
                  <a:pt x="-30073" y="3225195"/>
                  <a:pt x="0" y="2949513"/>
                </a:cubicBezTo>
                <a:cubicBezTo>
                  <a:pt x="-28515" y="2820707"/>
                  <a:pt x="58119" y="2528738"/>
                  <a:pt x="0" y="2430402"/>
                </a:cubicBezTo>
                <a:cubicBezTo>
                  <a:pt x="-97644" y="2279868"/>
                  <a:pt x="44041" y="2038439"/>
                  <a:pt x="0" y="1864099"/>
                </a:cubicBezTo>
                <a:cubicBezTo>
                  <a:pt x="-24878" y="1669243"/>
                  <a:pt x="91831" y="1404914"/>
                  <a:pt x="0" y="1227008"/>
                </a:cubicBezTo>
                <a:cubicBezTo>
                  <a:pt x="-65790" y="1041869"/>
                  <a:pt x="-14713" y="752455"/>
                  <a:pt x="0" y="589917"/>
                </a:cubicBezTo>
                <a:close/>
              </a:path>
              <a:path w="7658099" h="3539430" fill="none" stroke="0" extrusionOk="0">
                <a:moveTo>
                  <a:pt x="0" y="589917"/>
                </a:moveTo>
                <a:cubicBezTo>
                  <a:pt x="-28629" y="209871"/>
                  <a:pt x="171666" y="19943"/>
                  <a:pt x="589917" y="0"/>
                </a:cubicBezTo>
                <a:cubicBezTo>
                  <a:pt x="702559" y="7624"/>
                  <a:pt x="872219" y="23015"/>
                  <a:pt x="1114068" y="0"/>
                </a:cubicBezTo>
                <a:cubicBezTo>
                  <a:pt x="1352916" y="-16827"/>
                  <a:pt x="1426656" y="7518"/>
                  <a:pt x="1703001" y="0"/>
                </a:cubicBezTo>
                <a:cubicBezTo>
                  <a:pt x="1984000" y="-17526"/>
                  <a:pt x="1964109" y="45456"/>
                  <a:pt x="2162369" y="0"/>
                </a:cubicBezTo>
                <a:cubicBezTo>
                  <a:pt x="2336170" y="-41219"/>
                  <a:pt x="2459678" y="37858"/>
                  <a:pt x="2556954" y="0"/>
                </a:cubicBezTo>
                <a:cubicBezTo>
                  <a:pt x="2648488" y="-29308"/>
                  <a:pt x="2792870" y="27195"/>
                  <a:pt x="2951539" y="0"/>
                </a:cubicBezTo>
                <a:cubicBezTo>
                  <a:pt x="3077828" y="-57714"/>
                  <a:pt x="3329827" y="48688"/>
                  <a:pt x="3475690" y="0"/>
                </a:cubicBezTo>
                <a:cubicBezTo>
                  <a:pt x="3582000" y="-59097"/>
                  <a:pt x="3809132" y="28835"/>
                  <a:pt x="4064623" y="0"/>
                </a:cubicBezTo>
                <a:cubicBezTo>
                  <a:pt x="4318196" y="-45548"/>
                  <a:pt x="4474864" y="40309"/>
                  <a:pt x="4653556" y="0"/>
                </a:cubicBezTo>
                <a:cubicBezTo>
                  <a:pt x="4845645" y="-20603"/>
                  <a:pt x="5087455" y="29729"/>
                  <a:pt x="5242489" y="0"/>
                </a:cubicBezTo>
                <a:cubicBezTo>
                  <a:pt x="5414027" y="-11829"/>
                  <a:pt x="5553805" y="25081"/>
                  <a:pt x="5637074" y="0"/>
                </a:cubicBezTo>
                <a:cubicBezTo>
                  <a:pt x="5775515" y="-33491"/>
                  <a:pt x="5941550" y="13713"/>
                  <a:pt x="6031660" y="0"/>
                </a:cubicBezTo>
                <a:cubicBezTo>
                  <a:pt x="6114137" y="-11462"/>
                  <a:pt x="6669113" y="1980"/>
                  <a:pt x="7068182" y="0"/>
                </a:cubicBezTo>
                <a:cubicBezTo>
                  <a:pt x="7401462" y="-16708"/>
                  <a:pt x="7678138" y="330331"/>
                  <a:pt x="7658099" y="589917"/>
                </a:cubicBezTo>
                <a:cubicBezTo>
                  <a:pt x="7689817" y="785560"/>
                  <a:pt x="7650273" y="947873"/>
                  <a:pt x="7658099" y="1156220"/>
                </a:cubicBezTo>
                <a:cubicBezTo>
                  <a:pt x="7702120" y="1341172"/>
                  <a:pt x="7599362" y="1523525"/>
                  <a:pt x="7658099" y="1793311"/>
                </a:cubicBezTo>
                <a:cubicBezTo>
                  <a:pt x="7646919" y="2082788"/>
                  <a:pt x="7603868" y="2140729"/>
                  <a:pt x="7658099" y="2430402"/>
                </a:cubicBezTo>
                <a:cubicBezTo>
                  <a:pt x="7698564" y="2714867"/>
                  <a:pt x="7618836" y="2700895"/>
                  <a:pt x="7658099" y="2949513"/>
                </a:cubicBezTo>
                <a:cubicBezTo>
                  <a:pt x="7649682" y="3221921"/>
                  <a:pt x="7402326" y="3523142"/>
                  <a:pt x="7068182" y="3539430"/>
                </a:cubicBezTo>
                <a:cubicBezTo>
                  <a:pt x="6859639" y="3578018"/>
                  <a:pt x="6802946" y="3527387"/>
                  <a:pt x="6673597" y="3539430"/>
                </a:cubicBezTo>
                <a:cubicBezTo>
                  <a:pt x="6563843" y="3588035"/>
                  <a:pt x="6295228" y="3513710"/>
                  <a:pt x="6149446" y="3539430"/>
                </a:cubicBezTo>
                <a:cubicBezTo>
                  <a:pt x="6057096" y="3563609"/>
                  <a:pt x="5784278" y="3518217"/>
                  <a:pt x="5625296" y="3539430"/>
                </a:cubicBezTo>
                <a:cubicBezTo>
                  <a:pt x="5421462" y="3592692"/>
                  <a:pt x="5181166" y="3530540"/>
                  <a:pt x="4971580" y="3539430"/>
                </a:cubicBezTo>
                <a:cubicBezTo>
                  <a:pt x="4743767" y="3554867"/>
                  <a:pt x="4631321" y="3476338"/>
                  <a:pt x="4382647" y="3539430"/>
                </a:cubicBezTo>
                <a:cubicBezTo>
                  <a:pt x="4186520" y="3579705"/>
                  <a:pt x="3992793" y="3490235"/>
                  <a:pt x="3858496" y="3539430"/>
                </a:cubicBezTo>
                <a:cubicBezTo>
                  <a:pt x="3745664" y="3547989"/>
                  <a:pt x="3335275" y="3500014"/>
                  <a:pt x="3139998" y="3539430"/>
                </a:cubicBezTo>
                <a:cubicBezTo>
                  <a:pt x="2993904" y="3560368"/>
                  <a:pt x="2900310" y="3469656"/>
                  <a:pt x="2680630" y="3539430"/>
                </a:cubicBezTo>
                <a:cubicBezTo>
                  <a:pt x="2474580" y="3613676"/>
                  <a:pt x="2281478" y="3514502"/>
                  <a:pt x="2026914" y="3539430"/>
                </a:cubicBezTo>
                <a:cubicBezTo>
                  <a:pt x="1781817" y="3589995"/>
                  <a:pt x="1787621" y="3530043"/>
                  <a:pt x="1632329" y="3539430"/>
                </a:cubicBezTo>
                <a:cubicBezTo>
                  <a:pt x="1426699" y="3564130"/>
                  <a:pt x="1347125" y="3502161"/>
                  <a:pt x="1237743" y="3539430"/>
                </a:cubicBezTo>
                <a:cubicBezTo>
                  <a:pt x="1172320" y="3557947"/>
                  <a:pt x="845342" y="3451904"/>
                  <a:pt x="589917" y="3539430"/>
                </a:cubicBezTo>
                <a:cubicBezTo>
                  <a:pt x="174352" y="3584181"/>
                  <a:pt x="-112963" y="3354094"/>
                  <a:pt x="0" y="2949513"/>
                </a:cubicBezTo>
                <a:cubicBezTo>
                  <a:pt x="-67812" y="2801281"/>
                  <a:pt x="51965" y="2472924"/>
                  <a:pt x="0" y="2312422"/>
                </a:cubicBezTo>
                <a:cubicBezTo>
                  <a:pt x="-39567" y="2070116"/>
                  <a:pt x="59868" y="1971708"/>
                  <a:pt x="0" y="1769715"/>
                </a:cubicBezTo>
                <a:cubicBezTo>
                  <a:pt x="-43180" y="1602029"/>
                  <a:pt x="75618" y="1317310"/>
                  <a:pt x="0" y="1203412"/>
                </a:cubicBezTo>
                <a:cubicBezTo>
                  <a:pt x="-80891" y="1065570"/>
                  <a:pt x="57043" y="817114"/>
                  <a:pt x="0" y="589917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7658099"/>
                      <a:gd name="connsiteY0" fmla="*/ 589917 h 3539430"/>
                      <a:gd name="connsiteX1" fmla="*/ 589917 w 7658099"/>
                      <a:gd name="connsiteY1" fmla="*/ 0 h 3539430"/>
                      <a:gd name="connsiteX2" fmla="*/ 1114068 w 7658099"/>
                      <a:gd name="connsiteY2" fmla="*/ 0 h 3539430"/>
                      <a:gd name="connsiteX3" fmla="*/ 1703001 w 7658099"/>
                      <a:gd name="connsiteY3" fmla="*/ 0 h 3539430"/>
                      <a:gd name="connsiteX4" fmla="*/ 2162369 w 7658099"/>
                      <a:gd name="connsiteY4" fmla="*/ 0 h 3539430"/>
                      <a:gd name="connsiteX5" fmla="*/ 2556954 w 7658099"/>
                      <a:gd name="connsiteY5" fmla="*/ 0 h 3539430"/>
                      <a:gd name="connsiteX6" fmla="*/ 2951539 w 7658099"/>
                      <a:gd name="connsiteY6" fmla="*/ 0 h 3539430"/>
                      <a:gd name="connsiteX7" fmla="*/ 3475690 w 7658099"/>
                      <a:gd name="connsiteY7" fmla="*/ 0 h 3539430"/>
                      <a:gd name="connsiteX8" fmla="*/ 4064623 w 7658099"/>
                      <a:gd name="connsiteY8" fmla="*/ 0 h 3539430"/>
                      <a:gd name="connsiteX9" fmla="*/ 4653556 w 7658099"/>
                      <a:gd name="connsiteY9" fmla="*/ 0 h 3539430"/>
                      <a:gd name="connsiteX10" fmla="*/ 5242489 w 7658099"/>
                      <a:gd name="connsiteY10" fmla="*/ 0 h 3539430"/>
                      <a:gd name="connsiteX11" fmla="*/ 5637074 w 7658099"/>
                      <a:gd name="connsiteY11" fmla="*/ 0 h 3539430"/>
                      <a:gd name="connsiteX12" fmla="*/ 6031660 w 7658099"/>
                      <a:gd name="connsiteY12" fmla="*/ 0 h 3539430"/>
                      <a:gd name="connsiteX13" fmla="*/ 7068182 w 7658099"/>
                      <a:gd name="connsiteY13" fmla="*/ 0 h 3539430"/>
                      <a:gd name="connsiteX14" fmla="*/ 7658099 w 7658099"/>
                      <a:gd name="connsiteY14" fmla="*/ 589917 h 3539430"/>
                      <a:gd name="connsiteX15" fmla="*/ 7658099 w 7658099"/>
                      <a:gd name="connsiteY15" fmla="*/ 1156220 h 3539430"/>
                      <a:gd name="connsiteX16" fmla="*/ 7658099 w 7658099"/>
                      <a:gd name="connsiteY16" fmla="*/ 1793311 h 3539430"/>
                      <a:gd name="connsiteX17" fmla="*/ 7658099 w 7658099"/>
                      <a:gd name="connsiteY17" fmla="*/ 2430402 h 3539430"/>
                      <a:gd name="connsiteX18" fmla="*/ 7658099 w 7658099"/>
                      <a:gd name="connsiteY18" fmla="*/ 2949513 h 3539430"/>
                      <a:gd name="connsiteX19" fmla="*/ 7068182 w 7658099"/>
                      <a:gd name="connsiteY19" fmla="*/ 3539430 h 3539430"/>
                      <a:gd name="connsiteX20" fmla="*/ 6673597 w 7658099"/>
                      <a:gd name="connsiteY20" fmla="*/ 3539430 h 3539430"/>
                      <a:gd name="connsiteX21" fmla="*/ 6149446 w 7658099"/>
                      <a:gd name="connsiteY21" fmla="*/ 3539430 h 3539430"/>
                      <a:gd name="connsiteX22" fmla="*/ 5625296 w 7658099"/>
                      <a:gd name="connsiteY22" fmla="*/ 3539430 h 3539430"/>
                      <a:gd name="connsiteX23" fmla="*/ 4971580 w 7658099"/>
                      <a:gd name="connsiteY23" fmla="*/ 3539430 h 3539430"/>
                      <a:gd name="connsiteX24" fmla="*/ 4382647 w 7658099"/>
                      <a:gd name="connsiteY24" fmla="*/ 3539430 h 3539430"/>
                      <a:gd name="connsiteX25" fmla="*/ 3858496 w 7658099"/>
                      <a:gd name="connsiteY25" fmla="*/ 3539430 h 3539430"/>
                      <a:gd name="connsiteX26" fmla="*/ 3139998 w 7658099"/>
                      <a:gd name="connsiteY26" fmla="*/ 3539430 h 3539430"/>
                      <a:gd name="connsiteX27" fmla="*/ 2680630 w 7658099"/>
                      <a:gd name="connsiteY27" fmla="*/ 3539430 h 3539430"/>
                      <a:gd name="connsiteX28" fmla="*/ 2026914 w 7658099"/>
                      <a:gd name="connsiteY28" fmla="*/ 3539430 h 3539430"/>
                      <a:gd name="connsiteX29" fmla="*/ 1632329 w 7658099"/>
                      <a:gd name="connsiteY29" fmla="*/ 3539430 h 3539430"/>
                      <a:gd name="connsiteX30" fmla="*/ 1237743 w 7658099"/>
                      <a:gd name="connsiteY30" fmla="*/ 3539430 h 3539430"/>
                      <a:gd name="connsiteX31" fmla="*/ 589917 w 7658099"/>
                      <a:gd name="connsiteY31" fmla="*/ 3539430 h 3539430"/>
                      <a:gd name="connsiteX32" fmla="*/ 0 w 7658099"/>
                      <a:gd name="connsiteY32" fmla="*/ 2949513 h 3539430"/>
                      <a:gd name="connsiteX33" fmla="*/ 0 w 7658099"/>
                      <a:gd name="connsiteY33" fmla="*/ 2312422 h 3539430"/>
                      <a:gd name="connsiteX34" fmla="*/ 0 w 7658099"/>
                      <a:gd name="connsiteY34" fmla="*/ 1769715 h 3539430"/>
                      <a:gd name="connsiteX35" fmla="*/ 0 w 7658099"/>
                      <a:gd name="connsiteY35" fmla="*/ 1203412 h 3539430"/>
                      <a:gd name="connsiteX36" fmla="*/ 0 w 7658099"/>
                      <a:gd name="connsiteY36" fmla="*/ 589917 h 3539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7658099" h="3539430" fill="none" extrusionOk="0">
                        <a:moveTo>
                          <a:pt x="0" y="589917"/>
                        </a:moveTo>
                        <a:cubicBezTo>
                          <a:pt x="-59060" y="299783"/>
                          <a:pt x="201741" y="5182"/>
                          <a:pt x="589917" y="0"/>
                        </a:cubicBezTo>
                        <a:cubicBezTo>
                          <a:pt x="703930" y="-35785"/>
                          <a:pt x="872455" y="14962"/>
                          <a:pt x="1114068" y="0"/>
                        </a:cubicBezTo>
                        <a:cubicBezTo>
                          <a:pt x="1355681" y="-14962"/>
                          <a:pt x="1421938" y="12238"/>
                          <a:pt x="1703001" y="0"/>
                        </a:cubicBezTo>
                        <a:cubicBezTo>
                          <a:pt x="1984064" y="-12238"/>
                          <a:pt x="1960840" y="48969"/>
                          <a:pt x="2162369" y="0"/>
                        </a:cubicBezTo>
                        <a:cubicBezTo>
                          <a:pt x="2363898" y="-48969"/>
                          <a:pt x="2462908" y="45101"/>
                          <a:pt x="2556954" y="0"/>
                        </a:cubicBezTo>
                        <a:cubicBezTo>
                          <a:pt x="2651000" y="-45101"/>
                          <a:pt x="2800866" y="28339"/>
                          <a:pt x="2951539" y="0"/>
                        </a:cubicBezTo>
                        <a:cubicBezTo>
                          <a:pt x="3102212" y="-28339"/>
                          <a:pt x="3340674" y="26326"/>
                          <a:pt x="3475690" y="0"/>
                        </a:cubicBezTo>
                        <a:cubicBezTo>
                          <a:pt x="3610706" y="-26326"/>
                          <a:pt x="3794851" y="41322"/>
                          <a:pt x="4064623" y="0"/>
                        </a:cubicBezTo>
                        <a:cubicBezTo>
                          <a:pt x="4334395" y="-41322"/>
                          <a:pt x="4458156" y="13373"/>
                          <a:pt x="4653556" y="0"/>
                        </a:cubicBezTo>
                        <a:cubicBezTo>
                          <a:pt x="4848956" y="-13373"/>
                          <a:pt x="5082208" y="23433"/>
                          <a:pt x="5242489" y="0"/>
                        </a:cubicBezTo>
                        <a:cubicBezTo>
                          <a:pt x="5402770" y="-23433"/>
                          <a:pt x="5527329" y="40461"/>
                          <a:pt x="5637074" y="0"/>
                        </a:cubicBezTo>
                        <a:cubicBezTo>
                          <a:pt x="5746820" y="-40461"/>
                          <a:pt x="5934305" y="37168"/>
                          <a:pt x="6031660" y="0"/>
                        </a:cubicBezTo>
                        <a:cubicBezTo>
                          <a:pt x="6129015" y="-37168"/>
                          <a:pt x="6617333" y="52322"/>
                          <a:pt x="7068182" y="0"/>
                        </a:cubicBezTo>
                        <a:cubicBezTo>
                          <a:pt x="7404870" y="-33062"/>
                          <a:pt x="7683378" y="341594"/>
                          <a:pt x="7658099" y="589917"/>
                        </a:cubicBezTo>
                        <a:cubicBezTo>
                          <a:pt x="7701453" y="728533"/>
                          <a:pt x="7601535" y="967640"/>
                          <a:pt x="7658099" y="1156220"/>
                        </a:cubicBezTo>
                        <a:cubicBezTo>
                          <a:pt x="7714663" y="1344800"/>
                          <a:pt x="7649851" y="1517971"/>
                          <a:pt x="7658099" y="1793311"/>
                        </a:cubicBezTo>
                        <a:cubicBezTo>
                          <a:pt x="7666347" y="2068651"/>
                          <a:pt x="7628028" y="2141941"/>
                          <a:pt x="7658099" y="2430402"/>
                        </a:cubicBezTo>
                        <a:cubicBezTo>
                          <a:pt x="7688170" y="2718863"/>
                          <a:pt x="7608908" y="2714224"/>
                          <a:pt x="7658099" y="2949513"/>
                        </a:cubicBezTo>
                        <a:cubicBezTo>
                          <a:pt x="7654889" y="3248694"/>
                          <a:pt x="7404519" y="3585152"/>
                          <a:pt x="7068182" y="3539430"/>
                        </a:cubicBezTo>
                        <a:cubicBezTo>
                          <a:pt x="6874523" y="3566004"/>
                          <a:pt x="6774034" y="3525053"/>
                          <a:pt x="6673597" y="3539430"/>
                        </a:cubicBezTo>
                        <a:cubicBezTo>
                          <a:pt x="6573161" y="3553807"/>
                          <a:pt x="6270442" y="3526685"/>
                          <a:pt x="6149446" y="3539430"/>
                        </a:cubicBezTo>
                        <a:cubicBezTo>
                          <a:pt x="6028450" y="3552175"/>
                          <a:pt x="5821320" y="3485869"/>
                          <a:pt x="5625296" y="3539430"/>
                        </a:cubicBezTo>
                        <a:cubicBezTo>
                          <a:pt x="5429272" y="3592991"/>
                          <a:pt x="5188113" y="3533421"/>
                          <a:pt x="4971580" y="3539430"/>
                        </a:cubicBezTo>
                        <a:cubicBezTo>
                          <a:pt x="4755047" y="3545439"/>
                          <a:pt x="4607675" y="3506396"/>
                          <a:pt x="4382647" y="3539430"/>
                        </a:cubicBezTo>
                        <a:cubicBezTo>
                          <a:pt x="4157619" y="3572464"/>
                          <a:pt x="3994705" y="3499127"/>
                          <a:pt x="3858496" y="3539430"/>
                        </a:cubicBezTo>
                        <a:cubicBezTo>
                          <a:pt x="3722287" y="3579733"/>
                          <a:pt x="3297106" y="3491636"/>
                          <a:pt x="3139998" y="3539430"/>
                        </a:cubicBezTo>
                        <a:cubicBezTo>
                          <a:pt x="2982890" y="3587224"/>
                          <a:pt x="2875033" y="3496666"/>
                          <a:pt x="2680630" y="3539430"/>
                        </a:cubicBezTo>
                        <a:cubicBezTo>
                          <a:pt x="2486227" y="3582194"/>
                          <a:pt x="2252008" y="3477713"/>
                          <a:pt x="2026914" y="3539430"/>
                        </a:cubicBezTo>
                        <a:cubicBezTo>
                          <a:pt x="1801820" y="3601147"/>
                          <a:pt x="1808993" y="3517136"/>
                          <a:pt x="1632329" y="3539430"/>
                        </a:cubicBezTo>
                        <a:cubicBezTo>
                          <a:pt x="1455665" y="3561724"/>
                          <a:pt x="1342503" y="3505107"/>
                          <a:pt x="1237743" y="3539430"/>
                        </a:cubicBezTo>
                        <a:cubicBezTo>
                          <a:pt x="1132983" y="3573753"/>
                          <a:pt x="878328" y="3480907"/>
                          <a:pt x="589917" y="3539430"/>
                        </a:cubicBezTo>
                        <a:cubicBezTo>
                          <a:pt x="240217" y="3508466"/>
                          <a:pt x="-30436" y="3311111"/>
                          <a:pt x="0" y="2949513"/>
                        </a:cubicBezTo>
                        <a:cubicBezTo>
                          <a:pt x="-55179" y="2801027"/>
                          <a:pt x="40488" y="2530237"/>
                          <a:pt x="0" y="2312422"/>
                        </a:cubicBezTo>
                        <a:cubicBezTo>
                          <a:pt x="-40488" y="2094607"/>
                          <a:pt x="56574" y="1976276"/>
                          <a:pt x="0" y="1769715"/>
                        </a:cubicBezTo>
                        <a:cubicBezTo>
                          <a:pt x="-56574" y="1563154"/>
                          <a:pt x="48275" y="1332503"/>
                          <a:pt x="0" y="1203412"/>
                        </a:cubicBezTo>
                        <a:cubicBezTo>
                          <a:pt x="-48275" y="1074321"/>
                          <a:pt x="28366" y="841200"/>
                          <a:pt x="0" y="589917"/>
                        </a:cubicBezTo>
                        <a:close/>
                      </a:path>
                      <a:path w="7658099" h="3539430" stroke="0" extrusionOk="0">
                        <a:moveTo>
                          <a:pt x="0" y="589917"/>
                        </a:moveTo>
                        <a:cubicBezTo>
                          <a:pt x="5637" y="247460"/>
                          <a:pt x="191812" y="35486"/>
                          <a:pt x="589917" y="0"/>
                        </a:cubicBezTo>
                        <a:cubicBezTo>
                          <a:pt x="944585" y="-81131"/>
                          <a:pt x="983426" y="68165"/>
                          <a:pt x="1308415" y="0"/>
                        </a:cubicBezTo>
                        <a:cubicBezTo>
                          <a:pt x="1633404" y="-68165"/>
                          <a:pt x="1635396" y="6327"/>
                          <a:pt x="1767783" y="0"/>
                        </a:cubicBezTo>
                        <a:cubicBezTo>
                          <a:pt x="1900170" y="-6327"/>
                          <a:pt x="2217093" y="27603"/>
                          <a:pt x="2421499" y="0"/>
                        </a:cubicBezTo>
                        <a:cubicBezTo>
                          <a:pt x="2625905" y="-27603"/>
                          <a:pt x="2692053" y="9457"/>
                          <a:pt x="2945650" y="0"/>
                        </a:cubicBezTo>
                        <a:cubicBezTo>
                          <a:pt x="3199247" y="-9457"/>
                          <a:pt x="3367160" y="30790"/>
                          <a:pt x="3534583" y="0"/>
                        </a:cubicBezTo>
                        <a:cubicBezTo>
                          <a:pt x="3702006" y="-30790"/>
                          <a:pt x="4020553" y="20342"/>
                          <a:pt x="4188299" y="0"/>
                        </a:cubicBezTo>
                        <a:cubicBezTo>
                          <a:pt x="4356045" y="-20342"/>
                          <a:pt x="4597599" y="5823"/>
                          <a:pt x="4842015" y="0"/>
                        </a:cubicBezTo>
                        <a:cubicBezTo>
                          <a:pt x="5086431" y="-5823"/>
                          <a:pt x="5119744" y="50094"/>
                          <a:pt x="5301382" y="0"/>
                        </a:cubicBezTo>
                        <a:cubicBezTo>
                          <a:pt x="5483020" y="-50094"/>
                          <a:pt x="5611399" y="28285"/>
                          <a:pt x="5695968" y="0"/>
                        </a:cubicBezTo>
                        <a:cubicBezTo>
                          <a:pt x="5780537" y="-28285"/>
                          <a:pt x="6143189" y="6509"/>
                          <a:pt x="6414466" y="0"/>
                        </a:cubicBezTo>
                        <a:cubicBezTo>
                          <a:pt x="6685743" y="-6509"/>
                          <a:pt x="6922029" y="55334"/>
                          <a:pt x="7068182" y="0"/>
                        </a:cubicBezTo>
                        <a:cubicBezTo>
                          <a:pt x="7484882" y="-30881"/>
                          <a:pt x="7626037" y="270327"/>
                          <a:pt x="7658099" y="589917"/>
                        </a:cubicBezTo>
                        <a:cubicBezTo>
                          <a:pt x="7665947" y="830242"/>
                          <a:pt x="7611017" y="997516"/>
                          <a:pt x="7658099" y="1227008"/>
                        </a:cubicBezTo>
                        <a:cubicBezTo>
                          <a:pt x="7705181" y="1456500"/>
                          <a:pt x="7624647" y="1611907"/>
                          <a:pt x="7658099" y="1864099"/>
                        </a:cubicBezTo>
                        <a:cubicBezTo>
                          <a:pt x="7691551" y="2116291"/>
                          <a:pt x="7645403" y="2248832"/>
                          <a:pt x="7658099" y="2406806"/>
                        </a:cubicBezTo>
                        <a:cubicBezTo>
                          <a:pt x="7670795" y="2564780"/>
                          <a:pt x="7643386" y="2742872"/>
                          <a:pt x="7658099" y="2949513"/>
                        </a:cubicBezTo>
                        <a:cubicBezTo>
                          <a:pt x="7656291" y="3293101"/>
                          <a:pt x="7367476" y="3579756"/>
                          <a:pt x="7068182" y="3539430"/>
                        </a:cubicBezTo>
                        <a:cubicBezTo>
                          <a:pt x="6907403" y="3569642"/>
                          <a:pt x="6697024" y="3511929"/>
                          <a:pt x="6544031" y="3539430"/>
                        </a:cubicBezTo>
                        <a:cubicBezTo>
                          <a:pt x="6391038" y="3566931"/>
                          <a:pt x="6320588" y="3504985"/>
                          <a:pt x="6149446" y="3539430"/>
                        </a:cubicBezTo>
                        <a:cubicBezTo>
                          <a:pt x="5978304" y="3573875"/>
                          <a:pt x="5767935" y="3508434"/>
                          <a:pt x="5560513" y="3539430"/>
                        </a:cubicBezTo>
                        <a:cubicBezTo>
                          <a:pt x="5353091" y="3570426"/>
                          <a:pt x="5031013" y="3490249"/>
                          <a:pt x="4842015" y="3539430"/>
                        </a:cubicBezTo>
                        <a:cubicBezTo>
                          <a:pt x="4653017" y="3588611"/>
                          <a:pt x="4352972" y="3482855"/>
                          <a:pt x="4123516" y="3539430"/>
                        </a:cubicBezTo>
                        <a:cubicBezTo>
                          <a:pt x="3894060" y="3596005"/>
                          <a:pt x="3565273" y="3490111"/>
                          <a:pt x="3405018" y="3539430"/>
                        </a:cubicBezTo>
                        <a:cubicBezTo>
                          <a:pt x="3244763" y="3588749"/>
                          <a:pt x="3065926" y="3538016"/>
                          <a:pt x="2945650" y="3539430"/>
                        </a:cubicBezTo>
                        <a:cubicBezTo>
                          <a:pt x="2825374" y="3540844"/>
                          <a:pt x="2703454" y="3528505"/>
                          <a:pt x="2486282" y="3539430"/>
                        </a:cubicBezTo>
                        <a:cubicBezTo>
                          <a:pt x="2269110" y="3550355"/>
                          <a:pt x="2278245" y="3530666"/>
                          <a:pt x="2091697" y="3539430"/>
                        </a:cubicBezTo>
                        <a:cubicBezTo>
                          <a:pt x="1905150" y="3548194"/>
                          <a:pt x="1643727" y="3514159"/>
                          <a:pt x="1437981" y="3539430"/>
                        </a:cubicBezTo>
                        <a:cubicBezTo>
                          <a:pt x="1232235" y="3564701"/>
                          <a:pt x="783089" y="3489382"/>
                          <a:pt x="589917" y="3539430"/>
                        </a:cubicBezTo>
                        <a:cubicBezTo>
                          <a:pt x="279042" y="3543170"/>
                          <a:pt x="-11179" y="3223330"/>
                          <a:pt x="0" y="2949513"/>
                        </a:cubicBezTo>
                        <a:cubicBezTo>
                          <a:pt x="-23699" y="2817880"/>
                          <a:pt x="54495" y="2554779"/>
                          <a:pt x="0" y="2430402"/>
                        </a:cubicBezTo>
                        <a:cubicBezTo>
                          <a:pt x="-54495" y="2306025"/>
                          <a:pt x="39002" y="2052596"/>
                          <a:pt x="0" y="1864099"/>
                        </a:cubicBezTo>
                        <a:cubicBezTo>
                          <a:pt x="-39002" y="1675602"/>
                          <a:pt x="63852" y="1446006"/>
                          <a:pt x="0" y="1227008"/>
                        </a:cubicBezTo>
                        <a:cubicBezTo>
                          <a:pt x="-63852" y="1008010"/>
                          <a:pt x="2944" y="754041"/>
                          <a:pt x="0" y="58991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en-US" altLang="zh-CN" sz="32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1" lang="en-US" altLang="zh-CN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kumimoji="1" lang="vi-VN" altLang="zh-CN" sz="32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Các đường nét đứt trên quả địa cầu là các đường chỉ ranh giới các đới khí hậu. </a:t>
            </a: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Các đới khí hậu chạy vòng quanh quả địa cầu.</a:t>
            </a:r>
            <a:endParaRPr kumimoji="1" lang="en-US" altLang="zh-CN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Có thể lấy bút dạ màu để đánh dấu vị trí các đới khí hậu tìm được. </a:t>
            </a:r>
          </a:p>
        </p:txBody>
      </p:sp>
    </p:spTree>
    <p:extLst>
      <p:ext uri="{BB962C8B-B14F-4D97-AF65-F5344CB8AC3E}">
        <p14:creationId xmlns:p14="http://schemas.microsoft.com/office/powerpoint/2010/main" val="13766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054302" y="1833209"/>
            <a:ext cx="4719562" cy="143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DỤNG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344C13-9E5D-8071-836D-2482D9F36C2C}"/>
              </a:ext>
            </a:extLst>
          </p:cNvPr>
          <p:cNvGrpSpPr/>
          <p:nvPr/>
        </p:nvGrpSpPr>
        <p:grpSpPr>
          <a:xfrm>
            <a:off x="171450" y="161926"/>
            <a:ext cx="12020549" cy="1095373"/>
            <a:chOff x="3005561" y="3712745"/>
            <a:chExt cx="12020549" cy="121708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0C1583-BA73-3030-D87A-7DE0796C5F4B}"/>
                </a:ext>
              </a:extLst>
            </p:cNvPr>
            <p:cNvSpPr/>
            <p:nvPr/>
          </p:nvSpPr>
          <p:spPr>
            <a:xfrm>
              <a:off x="3767561" y="3781254"/>
              <a:ext cx="11258549" cy="1148573"/>
            </a:xfrm>
            <a:custGeom>
              <a:avLst/>
              <a:gdLst>
                <a:gd name="connsiteX0" fmla="*/ 0 w 11258549"/>
                <a:gd name="connsiteY0" fmla="*/ 191433 h 1148573"/>
                <a:gd name="connsiteX1" fmla="*/ 191433 w 11258549"/>
                <a:gd name="connsiteY1" fmla="*/ 0 h 1148573"/>
                <a:gd name="connsiteX2" fmla="*/ 11067116 w 11258549"/>
                <a:gd name="connsiteY2" fmla="*/ 0 h 1148573"/>
                <a:gd name="connsiteX3" fmla="*/ 11258549 w 11258549"/>
                <a:gd name="connsiteY3" fmla="*/ 191433 h 1148573"/>
                <a:gd name="connsiteX4" fmla="*/ 11258549 w 11258549"/>
                <a:gd name="connsiteY4" fmla="*/ 957140 h 1148573"/>
                <a:gd name="connsiteX5" fmla="*/ 11067116 w 11258549"/>
                <a:gd name="connsiteY5" fmla="*/ 1148573 h 1148573"/>
                <a:gd name="connsiteX6" fmla="*/ 191433 w 11258549"/>
                <a:gd name="connsiteY6" fmla="*/ 1148573 h 1148573"/>
                <a:gd name="connsiteX7" fmla="*/ 0 w 11258549"/>
                <a:gd name="connsiteY7" fmla="*/ 957140 h 1148573"/>
                <a:gd name="connsiteX8" fmla="*/ 0 w 11258549"/>
                <a:gd name="connsiteY8" fmla="*/ 191433 h 114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8549" h="1148573" fill="none" extrusionOk="0">
                  <a:moveTo>
                    <a:pt x="0" y="191433"/>
                  </a:moveTo>
                  <a:cubicBezTo>
                    <a:pt x="-19462" y="77568"/>
                    <a:pt x="90794" y="5790"/>
                    <a:pt x="191433" y="0"/>
                  </a:cubicBezTo>
                  <a:cubicBezTo>
                    <a:pt x="4190865" y="-61902"/>
                    <a:pt x="7244299" y="-101778"/>
                    <a:pt x="11067116" y="0"/>
                  </a:cubicBezTo>
                  <a:cubicBezTo>
                    <a:pt x="11154087" y="-5881"/>
                    <a:pt x="11269102" y="71644"/>
                    <a:pt x="11258549" y="191433"/>
                  </a:cubicBezTo>
                  <a:cubicBezTo>
                    <a:pt x="11235921" y="311967"/>
                    <a:pt x="11246939" y="773583"/>
                    <a:pt x="11258549" y="957140"/>
                  </a:cubicBezTo>
                  <a:cubicBezTo>
                    <a:pt x="11249647" y="1058508"/>
                    <a:pt x="11168700" y="1129428"/>
                    <a:pt x="11067116" y="1148573"/>
                  </a:cubicBezTo>
                  <a:cubicBezTo>
                    <a:pt x="8949338" y="1006181"/>
                    <a:pt x="1560747" y="1259674"/>
                    <a:pt x="191433" y="1148573"/>
                  </a:cubicBezTo>
                  <a:cubicBezTo>
                    <a:pt x="82077" y="1150389"/>
                    <a:pt x="-358" y="1064499"/>
                    <a:pt x="0" y="957140"/>
                  </a:cubicBezTo>
                  <a:cubicBezTo>
                    <a:pt x="52217" y="589939"/>
                    <a:pt x="-64662" y="425961"/>
                    <a:pt x="0" y="191433"/>
                  </a:cubicBezTo>
                  <a:close/>
                </a:path>
                <a:path w="11258549" h="1148573" stroke="0" extrusionOk="0">
                  <a:moveTo>
                    <a:pt x="0" y="191433"/>
                  </a:moveTo>
                  <a:cubicBezTo>
                    <a:pt x="-8558" y="74397"/>
                    <a:pt x="78025" y="-12850"/>
                    <a:pt x="191433" y="0"/>
                  </a:cubicBezTo>
                  <a:cubicBezTo>
                    <a:pt x="5251968" y="-164947"/>
                    <a:pt x="7320136" y="-52288"/>
                    <a:pt x="11067116" y="0"/>
                  </a:cubicBezTo>
                  <a:cubicBezTo>
                    <a:pt x="11171535" y="-20473"/>
                    <a:pt x="11247865" y="87417"/>
                    <a:pt x="11258549" y="191433"/>
                  </a:cubicBezTo>
                  <a:cubicBezTo>
                    <a:pt x="11308725" y="408244"/>
                    <a:pt x="11218111" y="682808"/>
                    <a:pt x="11258549" y="957140"/>
                  </a:cubicBezTo>
                  <a:cubicBezTo>
                    <a:pt x="11263478" y="1069230"/>
                    <a:pt x="11169863" y="1143153"/>
                    <a:pt x="11067116" y="1148573"/>
                  </a:cubicBezTo>
                  <a:cubicBezTo>
                    <a:pt x="5761501" y="1307114"/>
                    <a:pt x="3793843" y="1006737"/>
                    <a:pt x="191433" y="1148573"/>
                  </a:cubicBezTo>
                  <a:cubicBezTo>
                    <a:pt x="84624" y="1167594"/>
                    <a:pt x="7533" y="1060247"/>
                    <a:pt x="0" y="957140"/>
                  </a:cubicBezTo>
                  <a:cubicBezTo>
                    <a:pt x="-43349" y="618223"/>
                    <a:pt x="58341" y="460618"/>
                    <a:pt x="0" y="191433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iền đúng các từ còn thiếu đường Xích đạo, bán cầu Bắc, bán cầu Nam, đới nóng, đới ôn hoà và đới lạnh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B02C9F-6189-E7F9-CDC6-AA4CB7B30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5561" y="3712745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B188213-5E69-5EE5-5643-77836528E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51" y="1844322"/>
            <a:ext cx="4668896" cy="376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DA7CCDA-47A8-425D-A1DB-5E71CBAF4AFE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483372B0-BBCB-43A9-A567-7F7A2DFBE4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383E4C35-8C47-43E8-91C4-5B462D8D9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80E64032-7399-4875-AF2E-830D1A22CF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3515C534-A14E-4AF8-BB82-079D048B16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4993FDBF-99BF-4B43-8A4A-70575AC2C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63ECC857-E4BB-45F7-8374-666956069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C06C7D84-030C-4CF7-9A30-956202FE8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A391E0D7-5C67-49F0-83D7-F02619ED6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E5EDD47C-5CEF-4338-AE58-0D5C20CDA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673135D2-7FD8-478E-BA63-02D3FA962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B92F78E-893C-4254-86F8-EF4A0ED41B44}"/>
              </a:ext>
            </a:extLst>
          </p:cNvPr>
          <p:cNvGrpSpPr/>
          <p:nvPr/>
        </p:nvGrpSpPr>
        <p:grpSpPr>
          <a:xfrm rot="19663740">
            <a:off x="3239858" y="4150163"/>
            <a:ext cx="654790" cy="845387"/>
            <a:chOff x="10766636" y="3941730"/>
            <a:chExt cx="1047922" cy="1352954"/>
          </a:xfrm>
        </p:grpSpPr>
        <p:sp>
          <p:nvSpPr>
            <p:cNvPr id="27" name="Freeform 108">
              <a:extLst>
                <a:ext uri="{FF2B5EF4-FFF2-40B4-BE49-F238E27FC236}">
                  <a16:creationId xmlns:a16="http://schemas.microsoft.com/office/drawing/2014/main" id="{886DF282-E488-49F1-B848-273113240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09">
              <a:extLst>
                <a:ext uri="{FF2B5EF4-FFF2-40B4-BE49-F238E27FC236}">
                  <a16:creationId xmlns:a16="http://schemas.microsoft.com/office/drawing/2014/main" id="{267F8DAB-643A-469C-94E6-61324F477C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0">
              <a:extLst>
                <a:ext uri="{FF2B5EF4-FFF2-40B4-BE49-F238E27FC236}">
                  <a16:creationId xmlns:a16="http://schemas.microsoft.com/office/drawing/2014/main" id="{8A6B81A0-7526-4AD4-B168-2815B6774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1">
              <a:extLst>
                <a:ext uri="{FF2B5EF4-FFF2-40B4-BE49-F238E27FC236}">
                  <a16:creationId xmlns:a16="http://schemas.microsoft.com/office/drawing/2014/main" id="{5855A489-0074-4D95-A192-673DDF0C9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12">
              <a:extLst>
                <a:ext uri="{FF2B5EF4-FFF2-40B4-BE49-F238E27FC236}">
                  <a16:creationId xmlns:a16="http://schemas.microsoft.com/office/drawing/2014/main" id="{891A9741-2B23-4E59-A7B8-B21AD9E0D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13">
              <a:extLst>
                <a:ext uri="{FF2B5EF4-FFF2-40B4-BE49-F238E27FC236}">
                  <a16:creationId xmlns:a16="http://schemas.microsoft.com/office/drawing/2014/main" id="{F5F2254E-34A8-4F53-9C6D-95923EEDD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D3D2EDC-A780-5222-70ED-A38D32339686}"/>
              </a:ext>
            </a:extLst>
          </p:cNvPr>
          <p:cNvSpPr txBox="1"/>
          <p:nvPr/>
        </p:nvSpPr>
        <p:spPr>
          <a:xfrm>
            <a:off x="3939405" y="526489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50" name="图片 9">
            <a:extLst>
              <a:ext uri="{FF2B5EF4-FFF2-40B4-BE49-F238E27FC236}">
                <a16:creationId xmlns:a16="http://schemas.microsoft.com/office/drawing/2014/main" id="{935F1A4A-5134-3366-D4A5-71D7D54F84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51" name="图片 19">
            <a:extLst>
              <a:ext uri="{FF2B5EF4-FFF2-40B4-BE49-F238E27FC236}">
                <a16:creationId xmlns:a16="http://schemas.microsoft.com/office/drawing/2014/main" id="{9E3CBD86-092A-62C2-3C7A-9A0A3DE135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52" name="组合 25">
            <a:extLst>
              <a:ext uri="{FF2B5EF4-FFF2-40B4-BE49-F238E27FC236}">
                <a16:creationId xmlns:a16="http://schemas.microsoft.com/office/drawing/2014/main" id="{1E18EC02-E66E-AB8D-E013-4B359E997D95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3BFCC463-54D3-572C-D49B-3FD245A0E9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45F2C962-9415-B5F2-050A-308065598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18">
              <a:extLst>
                <a:ext uri="{FF2B5EF4-FFF2-40B4-BE49-F238E27FC236}">
                  <a16:creationId xmlns:a16="http://schemas.microsoft.com/office/drawing/2014/main" id="{6EDA97F5-2DDC-E2BD-7ECE-9197E464B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19">
              <a:extLst>
                <a:ext uri="{FF2B5EF4-FFF2-40B4-BE49-F238E27FC236}">
                  <a16:creationId xmlns:a16="http://schemas.microsoft.com/office/drawing/2014/main" id="{4E2D596C-2A95-A0B5-6245-4149B869F1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20">
              <a:extLst>
                <a:ext uri="{FF2B5EF4-FFF2-40B4-BE49-F238E27FC236}">
                  <a16:creationId xmlns:a16="http://schemas.microsoft.com/office/drawing/2014/main" id="{6DF44200-7318-E65D-D93B-A831FE56A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21">
              <a:extLst>
                <a:ext uri="{FF2B5EF4-FFF2-40B4-BE49-F238E27FC236}">
                  <a16:creationId xmlns:a16="http://schemas.microsoft.com/office/drawing/2014/main" id="{BB420260-E8A7-A65E-2DB7-B26F82794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9" name="图片 48">
            <a:extLst>
              <a:ext uri="{FF2B5EF4-FFF2-40B4-BE49-F238E27FC236}">
                <a16:creationId xmlns:a16="http://schemas.microsoft.com/office/drawing/2014/main" id="{780FE54E-EAD9-7027-A02E-62D8A546DD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5521" y="254868"/>
            <a:ext cx="646843" cy="457729"/>
          </a:xfrm>
          <a:prstGeom prst="rect">
            <a:avLst/>
          </a:prstGeom>
        </p:spPr>
      </p:pic>
      <p:grpSp>
        <p:nvGrpSpPr>
          <p:cNvPr id="60" name="组合 2">
            <a:extLst>
              <a:ext uri="{FF2B5EF4-FFF2-40B4-BE49-F238E27FC236}">
                <a16:creationId xmlns:a16="http://schemas.microsoft.com/office/drawing/2014/main" id="{0CAD9FCC-6E5A-4563-87D6-993E1243FBAF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61" name="图片 3">
              <a:extLst>
                <a:ext uri="{FF2B5EF4-FFF2-40B4-BE49-F238E27FC236}">
                  <a16:creationId xmlns:a16="http://schemas.microsoft.com/office/drawing/2014/main" id="{F033FCAC-DAA1-115A-008C-34FED76E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62" name="图片 4">
              <a:extLst>
                <a:ext uri="{FF2B5EF4-FFF2-40B4-BE49-F238E27FC236}">
                  <a16:creationId xmlns:a16="http://schemas.microsoft.com/office/drawing/2014/main" id="{47EEE44B-E692-240A-04CA-2246DD04A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3" name="图片 5">
              <a:extLst>
                <a:ext uri="{FF2B5EF4-FFF2-40B4-BE49-F238E27FC236}">
                  <a16:creationId xmlns:a16="http://schemas.microsoft.com/office/drawing/2014/main" id="{F4D4EE54-BE9C-AA6E-DDC5-78DFADB6D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4" name="图片 7">
              <a:extLst>
                <a:ext uri="{FF2B5EF4-FFF2-40B4-BE49-F238E27FC236}">
                  <a16:creationId xmlns:a16="http://schemas.microsoft.com/office/drawing/2014/main" id="{09462F1E-F99D-9B50-D379-678A3C12D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65" name="图片 8">
              <a:extLst>
                <a:ext uri="{FF2B5EF4-FFF2-40B4-BE49-F238E27FC236}">
                  <a16:creationId xmlns:a16="http://schemas.microsoft.com/office/drawing/2014/main" id="{5DC37BB3-DD47-BBAC-CCEF-122440649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66" name="图片 9">
              <a:extLst>
                <a:ext uri="{FF2B5EF4-FFF2-40B4-BE49-F238E27FC236}">
                  <a16:creationId xmlns:a16="http://schemas.microsoft.com/office/drawing/2014/main" id="{AABFAC71-5DED-FABD-865B-100255BDF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67" name="图片 10">
              <a:extLst>
                <a:ext uri="{FF2B5EF4-FFF2-40B4-BE49-F238E27FC236}">
                  <a16:creationId xmlns:a16="http://schemas.microsoft.com/office/drawing/2014/main" id="{A04CAE16-1D7E-2462-69B9-379BED394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63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557786" y="2458059"/>
            <a:ext cx="6312947" cy="1717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2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01DDB-5D02-4BBC-A301-CB563A2A6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867" y="1739145"/>
            <a:ext cx="8768379" cy="29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52C10-A604-62E3-948C-DAA1BA91A980}"/>
              </a:ext>
            </a:extLst>
          </p:cNvPr>
          <p:cNvSpPr txBox="1"/>
          <p:nvPr/>
        </p:nvSpPr>
        <p:spPr>
          <a:xfrm>
            <a:off x="2533649" y="1326255"/>
            <a:ext cx="7800975" cy="1077218"/>
          </a:xfrm>
          <a:custGeom>
            <a:avLst/>
            <a:gdLst>
              <a:gd name="connsiteX0" fmla="*/ 0 w 7800975"/>
              <a:gd name="connsiteY0" fmla="*/ 179540 h 1077218"/>
              <a:gd name="connsiteX1" fmla="*/ 179540 w 7800975"/>
              <a:gd name="connsiteY1" fmla="*/ 0 h 1077218"/>
              <a:gd name="connsiteX2" fmla="*/ 677575 w 7800975"/>
              <a:gd name="connsiteY2" fmla="*/ 0 h 1077218"/>
              <a:gd name="connsiteX3" fmla="*/ 1250028 w 7800975"/>
              <a:gd name="connsiteY3" fmla="*/ 0 h 1077218"/>
              <a:gd name="connsiteX4" fmla="*/ 1673644 w 7800975"/>
              <a:gd name="connsiteY4" fmla="*/ 0 h 1077218"/>
              <a:gd name="connsiteX5" fmla="*/ 2022840 w 7800975"/>
              <a:gd name="connsiteY5" fmla="*/ 0 h 1077218"/>
              <a:gd name="connsiteX6" fmla="*/ 2372037 w 7800975"/>
              <a:gd name="connsiteY6" fmla="*/ 0 h 1077218"/>
              <a:gd name="connsiteX7" fmla="*/ 2870071 w 7800975"/>
              <a:gd name="connsiteY7" fmla="*/ 0 h 1077218"/>
              <a:gd name="connsiteX8" fmla="*/ 3442525 w 7800975"/>
              <a:gd name="connsiteY8" fmla="*/ 0 h 1077218"/>
              <a:gd name="connsiteX9" fmla="*/ 4014978 w 7800975"/>
              <a:gd name="connsiteY9" fmla="*/ 0 h 1077218"/>
              <a:gd name="connsiteX10" fmla="*/ 4587432 w 7800975"/>
              <a:gd name="connsiteY10" fmla="*/ 0 h 1077218"/>
              <a:gd name="connsiteX11" fmla="*/ 4936628 w 7800975"/>
              <a:gd name="connsiteY11" fmla="*/ 0 h 1077218"/>
              <a:gd name="connsiteX12" fmla="*/ 5285825 w 7800975"/>
              <a:gd name="connsiteY12" fmla="*/ 0 h 1077218"/>
              <a:gd name="connsiteX13" fmla="*/ 5858278 w 7800975"/>
              <a:gd name="connsiteY13" fmla="*/ 0 h 1077218"/>
              <a:gd name="connsiteX14" fmla="*/ 6505151 w 7800975"/>
              <a:gd name="connsiteY14" fmla="*/ 0 h 1077218"/>
              <a:gd name="connsiteX15" fmla="*/ 7077604 w 7800975"/>
              <a:gd name="connsiteY15" fmla="*/ 0 h 1077218"/>
              <a:gd name="connsiteX16" fmla="*/ 7621435 w 7800975"/>
              <a:gd name="connsiteY16" fmla="*/ 0 h 1077218"/>
              <a:gd name="connsiteX17" fmla="*/ 7800975 w 7800975"/>
              <a:gd name="connsiteY17" fmla="*/ 179540 h 1077218"/>
              <a:gd name="connsiteX18" fmla="*/ 7800975 w 7800975"/>
              <a:gd name="connsiteY18" fmla="*/ 531428 h 1077218"/>
              <a:gd name="connsiteX19" fmla="*/ 7800975 w 7800975"/>
              <a:gd name="connsiteY19" fmla="*/ 897678 h 1077218"/>
              <a:gd name="connsiteX20" fmla="*/ 7621435 w 7800975"/>
              <a:gd name="connsiteY20" fmla="*/ 1077218 h 1077218"/>
              <a:gd name="connsiteX21" fmla="*/ 7272238 w 7800975"/>
              <a:gd name="connsiteY21" fmla="*/ 1077218 h 1077218"/>
              <a:gd name="connsiteX22" fmla="*/ 6774204 w 7800975"/>
              <a:gd name="connsiteY22" fmla="*/ 1077218 h 1077218"/>
              <a:gd name="connsiteX23" fmla="*/ 6127331 w 7800975"/>
              <a:gd name="connsiteY23" fmla="*/ 1077218 h 1077218"/>
              <a:gd name="connsiteX24" fmla="*/ 5554878 w 7800975"/>
              <a:gd name="connsiteY24" fmla="*/ 1077218 h 1077218"/>
              <a:gd name="connsiteX25" fmla="*/ 5056843 w 7800975"/>
              <a:gd name="connsiteY25" fmla="*/ 1077218 h 1077218"/>
              <a:gd name="connsiteX26" fmla="*/ 4335552 w 7800975"/>
              <a:gd name="connsiteY26" fmla="*/ 1077218 h 1077218"/>
              <a:gd name="connsiteX27" fmla="*/ 3911937 w 7800975"/>
              <a:gd name="connsiteY27" fmla="*/ 1077218 h 1077218"/>
              <a:gd name="connsiteX28" fmla="*/ 3265064 w 7800975"/>
              <a:gd name="connsiteY28" fmla="*/ 1077218 h 1077218"/>
              <a:gd name="connsiteX29" fmla="*/ 2915868 w 7800975"/>
              <a:gd name="connsiteY29" fmla="*/ 1077218 h 1077218"/>
              <a:gd name="connsiteX30" fmla="*/ 2566671 w 7800975"/>
              <a:gd name="connsiteY30" fmla="*/ 1077218 h 1077218"/>
              <a:gd name="connsiteX31" fmla="*/ 1845380 w 7800975"/>
              <a:gd name="connsiteY31" fmla="*/ 1077218 h 1077218"/>
              <a:gd name="connsiteX32" fmla="*/ 1347345 w 7800975"/>
              <a:gd name="connsiteY32" fmla="*/ 1077218 h 1077218"/>
              <a:gd name="connsiteX33" fmla="*/ 700473 w 7800975"/>
              <a:gd name="connsiteY33" fmla="*/ 1077218 h 1077218"/>
              <a:gd name="connsiteX34" fmla="*/ 179540 w 7800975"/>
              <a:gd name="connsiteY34" fmla="*/ 1077218 h 1077218"/>
              <a:gd name="connsiteX35" fmla="*/ 0 w 7800975"/>
              <a:gd name="connsiteY35" fmla="*/ 897678 h 1077218"/>
              <a:gd name="connsiteX36" fmla="*/ 0 w 7800975"/>
              <a:gd name="connsiteY36" fmla="*/ 552972 h 1077218"/>
              <a:gd name="connsiteX37" fmla="*/ 0 w 7800975"/>
              <a:gd name="connsiteY37" fmla="*/ 179540 h 1077218"/>
              <a:gd name="connsiteX0" fmla="*/ 0 w 7800975"/>
              <a:gd name="connsiteY0" fmla="*/ 179540 h 1077218"/>
              <a:gd name="connsiteX1" fmla="*/ 179540 w 7800975"/>
              <a:gd name="connsiteY1" fmla="*/ 0 h 1077218"/>
              <a:gd name="connsiteX2" fmla="*/ 900831 w 7800975"/>
              <a:gd name="connsiteY2" fmla="*/ 0 h 1077218"/>
              <a:gd name="connsiteX3" fmla="*/ 1324447 w 7800975"/>
              <a:gd name="connsiteY3" fmla="*/ 0 h 1077218"/>
              <a:gd name="connsiteX4" fmla="*/ 1971319 w 7800975"/>
              <a:gd name="connsiteY4" fmla="*/ 0 h 1077218"/>
              <a:gd name="connsiteX5" fmla="*/ 2469354 w 7800975"/>
              <a:gd name="connsiteY5" fmla="*/ 0 h 1077218"/>
              <a:gd name="connsiteX6" fmla="*/ 3041807 w 7800975"/>
              <a:gd name="connsiteY6" fmla="*/ 0 h 1077218"/>
              <a:gd name="connsiteX7" fmla="*/ 3688680 w 7800975"/>
              <a:gd name="connsiteY7" fmla="*/ 0 h 1077218"/>
              <a:gd name="connsiteX8" fmla="*/ 4335552 w 7800975"/>
              <a:gd name="connsiteY8" fmla="*/ 0 h 1077218"/>
              <a:gd name="connsiteX9" fmla="*/ 4759168 w 7800975"/>
              <a:gd name="connsiteY9" fmla="*/ 0 h 1077218"/>
              <a:gd name="connsiteX10" fmla="*/ 5108364 w 7800975"/>
              <a:gd name="connsiteY10" fmla="*/ 0 h 1077218"/>
              <a:gd name="connsiteX11" fmla="*/ 5829656 w 7800975"/>
              <a:gd name="connsiteY11" fmla="*/ 0 h 1077218"/>
              <a:gd name="connsiteX12" fmla="*/ 6253271 w 7800975"/>
              <a:gd name="connsiteY12" fmla="*/ 0 h 1077218"/>
              <a:gd name="connsiteX13" fmla="*/ 6974563 w 7800975"/>
              <a:gd name="connsiteY13" fmla="*/ 0 h 1077218"/>
              <a:gd name="connsiteX14" fmla="*/ 7621435 w 7800975"/>
              <a:gd name="connsiteY14" fmla="*/ 0 h 1077218"/>
              <a:gd name="connsiteX15" fmla="*/ 7800975 w 7800975"/>
              <a:gd name="connsiteY15" fmla="*/ 179540 h 1077218"/>
              <a:gd name="connsiteX16" fmla="*/ 7800975 w 7800975"/>
              <a:gd name="connsiteY16" fmla="*/ 552972 h 1077218"/>
              <a:gd name="connsiteX17" fmla="*/ 7800975 w 7800975"/>
              <a:gd name="connsiteY17" fmla="*/ 897678 h 1077218"/>
              <a:gd name="connsiteX18" fmla="*/ 7621435 w 7800975"/>
              <a:gd name="connsiteY18" fmla="*/ 1077218 h 1077218"/>
              <a:gd name="connsiteX19" fmla="*/ 7123400 w 7800975"/>
              <a:gd name="connsiteY19" fmla="*/ 1077218 h 1077218"/>
              <a:gd name="connsiteX20" fmla="*/ 6774204 w 7800975"/>
              <a:gd name="connsiteY20" fmla="*/ 1077218 h 1077218"/>
              <a:gd name="connsiteX21" fmla="*/ 6201750 w 7800975"/>
              <a:gd name="connsiteY21" fmla="*/ 1077218 h 1077218"/>
              <a:gd name="connsiteX22" fmla="*/ 5480459 w 7800975"/>
              <a:gd name="connsiteY22" fmla="*/ 1077218 h 1077218"/>
              <a:gd name="connsiteX23" fmla="*/ 4759168 w 7800975"/>
              <a:gd name="connsiteY23" fmla="*/ 1077218 h 1077218"/>
              <a:gd name="connsiteX24" fmla="*/ 4037876 w 7800975"/>
              <a:gd name="connsiteY24" fmla="*/ 1077218 h 1077218"/>
              <a:gd name="connsiteX25" fmla="*/ 3614261 w 7800975"/>
              <a:gd name="connsiteY25" fmla="*/ 1077218 h 1077218"/>
              <a:gd name="connsiteX26" fmla="*/ 3190645 w 7800975"/>
              <a:gd name="connsiteY26" fmla="*/ 1077218 h 1077218"/>
              <a:gd name="connsiteX27" fmla="*/ 2841449 w 7800975"/>
              <a:gd name="connsiteY27" fmla="*/ 1077218 h 1077218"/>
              <a:gd name="connsiteX28" fmla="*/ 2511544 w 7800975"/>
              <a:gd name="connsiteY28" fmla="*/ 1077218 h 1077218"/>
              <a:gd name="connsiteX29" fmla="*/ 2194576 w 7800975"/>
              <a:gd name="connsiteY29" fmla="*/ 1077218 h 1077218"/>
              <a:gd name="connsiteX30" fmla="*/ 1473285 w 7800975"/>
              <a:gd name="connsiteY30" fmla="*/ 1077218 h 1077218"/>
              <a:gd name="connsiteX31" fmla="*/ 751993 w 7800975"/>
              <a:gd name="connsiteY31" fmla="*/ 1077218 h 1077218"/>
              <a:gd name="connsiteX32" fmla="*/ 179540 w 7800975"/>
              <a:gd name="connsiteY32" fmla="*/ 1077218 h 1077218"/>
              <a:gd name="connsiteX33" fmla="*/ 0 w 7800975"/>
              <a:gd name="connsiteY33" fmla="*/ 897678 h 1077218"/>
              <a:gd name="connsiteX34" fmla="*/ 0 w 7800975"/>
              <a:gd name="connsiteY34" fmla="*/ 531428 h 1077218"/>
              <a:gd name="connsiteX35" fmla="*/ 0 w 7800975"/>
              <a:gd name="connsiteY35" fmla="*/ 17954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800975" h="1077218" fill="none" extrusionOk="0">
                <a:moveTo>
                  <a:pt x="0" y="179540"/>
                </a:moveTo>
                <a:cubicBezTo>
                  <a:pt x="-24744" y="95557"/>
                  <a:pt x="61012" y="10481"/>
                  <a:pt x="179540" y="0"/>
                </a:cubicBezTo>
                <a:cubicBezTo>
                  <a:pt x="417113" y="-53877"/>
                  <a:pt x="522483" y="51200"/>
                  <a:pt x="677575" y="0"/>
                </a:cubicBezTo>
                <a:cubicBezTo>
                  <a:pt x="849563" y="-76443"/>
                  <a:pt x="1140862" y="72474"/>
                  <a:pt x="1250028" y="0"/>
                </a:cubicBezTo>
                <a:cubicBezTo>
                  <a:pt x="1370948" y="-41437"/>
                  <a:pt x="1524607" y="11987"/>
                  <a:pt x="1673644" y="0"/>
                </a:cubicBezTo>
                <a:cubicBezTo>
                  <a:pt x="1821936" y="-19372"/>
                  <a:pt x="1896011" y="-114"/>
                  <a:pt x="2022840" y="0"/>
                </a:cubicBezTo>
                <a:cubicBezTo>
                  <a:pt x="2140870" y="-25642"/>
                  <a:pt x="2211367" y="19622"/>
                  <a:pt x="2372037" y="0"/>
                </a:cubicBezTo>
                <a:cubicBezTo>
                  <a:pt x="2515683" y="-15624"/>
                  <a:pt x="2645052" y="39880"/>
                  <a:pt x="2870071" y="0"/>
                </a:cubicBezTo>
                <a:cubicBezTo>
                  <a:pt x="3094574" y="-49563"/>
                  <a:pt x="3348463" y="12499"/>
                  <a:pt x="3442525" y="0"/>
                </a:cubicBezTo>
                <a:cubicBezTo>
                  <a:pt x="3565993" y="-15578"/>
                  <a:pt x="3808661" y="26212"/>
                  <a:pt x="4014978" y="0"/>
                </a:cubicBezTo>
                <a:cubicBezTo>
                  <a:pt x="4162709" y="-10374"/>
                  <a:pt x="4332376" y="22151"/>
                  <a:pt x="4587432" y="0"/>
                </a:cubicBezTo>
                <a:cubicBezTo>
                  <a:pt x="4872928" y="-45536"/>
                  <a:pt x="4845899" y="11250"/>
                  <a:pt x="4936628" y="0"/>
                </a:cubicBezTo>
                <a:cubicBezTo>
                  <a:pt x="5017720" y="-9278"/>
                  <a:pt x="5218362" y="11424"/>
                  <a:pt x="5285825" y="0"/>
                </a:cubicBezTo>
                <a:cubicBezTo>
                  <a:pt x="5336026" y="-4768"/>
                  <a:pt x="5696458" y="-18759"/>
                  <a:pt x="5858278" y="0"/>
                </a:cubicBezTo>
                <a:cubicBezTo>
                  <a:pt x="6028529" y="20477"/>
                  <a:pt x="6347094" y="41721"/>
                  <a:pt x="6505151" y="0"/>
                </a:cubicBezTo>
                <a:cubicBezTo>
                  <a:pt x="6677822" y="-15741"/>
                  <a:pt x="6934593" y="67290"/>
                  <a:pt x="7077604" y="0"/>
                </a:cubicBezTo>
                <a:cubicBezTo>
                  <a:pt x="7217488" y="-38764"/>
                  <a:pt x="7362476" y="16389"/>
                  <a:pt x="7621435" y="0"/>
                </a:cubicBezTo>
                <a:cubicBezTo>
                  <a:pt x="7733524" y="3407"/>
                  <a:pt x="7815886" y="71189"/>
                  <a:pt x="7800975" y="179540"/>
                </a:cubicBezTo>
                <a:cubicBezTo>
                  <a:pt x="7811922" y="283060"/>
                  <a:pt x="7785182" y="452277"/>
                  <a:pt x="7800975" y="531428"/>
                </a:cubicBezTo>
                <a:cubicBezTo>
                  <a:pt x="7816765" y="637492"/>
                  <a:pt x="7794049" y="749285"/>
                  <a:pt x="7800975" y="897678"/>
                </a:cubicBezTo>
                <a:cubicBezTo>
                  <a:pt x="7791183" y="1008445"/>
                  <a:pt x="7713656" y="1111764"/>
                  <a:pt x="7621435" y="1077218"/>
                </a:cubicBezTo>
                <a:cubicBezTo>
                  <a:pt x="7460105" y="1118153"/>
                  <a:pt x="7438783" y="1057236"/>
                  <a:pt x="7272238" y="1077218"/>
                </a:cubicBezTo>
                <a:cubicBezTo>
                  <a:pt x="7128102" y="1106530"/>
                  <a:pt x="6925655" y="1054707"/>
                  <a:pt x="6774204" y="1077218"/>
                </a:cubicBezTo>
                <a:cubicBezTo>
                  <a:pt x="6581464" y="1124657"/>
                  <a:pt x="6458936" y="1017560"/>
                  <a:pt x="6127331" y="1077218"/>
                </a:cubicBezTo>
                <a:cubicBezTo>
                  <a:pt x="5813481" y="1165235"/>
                  <a:pt x="5759944" y="1030813"/>
                  <a:pt x="5554878" y="1077218"/>
                </a:cubicBezTo>
                <a:cubicBezTo>
                  <a:pt x="5323409" y="1139809"/>
                  <a:pt x="5251127" y="1036492"/>
                  <a:pt x="5056843" y="1077218"/>
                </a:cubicBezTo>
                <a:cubicBezTo>
                  <a:pt x="4847027" y="1094810"/>
                  <a:pt x="4514467" y="1068180"/>
                  <a:pt x="4335552" y="1077218"/>
                </a:cubicBezTo>
                <a:cubicBezTo>
                  <a:pt x="4142230" y="1057348"/>
                  <a:pt x="4018318" y="1076723"/>
                  <a:pt x="3911937" y="1077218"/>
                </a:cubicBezTo>
                <a:cubicBezTo>
                  <a:pt x="3807990" y="1021314"/>
                  <a:pt x="3509792" y="983875"/>
                  <a:pt x="3265064" y="1077218"/>
                </a:cubicBezTo>
                <a:cubicBezTo>
                  <a:pt x="3008126" y="1146738"/>
                  <a:pt x="2984219" y="1075177"/>
                  <a:pt x="2915868" y="1077218"/>
                </a:cubicBezTo>
                <a:cubicBezTo>
                  <a:pt x="2855263" y="1080538"/>
                  <a:pt x="2650721" y="1037562"/>
                  <a:pt x="2566671" y="1077218"/>
                </a:cubicBezTo>
                <a:cubicBezTo>
                  <a:pt x="2476111" y="1095229"/>
                  <a:pt x="2083307" y="1040484"/>
                  <a:pt x="1845380" y="1077218"/>
                </a:cubicBezTo>
                <a:cubicBezTo>
                  <a:pt x="1610687" y="1146978"/>
                  <a:pt x="1477117" y="1085698"/>
                  <a:pt x="1347345" y="1077218"/>
                </a:cubicBezTo>
                <a:cubicBezTo>
                  <a:pt x="1220182" y="1051696"/>
                  <a:pt x="875375" y="1103646"/>
                  <a:pt x="700473" y="1077218"/>
                </a:cubicBezTo>
                <a:cubicBezTo>
                  <a:pt x="473152" y="1093759"/>
                  <a:pt x="324580" y="1027707"/>
                  <a:pt x="179540" y="1077218"/>
                </a:cubicBezTo>
                <a:cubicBezTo>
                  <a:pt x="111263" y="1066663"/>
                  <a:pt x="-18223" y="991351"/>
                  <a:pt x="0" y="897678"/>
                </a:cubicBezTo>
                <a:cubicBezTo>
                  <a:pt x="4413" y="790110"/>
                  <a:pt x="38409" y="638279"/>
                  <a:pt x="0" y="552972"/>
                </a:cubicBezTo>
                <a:cubicBezTo>
                  <a:pt x="-45821" y="458826"/>
                  <a:pt x="21467" y="291909"/>
                  <a:pt x="0" y="179540"/>
                </a:cubicBezTo>
                <a:close/>
              </a:path>
              <a:path w="7800975" h="1077218" stroke="0" extrusionOk="0">
                <a:moveTo>
                  <a:pt x="0" y="179540"/>
                </a:moveTo>
                <a:cubicBezTo>
                  <a:pt x="7502" y="49766"/>
                  <a:pt x="47946" y="6158"/>
                  <a:pt x="179540" y="0"/>
                </a:cubicBezTo>
                <a:cubicBezTo>
                  <a:pt x="302837" y="-6800"/>
                  <a:pt x="599978" y="-3070"/>
                  <a:pt x="900831" y="0"/>
                </a:cubicBezTo>
                <a:cubicBezTo>
                  <a:pt x="1219878" y="-10714"/>
                  <a:pt x="1163967" y="44345"/>
                  <a:pt x="1324447" y="0"/>
                </a:cubicBezTo>
                <a:cubicBezTo>
                  <a:pt x="1463195" y="2271"/>
                  <a:pt x="1815115" y="89067"/>
                  <a:pt x="1971319" y="0"/>
                </a:cubicBezTo>
                <a:cubicBezTo>
                  <a:pt x="2128479" y="-66301"/>
                  <a:pt x="2273354" y="-2136"/>
                  <a:pt x="2469354" y="0"/>
                </a:cubicBezTo>
                <a:cubicBezTo>
                  <a:pt x="2600493" y="-15223"/>
                  <a:pt x="2752289" y="33087"/>
                  <a:pt x="3041807" y="0"/>
                </a:cubicBezTo>
                <a:cubicBezTo>
                  <a:pt x="3303002" y="-20900"/>
                  <a:pt x="3542804" y="100880"/>
                  <a:pt x="3688680" y="0"/>
                </a:cubicBezTo>
                <a:cubicBezTo>
                  <a:pt x="3843104" y="-49987"/>
                  <a:pt x="4073743" y="64868"/>
                  <a:pt x="4335552" y="0"/>
                </a:cubicBezTo>
                <a:cubicBezTo>
                  <a:pt x="4629461" y="-82961"/>
                  <a:pt x="4566167" y="50095"/>
                  <a:pt x="4759168" y="0"/>
                </a:cubicBezTo>
                <a:cubicBezTo>
                  <a:pt x="4958226" y="-60455"/>
                  <a:pt x="4953540" y="-4342"/>
                  <a:pt x="5108364" y="0"/>
                </a:cubicBezTo>
                <a:cubicBezTo>
                  <a:pt x="5307313" y="-27389"/>
                  <a:pt x="5460290" y="8688"/>
                  <a:pt x="5829656" y="0"/>
                </a:cubicBezTo>
                <a:cubicBezTo>
                  <a:pt x="6138522" y="-18013"/>
                  <a:pt x="6142007" y="53886"/>
                  <a:pt x="6253271" y="0"/>
                </a:cubicBezTo>
                <a:cubicBezTo>
                  <a:pt x="6399549" y="-6554"/>
                  <a:pt x="6824859" y="87305"/>
                  <a:pt x="6974563" y="0"/>
                </a:cubicBezTo>
                <a:cubicBezTo>
                  <a:pt x="7113553" y="-118361"/>
                  <a:pt x="7409475" y="38052"/>
                  <a:pt x="7621435" y="0"/>
                </a:cubicBezTo>
                <a:cubicBezTo>
                  <a:pt x="7743756" y="-436"/>
                  <a:pt x="7814694" y="78489"/>
                  <a:pt x="7800975" y="179540"/>
                </a:cubicBezTo>
                <a:cubicBezTo>
                  <a:pt x="7832717" y="393564"/>
                  <a:pt x="7764668" y="440189"/>
                  <a:pt x="7800975" y="552972"/>
                </a:cubicBezTo>
                <a:cubicBezTo>
                  <a:pt x="7838014" y="657942"/>
                  <a:pt x="7785167" y="822908"/>
                  <a:pt x="7800975" y="897678"/>
                </a:cubicBezTo>
                <a:cubicBezTo>
                  <a:pt x="7795988" y="1009943"/>
                  <a:pt x="7697971" y="1103367"/>
                  <a:pt x="7621435" y="1077218"/>
                </a:cubicBezTo>
                <a:cubicBezTo>
                  <a:pt x="7499908" y="1136357"/>
                  <a:pt x="7275141" y="1039747"/>
                  <a:pt x="7123400" y="1077218"/>
                </a:cubicBezTo>
                <a:cubicBezTo>
                  <a:pt x="6988952" y="1133002"/>
                  <a:pt x="6916511" y="1033118"/>
                  <a:pt x="6774204" y="1077218"/>
                </a:cubicBezTo>
                <a:cubicBezTo>
                  <a:pt x="6673858" y="1092562"/>
                  <a:pt x="6420634" y="1075506"/>
                  <a:pt x="6201750" y="1077218"/>
                </a:cubicBezTo>
                <a:cubicBezTo>
                  <a:pt x="5927744" y="1131597"/>
                  <a:pt x="5671446" y="1041106"/>
                  <a:pt x="5480459" y="1077218"/>
                </a:cubicBezTo>
                <a:cubicBezTo>
                  <a:pt x="5322895" y="1121933"/>
                  <a:pt x="4989240" y="994984"/>
                  <a:pt x="4759168" y="1077218"/>
                </a:cubicBezTo>
                <a:cubicBezTo>
                  <a:pt x="4539188" y="1112806"/>
                  <a:pt x="4383865" y="1036701"/>
                  <a:pt x="4037876" y="1077218"/>
                </a:cubicBezTo>
                <a:cubicBezTo>
                  <a:pt x="3699703" y="1134842"/>
                  <a:pt x="3834643" y="1039233"/>
                  <a:pt x="3614261" y="1077218"/>
                </a:cubicBezTo>
                <a:cubicBezTo>
                  <a:pt x="3421151" y="1088814"/>
                  <a:pt x="3283509" y="1064907"/>
                  <a:pt x="3190645" y="1077218"/>
                </a:cubicBezTo>
                <a:cubicBezTo>
                  <a:pt x="3078258" y="1063126"/>
                  <a:pt x="2959841" y="1090958"/>
                  <a:pt x="2841449" y="1077218"/>
                </a:cubicBezTo>
                <a:cubicBezTo>
                  <a:pt x="2696393" y="1084646"/>
                  <a:pt x="2606625" y="1066010"/>
                  <a:pt x="2511544" y="1077218"/>
                </a:cubicBezTo>
                <a:cubicBezTo>
                  <a:pt x="2416464" y="1088426"/>
                  <a:pt x="2322878" y="1068967"/>
                  <a:pt x="2194576" y="1077218"/>
                </a:cubicBezTo>
                <a:cubicBezTo>
                  <a:pt x="1958761" y="1060706"/>
                  <a:pt x="1750693" y="995136"/>
                  <a:pt x="1473285" y="1077218"/>
                </a:cubicBezTo>
                <a:cubicBezTo>
                  <a:pt x="1239547" y="1109524"/>
                  <a:pt x="1064743" y="1022982"/>
                  <a:pt x="751993" y="1077218"/>
                </a:cubicBezTo>
                <a:cubicBezTo>
                  <a:pt x="443603" y="1130342"/>
                  <a:pt x="417775" y="1045688"/>
                  <a:pt x="179540" y="1077218"/>
                </a:cubicBezTo>
                <a:cubicBezTo>
                  <a:pt x="123809" y="1067235"/>
                  <a:pt x="-8370" y="984224"/>
                  <a:pt x="0" y="897678"/>
                </a:cubicBezTo>
                <a:cubicBezTo>
                  <a:pt x="-14468" y="723087"/>
                  <a:pt x="44490" y="706675"/>
                  <a:pt x="0" y="531428"/>
                </a:cubicBezTo>
                <a:cubicBezTo>
                  <a:pt x="-35334" y="371546"/>
                  <a:pt x="29676" y="355728"/>
                  <a:pt x="0" y="179540"/>
                </a:cubicBezTo>
                <a:close/>
              </a:path>
              <a:path w="7800975" h="1077218" fill="none" stroke="0" extrusionOk="0">
                <a:moveTo>
                  <a:pt x="0" y="179540"/>
                </a:moveTo>
                <a:cubicBezTo>
                  <a:pt x="-17912" y="82053"/>
                  <a:pt x="53539" y="4515"/>
                  <a:pt x="179540" y="0"/>
                </a:cubicBezTo>
                <a:cubicBezTo>
                  <a:pt x="379657" y="-49022"/>
                  <a:pt x="514380" y="60620"/>
                  <a:pt x="677575" y="0"/>
                </a:cubicBezTo>
                <a:cubicBezTo>
                  <a:pt x="833064" y="-53634"/>
                  <a:pt x="1131903" y="35042"/>
                  <a:pt x="1250028" y="0"/>
                </a:cubicBezTo>
                <a:cubicBezTo>
                  <a:pt x="1370213" y="-69788"/>
                  <a:pt x="1544828" y="-12561"/>
                  <a:pt x="1673644" y="0"/>
                </a:cubicBezTo>
                <a:cubicBezTo>
                  <a:pt x="1804222" y="-3617"/>
                  <a:pt x="1903120" y="17033"/>
                  <a:pt x="2022840" y="0"/>
                </a:cubicBezTo>
                <a:cubicBezTo>
                  <a:pt x="2136309" y="-722"/>
                  <a:pt x="2220484" y="14368"/>
                  <a:pt x="2372037" y="0"/>
                </a:cubicBezTo>
                <a:cubicBezTo>
                  <a:pt x="2491055" y="-48554"/>
                  <a:pt x="2637386" y="75176"/>
                  <a:pt x="2870071" y="0"/>
                </a:cubicBezTo>
                <a:cubicBezTo>
                  <a:pt x="3079832" y="-70763"/>
                  <a:pt x="3332518" y="2991"/>
                  <a:pt x="3442525" y="0"/>
                </a:cubicBezTo>
                <a:cubicBezTo>
                  <a:pt x="3541273" y="-18223"/>
                  <a:pt x="3847212" y="51364"/>
                  <a:pt x="4014978" y="0"/>
                </a:cubicBezTo>
                <a:cubicBezTo>
                  <a:pt x="4189467" y="-43879"/>
                  <a:pt x="4308887" y="50916"/>
                  <a:pt x="4587432" y="0"/>
                </a:cubicBezTo>
                <a:cubicBezTo>
                  <a:pt x="4882600" y="-32521"/>
                  <a:pt x="4857668" y="11354"/>
                  <a:pt x="4936628" y="0"/>
                </a:cubicBezTo>
                <a:cubicBezTo>
                  <a:pt x="5036609" y="-7394"/>
                  <a:pt x="5220528" y="9795"/>
                  <a:pt x="5285825" y="0"/>
                </a:cubicBezTo>
                <a:cubicBezTo>
                  <a:pt x="5352137" y="-19982"/>
                  <a:pt x="5679997" y="8726"/>
                  <a:pt x="5858278" y="0"/>
                </a:cubicBezTo>
                <a:cubicBezTo>
                  <a:pt x="6041737" y="3261"/>
                  <a:pt x="6287226" y="-34829"/>
                  <a:pt x="6505151" y="0"/>
                </a:cubicBezTo>
                <a:cubicBezTo>
                  <a:pt x="6699564" y="27258"/>
                  <a:pt x="6955752" y="61802"/>
                  <a:pt x="7077604" y="0"/>
                </a:cubicBezTo>
                <a:cubicBezTo>
                  <a:pt x="7163972" y="-74405"/>
                  <a:pt x="7361280" y="39458"/>
                  <a:pt x="7621435" y="0"/>
                </a:cubicBezTo>
                <a:cubicBezTo>
                  <a:pt x="7713029" y="14620"/>
                  <a:pt x="7768344" y="78069"/>
                  <a:pt x="7800975" y="179540"/>
                </a:cubicBezTo>
                <a:cubicBezTo>
                  <a:pt x="7843802" y="294518"/>
                  <a:pt x="7798692" y="435940"/>
                  <a:pt x="7800975" y="531428"/>
                </a:cubicBezTo>
                <a:cubicBezTo>
                  <a:pt x="7799287" y="589096"/>
                  <a:pt x="7796781" y="735571"/>
                  <a:pt x="7800975" y="897678"/>
                </a:cubicBezTo>
                <a:cubicBezTo>
                  <a:pt x="7775491" y="1029541"/>
                  <a:pt x="7714328" y="1091429"/>
                  <a:pt x="7621435" y="1077218"/>
                </a:cubicBezTo>
                <a:cubicBezTo>
                  <a:pt x="7463186" y="1116108"/>
                  <a:pt x="7442206" y="1055179"/>
                  <a:pt x="7272238" y="1077218"/>
                </a:cubicBezTo>
                <a:cubicBezTo>
                  <a:pt x="7144816" y="1108708"/>
                  <a:pt x="6946910" y="1043823"/>
                  <a:pt x="6774204" y="1077218"/>
                </a:cubicBezTo>
                <a:cubicBezTo>
                  <a:pt x="6544019" y="1122513"/>
                  <a:pt x="6422467" y="1011784"/>
                  <a:pt x="6127331" y="1077218"/>
                </a:cubicBezTo>
                <a:cubicBezTo>
                  <a:pt x="5792117" y="1147500"/>
                  <a:pt x="5800120" y="991649"/>
                  <a:pt x="5554878" y="1077218"/>
                </a:cubicBezTo>
                <a:cubicBezTo>
                  <a:pt x="5330578" y="1140698"/>
                  <a:pt x="5250633" y="1033363"/>
                  <a:pt x="5056843" y="1077218"/>
                </a:cubicBezTo>
                <a:cubicBezTo>
                  <a:pt x="4883283" y="1056822"/>
                  <a:pt x="4516937" y="1077955"/>
                  <a:pt x="4335552" y="1077218"/>
                </a:cubicBezTo>
                <a:cubicBezTo>
                  <a:pt x="4163630" y="1063558"/>
                  <a:pt x="4035671" y="1039176"/>
                  <a:pt x="3911937" y="1077218"/>
                </a:cubicBezTo>
                <a:cubicBezTo>
                  <a:pt x="3803888" y="1105716"/>
                  <a:pt x="3507759" y="1024954"/>
                  <a:pt x="3265064" y="1077218"/>
                </a:cubicBezTo>
                <a:cubicBezTo>
                  <a:pt x="3019519" y="1131492"/>
                  <a:pt x="2983420" y="1074898"/>
                  <a:pt x="2915868" y="1077218"/>
                </a:cubicBezTo>
                <a:cubicBezTo>
                  <a:pt x="2816180" y="1090590"/>
                  <a:pt x="2686218" y="1042703"/>
                  <a:pt x="2566671" y="1077218"/>
                </a:cubicBezTo>
                <a:cubicBezTo>
                  <a:pt x="2510119" y="1082908"/>
                  <a:pt x="2042265" y="993911"/>
                  <a:pt x="1845380" y="1077218"/>
                </a:cubicBezTo>
                <a:cubicBezTo>
                  <a:pt x="1606862" y="1143382"/>
                  <a:pt x="1446579" y="1079824"/>
                  <a:pt x="1347345" y="1077218"/>
                </a:cubicBezTo>
                <a:cubicBezTo>
                  <a:pt x="1206159" y="1089845"/>
                  <a:pt x="937815" y="1040212"/>
                  <a:pt x="700473" y="1077218"/>
                </a:cubicBezTo>
                <a:cubicBezTo>
                  <a:pt x="470700" y="1058261"/>
                  <a:pt x="322038" y="1064979"/>
                  <a:pt x="179540" y="1077218"/>
                </a:cubicBezTo>
                <a:cubicBezTo>
                  <a:pt x="90807" y="1078343"/>
                  <a:pt x="13166" y="984607"/>
                  <a:pt x="0" y="897678"/>
                </a:cubicBezTo>
                <a:cubicBezTo>
                  <a:pt x="-10580" y="776947"/>
                  <a:pt x="43674" y="616032"/>
                  <a:pt x="0" y="552972"/>
                </a:cubicBezTo>
                <a:cubicBezTo>
                  <a:pt x="-26505" y="485618"/>
                  <a:pt x="25262" y="318113"/>
                  <a:pt x="0" y="179540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7800975"/>
                      <a:gd name="connsiteY0" fmla="*/ 179540 h 1077218"/>
                      <a:gd name="connsiteX1" fmla="*/ 179540 w 7800975"/>
                      <a:gd name="connsiteY1" fmla="*/ 0 h 1077218"/>
                      <a:gd name="connsiteX2" fmla="*/ 677575 w 7800975"/>
                      <a:gd name="connsiteY2" fmla="*/ 0 h 1077218"/>
                      <a:gd name="connsiteX3" fmla="*/ 1250028 w 7800975"/>
                      <a:gd name="connsiteY3" fmla="*/ 0 h 1077218"/>
                      <a:gd name="connsiteX4" fmla="*/ 1673644 w 7800975"/>
                      <a:gd name="connsiteY4" fmla="*/ 0 h 1077218"/>
                      <a:gd name="connsiteX5" fmla="*/ 2022840 w 7800975"/>
                      <a:gd name="connsiteY5" fmla="*/ 0 h 1077218"/>
                      <a:gd name="connsiteX6" fmla="*/ 2372037 w 7800975"/>
                      <a:gd name="connsiteY6" fmla="*/ 0 h 1077218"/>
                      <a:gd name="connsiteX7" fmla="*/ 2870071 w 7800975"/>
                      <a:gd name="connsiteY7" fmla="*/ 0 h 1077218"/>
                      <a:gd name="connsiteX8" fmla="*/ 3442525 w 7800975"/>
                      <a:gd name="connsiteY8" fmla="*/ 0 h 1077218"/>
                      <a:gd name="connsiteX9" fmla="*/ 4014978 w 7800975"/>
                      <a:gd name="connsiteY9" fmla="*/ 0 h 1077218"/>
                      <a:gd name="connsiteX10" fmla="*/ 4587432 w 7800975"/>
                      <a:gd name="connsiteY10" fmla="*/ 0 h 1077218"/>
                      <a:gd name="connsiteX11" fmla="*/ 4936628 w 7800975"/>
                      <a:gd name="connsiteY11" fmla="*/ 0 h 1077218"/>
                      <a:gd name="connsiteX12" fmla="*/ 5285825 w 7800975"/>
                      <a:gd name="connsiteY12" fmla="*/ 0 h 1077218"/>
                      <a:gd name="connsiteX13" fmla="*/ 5858278 w 7800975"/>
                      <a:gd name="connsiteY13" fmla="*/ 0 h 1077218"/>
                      <a:gd name="connsiteX14" fmla="*/ 6505151 w 7800975"/>
                      <a:gd name="connsiteY14" fmla="*/ 0 h 1077218"/>
                      <a:gd name="connsiteX15" fmla="*/ 7077604 w 7800975"/>
                      <a:gd name="connsiteY15" fmla="*/ 0 h 1077218"/>
                      <a:gd name="connsiteX16" fmla="*/ 7621435 w 7800975"/>
                      <a:gd name="connsiteY16" fmla="*/ 0 h 1077218"/>
                      <a:gd name="connsiteX17" fmla="*/ 7800975 w 7800975"/>
                      <a:gd name="connsiteY17" fmla="*/ 179540 h 1077218"/>
                      <a:gd name="connsiteX18" fmla="*/ 7800975 w 7800975"/>
                      <a:gd name="connsiteY18" fmla="*/ 531428 h 1077218"/>
                      <a:gd name="connsiteX19" fmla="*/ 7800975 w 7800975"/>
                      <a:gd name="connsiteY19" fmla="*/ 897678 h 1077218"/>
                      <a:gd name="connsiteX20" fmla="*/ 7621435 w 7800975"/>
                      <a:gd name="connsiteY20" fmla="*/ 1077218 h 1077218"/>
                      <a:gd name="connsiteX21" fmla="*/ 7272238 w 7800975"/>
                      <a:gd name="connsiteY21" fmla="*/ 1077218 h 1077218"/>
                      <a:gd name="connsiteX22" fmla="*/ 6774204 w 7800975"/>
                      <a:gd name="connsiteY22" fmla="*/ 1077218 h 1077218"/>
                      <a:gd name="connsiteX23" fmla="*/ 6127331 w 7800975"/>
                      <a:gd name="connsiteY23" fmla="*/ 1077218 h 1077218"/>
                      <a:gd name="connsiteX24" fmla="*/ 5554878 w 7800975"/>
                      <a:gd name="connsiteY24" fmla="*/ 1077218 h 1077218"/>
                      <a:gd name="connsiteX25" fmla="*/ 5056843 w 7800975"/>
                      <a:gd name="connsiteY25" fmla="*/ 1077218 h 1077218"/>
                      <a:gd name="connsiteX26" fmla="*/ 4335552 w 7800975"/>
                      <a:gd name="connsiteY26" fmla="*/ 1077218 h 1077218"/>
                      <a:gd name="connsiteX27" fmla="*/ 3911937 w 7800975"/>
                      <a:gd name="connsiteY27" fmla="*/ 1077218 h 1077218"/>
                      <a:gd name="connsiteX28" fmla="*/ 3265064 w 7800975"/>
                      <a:gd name="connsiteY28" fmla="*/ 1077218 h 1077218"/>
                      <a:gd name="connsiteX29" fmla="*/ 2915868 w 7800975"/>
                      <a:gd name="connsiteY29" fmla="*/ 1077218 h 1077218"/>
                      <a:gd name="connsiteX30" fmla="*/ 2566671 w 7800975"/>
                      <a:gd name="connsiteY30" fmla="*/ 1077218 h 1077218"/>
                      <a:gd name="connsiteX31" fmla="*/ 1845380 w 7800975"/>
                      <a:gd name="connsiteY31" fmla="*/ 1077218 h 1077218"/>
                      <a:gd name="connsiteX32" fmla="*/ 1347345 w 7800975"/>
                      <a:gd name="connsiteY32" fmla="*/ 1077218 h 1077218"/>
                      <a:gd name="connsiteX33" fmla="*/ 700473 w 7800975"/>
                      <a:gd name="connsiteY33" fmla="*/ 1077218 h 1077218"/>
                      <a:gd name="connsiteX34" fmla="*/ 179540 w 7800975"/>
                      <a:gd name="connsiteY34" fmla="*/ 1077218 h 1077218"/>
                      <a:gd name="connsiteX35" fmla="*/ 0 w 7800975"/>
                      <a:gd name="connsiteY35" fmla="*/ 897678 h 1077218"/>
                      <a:gd name="connsiteX36" fmla="*/ 0 w 7800975"/>
                      <a:gd name="connsiteY36" fmla="*/ 552972 h 1077218"/>
                      <a:gd name="connsiteX37" fmla="*/ 0 w 7800975"/>
                      <a:gd name="connsiteY37" fmla="*/ 179540 h 107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7800975" h="1077218" fill="none" extrusionOk="0">
                        <a:moveTo>
                          <a:pt x="0" y="179540"/>
                        </a:moveTo>
                        <a:cubicBezTo>
                          <a:pt x="-21803" y="93550"/>
                          <a:pt x="59142" y="1765"/>
                          <a:pt x="179540" y="0"/>
                        </a:cubicBezTo>
                        <a:cubicBezTo>
                          <a:pt x="379811" y="-53905"/>
                          <a:pt x="514730" y="48674"/>
                          <a:pt x="677575" y="0"/>
                        </a:cubicBezTo>
                        <a:cubicBezTo>
                          <a:pt x="840420" y="-48674"/>
                          <a:pt x="1129450" y="37496"/>
                          <a:pt x="1250028" y="0"/>
                        </a:cubicBezTo>
                        <a:cubicBezTo>
                          <a:pt x="1370606" y="-37496"/>
                          <a:pt x="1525106" y="8637"/>
                          <a:pt x="1673644" y="0"/>
                        </a:cubicBezTo>
                        <a:cubicBezTo>
                          <a:pt x="1822182" y="-8637"/>
                          <a:pt x="1905815" y="23077"/>
                          <a:pt x="2022840" y="0"/>
                        </a:cubicBezTo>
                        <a:cubicBezTo>
                          <a:pt x="2139865" y="-23077"/>
                          <a:pt x="2225203" y="15043"/>
                          <a:pt x="2372037" y="0"/>
                        </a:cubicBezTo>
                        <a:cubicBezTo>
                          <a:pt x="2518871" y="-15043"/>
                          <a:pt x="2646934" y="55492"/>
                          <a:pt x="2870071" y="0"/>
                        </a:cubicBezTo>
                        <a:cubicBezTo>
                          <a:pt x="3093208" y="-55492"/>
                          <a:pt x="3321688" y="12461"/>
                          <a:pt x="3442525" y="0"/>
                        </a:cubicBezTo>
                        <a:cubicBezTo>
                          <a:pt x="3563362" y="-12461"/>
                          <a:pt x="3834618" y="31060"/>
                          <a:pt x="4014978" y="0"/>
                        </a:cubicBezTo>
                        <a:cubicBezTo>
                          <a:pt x="4195338" y="-31060"/>
                          <a:pt x="4301442" y="41982"/>
                          <a:pt x="4587432" y="0"/>
                        </a:cubicBezTo>
                        <a:cubicBezTo>
                          <a:pt x="4873422" y="-41982"/>
                          <a:pt x="4856278" y="12162"/>
                          <a:pt x="4936628" y="0"/>
                        </a:cubicBezTo>
                        <a:cubicBezTo>
                          <a:pt x="5016978" y="-12162"/>
                          <a:pt x="5214942" y="27880"/>
                          <a:pt x="5285825" y="0"/>
                        </a:cubicBezTo>
                        <a:cubicBezTo>
                          <a:pt x="5356708" y="-27880"/>
                          <a:pt x="5670370" y="18086"/>
                          <a:pt x="5858278" y="0"/>
                        </a:cubicBezTo>
                        <a:cubicBezTo>
                          <a:pt x="6046186" y="-18086"/>
                          <a:pt x="6304644" y="2610"/>
                          <a:pt x="6505151" y="0"/>
                        </a:cubicBezTo>
                        <a:cubicBezTo>
                          <a:pt x="6705658" y="-2610"/>
                          <a:pt x="6952385" y="63168"/>
                          <a:pt x="7077604" y="0"/>
                        </a:cubicBezTo>
                        <a:cubicBezTo>
                          <a:pt x="7202823" y="-63168"/>
                          <a:pt x="7380060" y="37392"/>
                          <a:pt x="7621435" y="0"/>
                        </a:cubicBezTo>
                        <a:cubicBezTo>
                          <a:pt x="7730418" y="1967"/>
                          <a:pt x="7793426" y="79327"/>
                          <a:pt x="7800975" y="179540"/>
                        </a:cubicBezTo>
                        <a:cubicBezTo>
                          <a:pt x="7826036" y="301348"/>
                          <a:pt x="7796008" y="439544"/>
                          <a:pt x="7800975" y="531428"/>
                        </a:cubicBezTo>
                        <a:cubicBezTo>
                          <a:pt x="7805942" y="623312"/>
                          <a:pt x="7797526" y="756650"/>
                          <a:pt x="7800975" y="897678"/>
                        </a:cubicBezTo>
                        <a:cubicBezTo>
                          <a:pt x="7794446" y="1014242"/>
                          <a:pt x="7701796" y="1090417"/>
                          <a:pt x="7621435" y="1077218"/>
                        </a:cubicBezTo>
                        <a:cubicBezTo>
                          <a:pt x="7464552" y="1111089"/>
                          <a:pt x="7434043" y="1059452"/>
                          <a:pt x="7272238" y="1077218"/>
                        </a:cubicBezTo>
                        <a:cubicBezTo>
                          <a:pt x="7110433" y="1094984"/>
                          <a:pt x="6962379" y="1030314"/>
                          <a:pt x="6774204" y="1077218"/>
                        </a:cubicBezTo>
                        <a:cubicBezTo>
                          <a:pt x="6586029" y="1124122"/>
                          <a:pt x="6445376" y="1021286"/>
                          <a:pt x="6127331" y="1077218"/>
                        </a:cubicBezTo>
                        <a:cubicBezTo>
                          <a:pt x="5809286" y="1133150"/>
                          <a:pt x="5782157" y="1014484"/>
                          <a:pt x="5554878" y="1077218"/>
                        </a:cubicBezTo>
                        <a:cubicBezTo>
                          <a:pt x="5327599" y="1139952"/>
                          <a:pt x="5256755" y="1061832"/>
                          <a:pt x="5056843" y="1077218"/>
                        </a:cubicBezTo>
                        <a:cubicBezTo>
                          <a:pt x="4856932" y="1092604"/>
                          <a:pt x="4513118" y="1077117"/>
                          <a:pt x="4335552" y="1077218"/>
                        </a:cubicBezTo>
                        <a:cubicBezTo>
                          <a:pt x="4157986" y="1077319"/>
                          <a:pt x="4015571" y="1060654"/>
                          <a:pt x="3911937" y="1077218"/>
                        </a:cubicBezTo>
                        <a:cubicBezTo>
                          <a:pt x="3808303" y="1093782"/>
                          <a:pt x="3502551" y="1018452"/>
                          <a:pt x="3265064" y="1077218"/>
                        </a:cubicBezTo>
                        <a:cubicBezTo>
                          <a:pt x="3027577" y="1135984"/>
                          <a:pt x="2999513" y="1065179"/>
                          <a:pt x="2915868" y="1077218"/>
                        </a:cubicBezTo>
                        <a:cubicBezTo>
                          <a:pt x="2832223" y="1089257"/>
                          <a:pt x="2671307" y="1052208"/>
                          <a:pt x="2566671" y="1077218"/>
                        </a:cubicBezTo>
                        <a:cubicBezTo>
                          <a:pt x="2462035" y="1102228"/>
                          <a:pt x="2074305" y="1022082"/>
                          <a:pt x="1845380" y="1077218"/>
                        </a:cubicBezTo>
                        <a:cubicBezTo>
                          <a:pt x="1616455" y="1132354"/>
                          <a:pt x="1475317" y="1064856"/>
                          <a:pt x="1347345" y="1077218"/>
                        </a:cubicBezTo>
                        <a:cubicBezTo>
                          <a:pt x="1219373" y="1089580"/>
                          <a:pt x="931088" y="1073802"/>
                          <a:pt x="700473" y="1077218"/>
                        </a:cubicBezTo>
                        <a:cubicBezTo>
                          <a:pt x="469858" y="1080634"/>
                          <a:pt x="319561" y="1068415"/>
                          <a:pt x="179540" y="1077218"/>
                        </a:cubicBezTo>
                        <a:cubicBezTo>
                          <a:pt x="89620" y="1074896"/>
                          <a:pt x="-5446" y="994949"/>
                          <a:pt x="0" y="897678"/>
                        </a:cubicBezTo>
                        <a:cubicBezTo>
                          <a:pt x="-7284" y="777831"/>
                          <a:pt x="35363" y="623012"/>
                          <a:pt x="0" y="552972"/>
                        </a:cubicBezTo>
                        <a:cubicBezTo>
                          <a:pt x="-35363" y="482932"/>
                          <a:pt x="29541" y="313327"/>
                          <a:pt x="0" y="179540"/>
                        </a:cubicBezTo>
                        <a:close/>
                      </a:path>
                      <a:path w="7800975" h="1077218" stroke="0" extrusionOk="0">
                        <a:moveTo>
                          <a:pt x="0" y="179540"/>
                        </a:moveTo>
                        <a:cubicBezTo>
                          <a:pt x="9246" y="53065"/>
                          <a:pt x="55337" y="12293"/>
                          <a:pt x="179540" y="0"/>
                        </a:cubicBezTo>
                        <a:cubicBezTo>
                          <a:pt x="367829" y="-2469"/>
                          <a:pt x="592504" y="22666"/>
                          <a:pt x="900831" y="0"/>
                        </a:cubicBezTo>
                        <a:cubicBezTo>
                          <a:pt x="1209158" y="-22666"/>
                          <a:pt x="1167445" y="41552"/>
                          <a:pt x="1324447" y="0"/>
                        </a:cubicBezTo>
                        <a:cubicBezTo>
                          <a:pt x="1481449" y="-41552"/>
                          <a:pt x="1804500" y="75460"/>
                          <a:pt x="1971319" y="0"/>
                        </a:cubicBezTo>
                        <a:cubicBezTo>
                          <a:pt x="2138138" y="-75460"/>
                          <a:pt x="2292725" y="24330"/>
                          <a:pt x="2469354" y="0"/>
                        </a:cubicBezTo>
                        <a:cubicBezTo>
                          <a:pt x="2645983" y="-24330"/>
                          <a:pt x="2795285" y="41287"/>
                          <a:pt x="3041807" y="0"/>
                        </a:cubicBezTo>
                        <a:cubicBezTo>
                          <a:pt x="3288329" y="-41287"/>
                          <a:pt x="3545925" y="64131"/>
                          <a:pt x="3688680" y="0"/>
                        </a:cubicBezTo>
                        <a:cubicBezTo>
                          <a:pt x="3831435" y="-64131"/>
                          <a:pt x="4048766" y="59003"/>
                          <a:pt x="4335552" y="0"/>
                        </a:cubicBezTo>
                        <a:cubicBezTo>
                          <a:pt x="4622338" y="-59003"/>
                          <a:pt x="4563245" y="48410"/>
                          <a:pt x="4759168" y="0"/>
                        </a:cubicBezTo>
                        <a:cubicBezTo>
                          <a:pt x="4955091" y="-48410"/>
                          <a:pt x="4959054" y="3003"/>
                          <a:pt x="5108364" y="0"/>
                        </a:cubicBezTo>
                        <a:cubicBezTo>
                          <a:pt x="5257674" y="-3003"/>
                          <a:pt x="5519182" y="22473"/>
                          <a:pt x="5829656" y="0"/>
                        </a:cubicBezTo>
                        <a:cubicBezTo>
                          <a:pt x="6140130" y="-22473"/>
                          <a:pt x="6122575" y="47187"/>
                          <a:pt x="6253271" y="0"/>
                        </a:cubicBezTo>
                        <a:cubicBezTo>
                          <a:pt x="6383967" y="-47187"/>
                          <a:pt x="6796455" y="68201"/>
                          <a:pt x="6974563" y="0"/>
                        </a:cubicBezTo>
                        <a:cubicBezTo>
                          <a:pt x="7152671" y="-68201"/>
                          <a:pt x="7374714" y="69721"/>
                          <a:pt x="7621435" y="0"/>
                        </a:cubicBezTo>
                        <a:cubicBezTo>
                          <a:pt x="7732226" y="6833"/>
                          <a:pt x="7799890" y="76478"/>
                          <a:pt x="7800975" y="179540"/>
                        </a:cubicBezTo>
                        <a:cubicBezTo>
                          <a:pt x="7834471" y="364126"/>
                          <a:pt x="7766011" y="447766"/>
                          <a:pt x="7800975" y="552972"/>
                        </a:cubicBezTo>
                        <a:cubicBezTo>
                          <a:pt x="7835939" y="658178"/>
                          <a:pt x="7788493" y="822833"/>
                          <a:pt x="7800975" y="897678"/>
                        </a:cubicBezTo>
                        <a:cubicBezTo>
                          <a:pt x="7800726" y="999285"/>
                          <a:pt x="7712855" y="1088987"/>
                          <a:pt x="7621435" y="1077218"/>
                        </a:cubicBezTo>
                        <a:cubicBezTo>
                          <a:pt x="7491481" y="1135100"/>
                          <a:pt x="7266468" y="1024725"/>
                          <a:pt x="7123400" y="1077218"/>
                        </a:cubicBezTo>
                        <a:cubicBezTo>
                          <a:pt x="6980333" y="1129711"/>
                          <a:pt x="6898743" y="1057501"/>
                          <a:pt x="6774204" y="1077218"/>
                        </a:cubicBezTo>
                        <a:cubicBezTo>
                          <a:pt x="6649665" y="1096935"/>
                          <a:pt x="6452451" y="1025479"/>
                          <a:pt x="6201750" y="1077218"/>
                        </a:cubicBezTo>
                        <a:cubicBezTo>
                          <a:pt x="5951049" y="1128957"/>
                          <a:pt x="5675641" y="1040108"/>
                          <a:pt x="5480459" y="1077218"/>
                        </a:cubicBezTo>
                        <a:cubicBezTo>
                          <a:pt x="5285277" y="1114328"/>
                          <a:pt x="4973757" y="1045208"/>
                          <a:pt x="4759168" y="1077218"/>
                        </a:cubicBezTo>
                        <a:cubicBezTo>
                          <a:pt x="4544579" y="1109228"/>
                          <a:pt x="4390721" y="1014705"/>
                          <a:pt x="4037876" y="1077218"/>
                        </a:cubicBezTo>
                        <a:cubicBezTo>
                          <a:pt x="3685031" y="1139731"/>
                          <a:pt x="3815393" y="1068409"/>
                          <a:pt x="3614261" y="1077218"/>
                        </a:cubicBezTo>
                        <a:cubicBezTo>
                          <a:pt x="3413129" y="1086027"/>
                          <a:pt x="3282258" y="1067560"/>
                          <a:pt x="3190645" y="1077218"/>
                        </a:cubicBezTo>
                        <a:cubicBezTo>
                          <a:pt x="3099032" y="1086876"/>
                          <a:pt x="2951731" y="1076692"/>
                          <a:pt x="2841449" y="1077218"/>
                        </a:cubicBezTo>
                        <a:cubicBezTo>
                          <a:pt x="2731167" y="1077744"/>
                          <a:pt x="2398924" y="1074655"/>
                          <a:pt x="2194576" y="1077218"/>
                        </a:cubicBezTo>
                        <a:cubicBezTo>
                          <a:pt x="1990228" y="1079781"/>
                          <a:pt x="1737928" y="1030997"/>
                          <a:pt x="1473285" y="1077218"/>
                        </a:cubicBezTo>
                        <a:cubicBezTo>
                          <a:pt x="1208642" y="1123439"/>
                          <a:pt x="1060052" y="1029871"/>
                          <a:pt x="751993" y="1077218"/>
                        </a:cubicBezTo>
                        <a:cubicBezTo>
                          <a:pt x="443934" y="1124565"/>
                          <a:pt x="432999" y="1047055"/>
                          <a:pt x="179540" y="1077218"/>
                        </a:cubicBezTo>
                        <a:cubicBezTo>
                          <a:pt x="102729" y="1082123"/>
                          <a:pt x="4308" y="986331"/>
                          <a:pt x="0" y="897678"/>
                        </a:cubicBezTo>
                        <a:cubicBezTo>
                          <a:pt x="-7219" y="729252"/>
                          <a:pt x="41330" y="701530"/>
                          <a:pt x="0" y="531428"/>
                        </a:cubicBezTo>
                        <a:cubicBezTo>
                          <a:pt x="-41330" y="361326"/>
                          <a:pt x="28719" y="340730"/>
                          <a:pt x="0" y="17954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kumimoji="1" lang="vi-VN" altLang="zh-C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HappyZcool-2016" charset="-122"/>
              </a:rPr>
              <a:t>Tác giả bài hát đã ví Trái Đất giống với gì? </a:t>
            </a:r>
            <a:endParaRPr kumimoji="1" lang="zh-CN" alt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微软雅黑" panose="020B0503020204020204" pitchFamily="34" charset="-122"/>
              <a:cs typeface="HappyZcool-2016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94E70-B271-94DD-CF53-75706FD51DE3}"/>
              </a:ext>
            </a:extLst>
          </p:cNvPr>
          <p:cNvSpPr txBox="1"/>
          <p:nvPr/>
        </p:nvSpPr>
        <p:spPr>
          <a:xfrm>
            <a:off x="2571750" y="2221605"/>
            <a:ext cx="7867649" cy="1077218"/>
          </a:xfrm>
          <a:custGeom>
            <a:avLst/>
            <a:gdLst>
              <a:gd name="connsiteX0" fmla="*/ 0 w 7867649"/>
              <a:gd name="connsiteY0" fmla="*/ 179540 h 1077218"/>
              <a:gd name="connsiteX1" fmla="*/ 179540 w 7867649"/>
              <a:gd name="connsiteY1" fmla="*/ 0 h 1077218"/>
              <a:gd name="connsiteX2" fmla="*/ 682037 w 7867649"/>
              <a:gd name="connsiteY2" fmla="*/ 0 h 1077218"/>
              <a:gd name="connsiteX3" fmla="*/ 1259619 w 7867649"/>
              <a:gd name="connsiteY3" fmla="*/ 0 h 1077218"/>
              <a:gd name="connsiteX4" fmla="*/ 1687030 w 7867649"/>
              <a:gd name="connsiteY4" fmla="*/ 0 h 1077218"/>
              <a:gd name="connsiteX5" fmla="*/ 2039355 w 7867649"/>
              <a:gd name="connsiteY5" fmla="*/ 0 h 1077218"/>
              <a:gd name="connsiteX6" fmla="*/ 2391680 w 7867649"/>
              <a:gd name="connsiteY6" fmla="*/ 0 h 1077218"/>
              <a:gd name="connsiteX7" fmla="*/ 2894176 w 7867649"/>
              <a:gd name="connsiteY7" fmla="*/ 0 h 1077218"/>
              <a:gd name="connsiteX8" fmla="*/ 3471759 w 7867649"/>
              <a:gd name="connsiteY8" fmla="*/ 0 h 1077218"/>
              <a:gd name="connsiteX9" fmla="*/ 4049341 w 7867649"/>
              <a:gd name="connsiteY9" fmla="*/ 0 h 1077218"/>
              <a:gd name="connsiteX10" fmla="*/ 4626923 w 7867649"/>
              <a:gd name="connsiteY10" fmla="*/ 0 h 1077218"/>
              <a:gd name="connsiteX11" fmla="*/ 4979248 w 7867649"/>
              <a:gd name="connsiteY11" fmla="*/ 0 h 1077218"/>
              <a:gd name="connsiteX12" fmla="*/ 5331573 w 7867649"/>
              <a:gd name="connsiteY12" fmla="*/ 0 h 1077218"/>
              <a:gd name="connsiteX13" fmla="*/ 5909156 w 7867649"/>
              <a:gd name="connsiteY13" fmla="*/ 0 h 1077218"/>
              <a:gd name="connsiteX14" fmla="*/ 6561824 w 7867649"/>
              <a:gd name="connsiteY14" fmla="*/ 0 h 1077218"/>
              <a:gd name="connsiteX15" fmla="*/ 7139406 w 7867649"/>
              <a:gd name="connsiteY15" fmla="*/ 0 h 1077218"/>
              <a:gd name="connsiteX16" fmla="*/ 7688109 w 7867649"/>
              <a:gd name="connsiteY16" fmla="*/ 0 h 1077218"/>
              <a:gd name="connsiteX17" fmla="*/ 7867649 w 7867649"/>
              <a:gd name="connsiteY17" fmla="*/ 179540 h 1077218"/>
              <a:gd name="connsiteX18" fmla="*/ 7867649 w 7867649"/>
              <a:gd name="connsiteY18" fmla="*/ 531428 h 1077218"/>
              <a:gd name="connsiteX19" fmla="*/ 7867649 w 7867649"/>
              <a:gd name="connsiteY19" fmla="*/ 897678 h 1077218"/>
              <a:gd name="connsiteX20" fmla="*/ 7688109 w 7867649"/>
              <a:gd name="connsiteY20" fmla="*/ 1077218 h 1077218"/>
              <a:gd name="connsiteX21" fmla="*/ 7335784 w 7867649"/>
              <a:gd name="connsiteY21" fmla="*/ 1077218 h 1077218"/>
              <a:gd name="connsiteX22" fmla="*/ 6833287 w 7867649"/>
              <a:gd name="connsiteY22" fmla="*/ 1077218 h 1077218"/>
              <a:gd name="connsiteX23" fmla="*/ 6180619 w 7867649"/>
              <a:gd name="connsiteY23" fmla="*/ 1077218 h 1077218"/>
              <a:gd name="connsiteX24" fmla="*/ 5603037 w 7867649"/>
              <a:gd name="connsiteY24" fmla="*/ 1077218 h 1077218"/>
              <a:gd name="connsiteX25" fmla="*/ 5100541 w 7867649"/>
              <a:gd name="connsiteY25" fmla="*/ 1077218 h 1077218"/>
              <a:gd name="connsiteX26" fmla="*/ 4372787 w 7867649"/>
              <a:gd name="connsiteY26" fmla="*/ 1077218 h 1077218"/>
              <a:gd name="connsiteX27" fmla="*/ 3945376 w 7867649"/>
              <a:gd name="connsiteY27" fmla="*/ 1077218 h 1077218"/>
              <a:gd name="connsiteX28" fmla="*/ 3292708 w 7867649"/>
              <a:gd name="connsiteY28" fmla="*/ 1077218 h 1077218"/>
              <a:gd name="connsiteX29" fmla="*/ 2940383 w 7867649"/>
              <a:gd name="connsiteY29" fmla="*/ 1077218 h 1077218"/>
              <a:gd name="connsiteX30" fmla="*/ 2588058 w 7867649"/>
              <a:gd name="connsiteY30" fmla="*/ 1077218 h 1077218"/>
              <a:gd name="connsiteX31" fmla="*/ 1860304 w 7867649"/>
              <a:gd name="connsiteY31" fmla="*/ 1077218 h 1077218"/>
              <a:gd name="connsiteX32" fmla="*/ 1357808 w 7867649"/>
              <a:gd name="connsiteY32" fmla="*/ 1077218 h 1077218"/>
              <a:gd name="connsiteX33" fmla="*/ 705140 w 7867649"/>
              <a:gd name="connsiteY33" fmla="*/ 1077218 h 1077218"/>
              <a:gd name="connsiteX34" fmla="*/ 179540 w 7867649"/>
              <a:gd name="connsiteY34" fmla="*/ 1077218 h 1077218"/>
              <a:gd name="connsiteX35" fmla="*/ 0 w 7867649"/>
              <a:gd name="connsiteY35" fmla="*/ 897678 h 1077218"/>
              <a:gd name="connsiteX36" fmla="*/ 0 w 7867649"/>
              <a:gd name="connsiteY36" fmla="*/ 552972 h 1077218"/>
              <a:gd name="connsiteX37" fmla="*/ 0 w 7867649"/>
              <a:gd name="connsiteY37" fmla="*/ 179540 h 1077218"/>
              <a:gd name="connsiteX0" fmla="*/ 0 w 7867649"/>
              <a:gd name="connsiteY0" fmla="*/ 179540 h 1077218"/>
              <a:gd name="connsiteX1" fmla="*/ 179540 w 7867649"/>
              <a:gd name="connsiteY1" fmla="*/ 0 h 1077218"/>
              <a:gd name="connsiteX2" fmla="*/ 907294 w 7867649"/>
              <a:gd name="connsiteY2" fmla="*/ 0 h 1077218"/>
              <a:gd name="connsiteX3" fmla="*/ 1334704 w 7867649"/>
              <a:gd name="connsiteY3" fmla="*/ 0 h 1077218"/>
              <a:gd name="connsiteX4" fmla="*/ 1987372 w 7867649"/>
              <a:gd name="connsiteY4" fmla="*/ 0 h 1077218"/>
              <a:gd name="connsiteX5" fmla="*/ 2489869 w 7867649"/>
              <a:gd name="connsiteY5" fmla="*/ 0 h 1077218"/>
              <a:gd name="connsiteX6" fmla="*/ 3067451 w 7867649"/>
              <a:gd name="connsiteY6" fmla="*/ 0 h 1077218"/>
              <a:gd name="connsiteX7" fmla="*/ 3720119 w 7867649"/>
              <a:gd name="connsiteY7" fmla="*/ 0 h 1077218"/>
              <a:gd name="connsiteX8" fmla="*/ 4372787 w 7867649"/>
              <a:gd name="connsiteY8" fmla="*/ 0 h 1077218"/>
              <a:gd name="connsiteX9" fmla="*/ 4800198 w 7867649"/>
              <a:gd name="connsiteY9" fmla="*/ 0 h 1077218"/>
              <a:gd name="connsiteX10" fmla="*/ 5152523 w 7867649"/>
              <a:gd name="connsiteY10" fmla="*/ 0 h 1077218"/>
              <a:gd name="connsiteX11" fmla="*/ 5880277 w 7867649"/>
              <a:gd name="connsiteY11" fmla="*/ 0 h 1077218"/>
              <a:gd name="connsiteX12" fmla="*/ 6307687 w 7867649"/>
              <a:gd name="connsiteY12" fmla="*/ 0 h 1077218"/>
              <a:gd name="connsiteX13" fmla="*/ 7035441 w 7867649"/>
              <a:gd name="connsiteY13" fmla="*/ 0 h 1077218"/>
              <a:gd name="connsiteX14" fmla="*/ 7688109 w 7867649"/>
              <a:gd name="connsiteY14" fmla="*/ 0 h 1077218"/>
              <a:gd name="connsiteX15" fmla="*/ 7867649 w 7867649"/>
              <a:gd name="connsiteY15" fmla="*/ 179540 h 1077218"/>
              <a:gd name="connsiteX16" fmla="*/ 7867649 w 7867649"/>
              <a:gd name="connsiteY16" fmla="*/ 552972 h 1077218"/>
              <a:gd name="connsiteX17" fmla="*/ 7867649 w 7867649"/>
              <a:gd name="connsiteY17" fmla="*/ 897678 h 1077218"/>
              <a:gd name="connsiteX18" fmla="*/ 7688109 w 7867649"/>
              <a:gd name="connsiteY18" fmla="*/ 1077218 h 1077218"/>
              <a:gd name="connsiteX19" fmla="*/ 7185612 w 7867649"/>
              <a:gd name="connsiteY19" fmla="*/ 1077218 h 1077218"/>
              <a:gd name="connsiteX20" fmla="*/ 6833287 w 7867649"/>
              <a:gd name="connsiteY20" fmla="*/ 1077218 h 1077218"/>
              <a:gd name="connsiteX21" fmla="*/ 6255705 w 7867649"/>
              <a:gd name="connsiteY21" fmla="*/ 1077218 h 1077218"/>
              <a:gd name="connsiteX22" fmla="*/ 5527951 w 7867649"/>
              <a:gd name="connsiteY22" fmla="*/ 1077218 h 1077218"/>
              <a:gd name="connsiteX23" fmla="*/ 4800198 w 7867649"/>
              <a:gd name="connsiteY23" fmla="*/ 1077218 h 1077218"/>
              <a:gd name="connsiteX24" fmla="*/ 4072444 w 7867649"/>
              <a:gd name="connsiteY24" fmla="*/ 1077218 h 1077218"/>
              <a:gd name="connsiteX25" fmla="*/ 3645033 w 7867649"/>
              <a:gd name="connsiteY25" fmla="*/ 1077218 h 1077218"/>
              <a:gd name="connsiteX26" fmla="*/ 3217623 w 7867649"/>
              <a:gd name="connsiteY26" fmla="*/ 1077218 h 1077218"/>
              <a:gd name="connsiteX27" fmla="*/ 2865297 w 7867649"/>
              <a:gd name="connsiteY27" fmla="*/ 1077218 h 1077218"/>
              <a:gd name="connsiteX28" fmla="*/ 2532436 w 7867649"/>
              <a:gd name="connsiteY28" fmla="*/ 1077218 h 1077218"/>
              <a:gd name="connsiteX29" fmla="*/ 2212629 w 7867649"/>
              <a:gd name="connsiteY29" fmla="*/ 1077218 h 1077218"/>
              <a:gd name="connsiteX30" fmla="*/ 1484876 w 7867649"/>
              <a:gd name="connsiteY30" fmla="*/ 1077218 h 1077218"/>
              <a:gd name="connsiteX31" fmla="*/ 757122 w 7867649"/>
              <a:gd name="connsiteY31" fmla="*/ 1077218 h 1077218"/>
              <a:gd name="connsiteX32" fmla="*/ 179540 w 7867649"/>
              <a:gd name="connsiteY32" fmla="*/ 1077218 h 1077218"/>
              <a:gd name="connsiteX33" fmla="*/ 0 w 7867649"/>
              <a:gd name="connsiteY33" fmla="*/ 897678 h 1077218"/>
              <a:gd name="connsiteX34" fmla="*/ 0 w 7867649"/>
              <a:gd name="connsiteY34" fmla="*/ 531428 h 1077218"/>
              <a:gd name="connsiteX35" fmla="*/ 0 w 7867649"/>
              <a:gd name="connsiteY35" fmla="*/ 17954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867649" h="1077218" fill="none" extrusionOk="0">
                <a:moveTo>
                  <a:pt x="0" y="179540"/>
                </a:moveTo>
                <a:cubicBezTo>
                  <a:pt x="-24744" y="95557"/>
                  <a:pt x="61012" y="10481"/>
                  <a:pt x="179540" y="0"/>
                </a:cubicBezTo>
                <a:cubicBezTo>
                  <a:pt x="435129" y="-48853"/>
                  <a:pt x="479244" y="16401"/>
                  <a:pt x="682037" y="0"/>
                </a:cubicBezTo>
                <a:cubicBezTo>
                  <a:pt x="902176" y="-43019"/>
                  <a:pt x="1142072" y="42742"/>
                  <a:pt x="1259619" y="0"/>
                </a:cubicBezTo>
                <a:cubicBezTo>
                  <a:pt x="1379212" y="-50432"/>
                  <a:pt x="1530249" y="22486"/>
                  <a:pt x="1687030" y="0"/>
                </a:cubicBezTo>
                <a:cubicBezTo>
                  <a:pt x="1842502" y="-29064"/>
                  <a:pt x="1901118" y="7762"/>
                  <a:pt x="2039355" y="0"/>
                </a:cubicBezTo>
                <a:cubicBezTo>
                  <a:pt x="2178544" y="-16735"/>
                  <a:pt x="2225768" y="4579"/>
                  <a:pt x="2391680" y="0"/>
                </a:cubicBezTo>
                <a:cubicBezTo>
                  <a:pt x="2497088" y="-10419"/>
                  <a:pt x="2713059" y="-11360"/>
                  <a:pt x="2894176" y="0"/>
                </a:cubicBezTo>
                <a:cubicBezTo>
                  <a:pt x="3070943" y="-29966"/>
                  <a:pt x="3219905" y="38517"/>
                  <a:pt x="3471759" y="0"/>
                </a:cubicBezTo>
                <a:cubicBezTo>
                  <a:pt x="3768787" y="-64578"/>
                  <a:pt x="3927190" y="16445"/>
                  <a:pt x="4049341" y="0"/>
                </a:cubicBezTo>
                <a:cubicBezTo>
                  <a:pt x="4153724" y="-9795"/>
                  <a:pt x="4502813" y="-3732"/>
                  <a:pt x="4626923" y="0"/>
                </a:cubicBezTo>
                <a:cubicBezTo>
                  <a:pt x="4767457" y="-25321"/>
                  <a:pt x="4854010" y="13922"/>
                  <a:pt x="4979248" y="0"/>
                </a:cubicBezTo>
                <a:cubicBezTo>
                  <a:pt x="5100735" y="-11936"/>
                  <a:pt x="5176053" y="16583"/>
                  <a:pt x="5331573" y="0"/>
                </a:cubicBezTo>
                <a:cubicBezTo>
                  <a:pt x="5475800" y="-9953"/>
                  <a:pt x="5790619" y="27503"/>
                  <a:pt x="5909156" y="0"/>
                </a:cubicBezTo>
                <a:cubicBezTo>
                  <a:pt x="6043559" y="-47493"/>
                  <a:pt x="6306723" y="37507"/>
                  <a:pt x="6561824" y="0"/>
                </a:cubicBezTo>
                <a:cubicBezTo>
                  <a:pt x="6839521" y="-14938"/>
                  <a:pt x="6912540" y="56047"/>
                  <a:pt x="7139406" y="0"/>
                </a:cubicBezTo>
                <a:cubicBezTo>
                  <a:pt x="7362759" y="-17479"/>
                  <a:pt x="7529062" y="56597"/>
                  <a:pt x="7688109" y="0"/>
                </a:cubicBezTo>
                <a:cubicBezTo>
                  <a:pt x="7800198" y="3407"/>
                  <a:pt x="7882560" y="71189"/>
                  <a:pt x="7867649" y="179540"/>
                </a:cubicBezTo>
                <a:cubicBezTo>
                  <a:pt x="7878596" y="283060"/>
                  <a:pt x="7851856" y="452277"/>
                  <a:pt x="7867649" y="531428"/>
                </a:cubicBezTo>
                <a:cubicBezTo>
                  <a:pt x="7883439" y="637492"/>
                  <a:pt x="7860723" y="749285"/>
                  <a:pt x="7867649" y="897678"/>
                </a:cubicBezTo>
                <a:cubicBezTo>
                  <a:pt x="7857857" y="1008445"/>
                  <a:pt x="7780330" y="1111764"/>
                  <a:pt x="7688109" y="1077218"/>
                </a:cubicBezTo>
                <a:cubicBezTo>
                  <a:pt x="7530761" y="1117459"/>
                  <a:pt x="7468969" y="1049882"/>
                  <a:pt x="7335784" y="1077218"/>
                </a:cubicBezTo>
                <a:cubicBezTo>
                  <a:pt x="7225217" y="1113357"/>
                  <a:pt x="6932015" y="1041840"/>
                  <a:pt x="6833287" y="1077218"/>
                </a:cubicBezTo>
                <a:cubicBezTo>
                  <a:pt x="6680263" y="1123878"/>
                  <a:pt x="6375131" y="1062151"/>
                  <a:pt x="6180619" y="1077218"/>
                </a:cubicBezTo>
                <a:cubicBezTo>
                  <a:pt x="6016688" y="1124791"/>
                  <a:pt x="5859228" y="1062345"/>
                  <a:pt x="5603037" y="1077218"/>
                </a:cubicBezTo>
                <a:cubicBezTo>
                  <a:pt x="5316679" y="1096760"/>
                  <a:pt x="5245589" y="1051296"/>
                  <a:pt x="5100541" y="1077218"/>
                </a:cubicBezTo>
                <a:cubicBezTo>
                  <a:pt x="4930992" y="1100203"/>
                  <a:pt x="4670523" y="993217"/>
                  <a:pt x="4372787" y="1077218"/>
                </a:cubicBezTo>
                <a:cubicBezTo>
                  <a:pt x="4072783" y="1073909"/>
                  <a:pt x="4160416" y="1055900"/>
                  <a:pt x="3945376" y="1077218"/>
                </a:cubicBezTo>
                <a:cubicBezTo>
                  <a:pt x="3734365" y="1103299"/>
                  <a:pt x="3597351" y="1044259"/>
                  <a:pt x="3292708" y="1077218"/>
                </a:cubicBezTo>
                <a:cubicBezTo>
                  <a:pt x="2990999" y="1083020"/>
                  <a:pt x="3031262" y="1041878"/>
                  <a:pt x="2940383" y="1077218"/>
                </a:cubicBezTo>
                <a:cubicBezTo>
                  <a:pt x="2865218" y="1107793"/>
                  <a:pt x="2730029" y="1060419"/>
                  <a:pt x="2588058" y="1077218"/>
                </a:cubicBezTo>
                <a:cubicBezTo>
                  <a:pt x="2447136" y="1065707"/>
                  <a:pt x="2220423" y="1053460"/>
                  <a:pt x="1860304" y="1077218"/>
                </a:cubicBezTo>
                <a:cubicBezTo>
                  <a:pt x="1501581" y="1126054"/>
                  <a:pt x="1552505" y="1064734"/>
                  <a:pt x="1357808" y="1077218"/>
                </a:cubicBezTo>
                <a:cubicBezTo>
                  <a:pt x="1164986" y="1072162"/>
                  <a:pt x="999294" y="1026564"/>
                  <a:pt x="705140" y="1077218"/>
                </a:cubicBezTo>
                <a:cubicBezTo>
                  <a:pt x="401114" y="1157691"/>
                  <a:pt x="399522" y="993616"/>
                  <a:pt x="179540" y="1077218"/>
                </a:cubicBezTo>
                <a:cubicBezTo>
                  <a:pt x="111263" y="1066663"/>
                  <a:pt x="-18223" y="991351"/>
                  <a:pt x="0" y="897678"/>
                </a:cubicBezTo>
                <a:cubicBezTo>
                  <a:pt x="4413" y="790110"/>
                  <a:pt x="38409" y="638279"/>
                  <a:pt x="0" y="552972"/>
                </a:cubicBezTo>
                <a:cubicBezTo>
                  <a:pt x="-45821" y="458826"/>
                  <a:pt x="21467" y="291909"/>
                  <a:pt x="0" y="179540"/>
                </a:cubicBezTo>
                <a:close/>
              </a:path>
              <a:path w="7867649" h="1077218" stroke="0" extrusionOk="0">
                <a:moveTo>
                  <a:pt x="0" y="179540"/>
                </a:moveTo>
                <a:cubicBezTo>
                  <a:pt x="7502" y="49766"/>
                  <a:pt x="47946" y="6158"/>
                  <a:pt x="179540" y="0"/>
                </a:cubicBezTo>
                <a:cubicBezTo>
                  <a:pt x="503118" y="-59500"/>
                  <a:pt x="667916" y="-1322"/>
                  <a:pt x="907294" y="0"/>
                </a:cubicBezTo>
                <a:cubicBezTo>
                  <a:pt x="1169934" y="-31468"/>
                  <a:pt x="1144104" y="29726"/>
                  <a:pt x="1334704" y="0"/>
                </a:cubicBezTo>
                <a:cubicBezTo>
                  <a:pt x="1518984" y="-18383"/>
                  <a:pt x="1747952" y="79225"/>
                  <a:pt x="1987372" y="0"/>
                </a:cubicBezTo>
                <a:cubicBezTo>
                  <a:pt x="2224445" y="-57153"/>
                  <a:pt x="2270597" y="27509"/>
                  <a:pt x="2489869" y="0"/>
                </a:cubicBezTo>
                <a:cubicBezTo>
                  <a:pt x="2674332" y="-34014"/>
                  <a:pt x="2895060" y="58272"/>
                  <a:pt x="3067451" y="0"/>
                </a:cubicBezTo>
                <a:cubicBezTo>
                  <a:pt x="3237245" y="-34586"/>
                  <a:pt x="3411087" y="76866"/>
                  <a:pt x="3720119" y="0"/>
                </a:cubicBezTo>
                <a:cubicBezTo>
                  <a:pt x="4032112" y="-4579"/>
                  <a:pt x="4249109" y="39137"/>
                  <a:pt x="4372787" y="0"/>
                </a:cubicBezTo>
                <a:cubicBezTo>
                  <a:pt x="4527010" y="-60513"/>
                  <a:pt x="4618690" y="64171"/>
                  <a:pt x="4800198" y="0"/>
                </a:cubicBezTo>
                <a:cubicBezTo>
                  <a:pt x="5012681" y="-64898"/>
                  <a:pt x="5067599" y="27473"/>
                  <a:pt x="5152523" y="0"/>
                </a:cubicBezTo>
                <a:cubicBezTo>
                  <a:pt x="5242013" y="-48900"/>
                  <a:pt x="5536360" y="50662"/>
                  <a:pt x="5880277" y="0"/>
                </a:cubicBezTo>
                <a:cubicBezTo>
                  <a:pt x="6149771" y="-65657"/>
                  <a:pt x="6225828" y="50708"/>
                  <a:pt x="6307687" y="0"/>
                </a:cubicBezTo>
                <a:cubicBezTo>
                  <a:pt x="6428428" y="6296"/>
                  <a:pt x="6731430" y="48119"/>
                  <a:pt x="7035441" y="0"/>
                </a:cubicBezTo>
                <a:cubicBezTo>
                  <a:pt x="7374779" y="-28465"/>
                  <a:pt x="7386731" y="29896"/>
                  <a:pt x="7688109" y="0"/>
                </a:cubicBezTo>
                <a:cubicBezTo>
                  <a:pt x="7810430" y="-436"/>
                  <a:pt x="7881368" y="78489"/>
                  <a:pt x="7867649" y="179540"/>
                </a:cubicBezTo>
                <a:cubicBezTo>
                  <a:pt x="7899391" y="393564"/>
                  <a:pt x="7831342" y="440189"/>
                  <a:pt x="7867649" y="552972"/>
                </a:cubicBezTo>
                <a:cubicBezTo>
                  <a:pt x="7904688" y="657942"/>
                  <a:pt x="7851841" y="822908"/>
                  <a:pt x="7867649" y="897678"/>
                </a:cubicBezTo>
                <a:cubicBezTo>
                  <a:pt x="7862662" y="1009943"/>
                  <a:pt x="7764645" y="1103367"/>
                  <a:pt x="7688109" y="1077218"/>
                </a:cubicBezTo>
                <a:cubicBezTo>
                  <a:pt x="7571037" y="1112787"/>
                  <a:pt x="7422531" y="1074937"/>
                  <a:pt x="7185612" y="1077218"/>
                </a:cubicBezTo>
                <a:cubicBezTo>
                  <a:pt x="6975124" y="1107817"/>
                  <a:pt x="6916928" y="1045338"/>
                  <a:pt x="6833287" y="1077218"/>
                </a:cubicBezTo>
                <a:cubicBezTo>
                  <a:pt x="6794048" y="1099939"/>
                  <a:pt x="6410696" y="1088125"/>
                  <a:pt x="6255705" y="1077218"/>
                </a:cubicBezTo>
                <a:cubicBezTo>
                  <a:pt x="6056651" y="1108086"/>
                  <a:pt x="5697390" y="1008673"/>
                  <a:pt x="5527951" y="1077218"/>
                </a:cubicBezTo>
                <a:cubicBezTo>
                  <a:pt x="5370928" y="1160506"/>
                  <a:pt x="4979475" y="1032660"/>
                  <a:pt x="4800198" y="1077218"/>
                </a:cubicBezTo>
                <a:cubicBezTo>
                  <a:pt x="4594236" y="1125854"/>
                  <a:pt x="4265584" y="1057492"/>
                  <a:pt x="4072444" y="1077218"/>
                </a:cubicBezTo>
                <a:cubicBezTo>
                  <a:pt x="3896730" y="1107760"/>
                  <a:pt x="3755300" y="1001178"/>
                  <a:pt x="3645033" y="1077218"/>
                </a:cubicBezTo>
                <a:cubicBezTo>
                  <a:pt x="3563059" y="1132500"/>
                  <a:pt x="3353590" y="1031716"/>
                  <a:pt x="3217623" y="1077218"/>
                </a:cubicBezTo>
                <a:cubicBezTo>
                  <a:pt x="3081104" y="1095370"/>
                  <a:pt x="2994080" y="1097229"/>
                  <a:pt x="2865297" y="1077218"/>
                </a:cubicBezTo>
                <a:cubicBezTo>
                  <a:pt x="2771830" y="1111871"/>
                  <a:pt x="2692859" y="1073363"/>
                  <a:pt x="2532436" y="1077218"/>
                </a:cubicBezTo>
                <a:cubicBezTo>
                  <a:pt x="2372013" y="1081073"/>
                  <a:pt x="2340022" y="1046348"/>
                  <a:pt x="2212629" y="1077218"/>
                </a:cubicBezTo>
                <a:cubicBezTo>
                  <a:pt x="1903949" y="1068431"/>
                  <a:pt x="1714369" y="997800"/>
                  <a:pt x="1484876" y="1077218"/>
                </a:cubicBezTo>
                <a:cubicBezTo>
                  <a:pt x="1299814" y="1101668"/>
                  <a:pt x="910022" y="1049446"/>
                  <a:pt x="757122" y="1077218"/>
                </a:cubicBezTo>
                <a:cubicBezTo>
                  <a:pt x="607218" y="1142239"/>
                  <a:pt x="285902" y="1015237"/>
                  <a:pt x="179540" y="1077218"/>
                </a:cubicBezTo>
                <a:cubicBezTo>
                  <a:pt x="123809" y="1067235"/>
                  <a:pt x="-8370" y="984224"/>
                  <a:pt x="0" y="897678"/>
                </a:cubicBezTo>
                <a:cubicBezTo>
                  <a:pt x="-14468" y="723087"/>
                  <a:pt x="44490" y="706675"/>
                  <a:pt x="0" y="531428"/>
                </a:cubicBezTo>
                <a:cubicBezTo>
                  <a:pt x="-35334" y="371546"/>
                  <a:pt x="29676" y="355728"/>
                  <a:pt x="0" y="179540"/>
                </a:cubicBezTo>
                <a:close/>
              </a:path>
              <a:path w="7867649" h="1077218" fill="none" stroke="0" extrusionOk="0">
                <a:moveTo>
                  <a:pt x="0" y="179540"/>
                </a:moveTo>
                <a:cubicBezTo>
                  <a:pt x="-17912" y="82053"/>
                  <a:pt x="53539" y="4515"/>
                  <a:pt x="179540" y="0"/>
                </a:cubicBezTo>
                <a:cubicBezTo>
                  <a:pt x="422921" y="-30084"/>
                  <a:pt x="470880" y="34796"/>
                  <a:pt x="682037" y="0"/>
                </a:cubicBezTo>
                <a:cubicBezTo>
                  <a:pt x="887321" y="-17422"/>
                  <a:pt x="1146917" y="33464"/>
                  <a:pt x="1259619" y="0"/>
                </a:cubicBezTo>
                <a:cubicBezTo>
                  <a:pt x="1377731" y="-82560"/>
                  <a:pt x="1538035" y="8458"/>
                  <a:pt x="1687030" y="0"/>
                </a:cubicBezTo>
                <a:cubicBezTo>
                  <a:pt x="1840848" y="-15200"/>
                  <a:pt x="1901395" y="8544"/>
                  <a:pt x="2039355" y="0"/>
                </a:cubicBezTo>
                <a:cubicBezTo>
                  <a:pt x="2174833" y="-1930"/>
                  <a:pt x="2219010" y="-1180"/>
                  <a:pt x="2391680" y="0"/>
                </a:cubicBezTo>
                <a:cubicBezTo>
                  <a:pt x="2519457" y="-35001"/>
                  <a:pt x="2707903" y="58066"/>
                  <a:pt x="2894176" y="0"/>
                </a:cubicBezTo>
                <a:cubicBezTo>
                  <a:pt x="3062360" y="-44013"/>
                  <a:pt x="3219652" y="18466"/>
                  <a:pt x="3471759" y="0"/>
                </a:cubicBezTo>
                <a:cubicBezTo>
                  <a:pt x="3730068" y="-42838"/>
                  <a:pt x="3938726" y="27027"/>
                  <a:pt x="4049341" y="0"/>
                </a:cubicBezTo>
                <a:cubicBezTo>
                  <a:pt x="4152490" y="-46708"/>
                  <a:pt x="4498673" y="25888"/>
                  <a:pt x="4626923" y="0"/>
                </a:cubicBezTo>
                <a:cubicBezTo>
                  <a:pt x="4772215" y="-5843"/>
                  <a:pt x="4878902" y="2378"/>
                  <a:pt x="4979248" y="0"/>
                </a:cubicBezTo>
                <a:cubicBezTo>
                  <a:pt x="5111848" y="-11458"/>
                  <a:pt x="5175168" y="21998"/>
                  <a:pt x="5331573" y="0"/>
                </a:cubicBezTo>
                <a:cubicBezTo>
                  <a:pt x="5467143" y="12885"/>
                  <a:pt x="5796295" y="30348"/>
                  <a:pt x="5909156" y="0"/>
                </a:cubicBezTo>
                <a:cubicBezTo>
                  <a:pt x="6044698" y="-44764"/>
                  <a:pt x="6274817" y="1459"/>
                  <a:pt x="6561824" y="0"/>
                </a:cubicBezTo>
                <a:cubicBezTo>
                  <a:pt x="6838537" y="10804"/>
                  <a:pt x="6955507" y="42694"/>
                  <a:pt x="7139406" y="0"/>
                </a:cubicBezTo>
                <a:cubicBezTo>
                  <a:pt x="7335577" y="-52721"/>
                  <a:pt x="7497477" y="69008"/>
                  <a:pt x="7688109" y="0"/>
                </a:cubicBezTo>
                <a:cubicBezTo>
                  <a:pt x="7779703" y="14620"/>
                  <a:pt x="7835018" y="78069"/>
                  <a:pt x="7867649" y="179540"/>
                </a:cubicBezTo>
                <a:cubicBezTo>
                  <a:pt x="7910476" y="294518"/>
                  <a:pt x="7865366" y="435940"/>
                  <a:pt x="7867649" y="531428"/>
                </a:cubicBezTo>
                <a:cubicBezTo>
                  <a:pt x="7865961" y="589096"/>
                  <a:pt x="7863455" y="735571"/>
                  <a:pt x="7867649" y="897678"/>
                </a:cubicBezTo>
                <a:cubicBezTo>
                  <a:pt x="7842165" y="1029541"/>
                  <a:pt x="7781002" y="1091429"/>
                  <a:pt x="7688109" y="1077218"/>
                </a:cubicBezTo>
                <a:cubicBezTo>
                  <a:pt x="7534401" y="1121939"/>
                  <a:pt x="7478152" y="1044777"/>
                  <a:pt x="7335784" y="1077218"/>
                </a:cubicBezTo>
                <a:cubicBezTo>
                  <a:pt x="7220215" y="1106964"/>
                  <a:pt x="6921963" y="1052499"/>
                  <a:pt x="6833287" y="1077218"/>
                </a:cubicBezTo>
                <a:cubicBezTo>
                  <a:pt x="6701125" y="1117634"/>
                  <a:pt x="6345698" y="1067471"/>
                  <a:pt x="6180619" y="1077218"/>
                </a:cubicBezTo>
                <a:cubicBezTo>
                  <a:pt x="6008219" y="1088063"/>
                  <a:pt x="5870533" y="1051946"/>
                  <a:pt x="5603037" y="1077218"/>
                </a:cubicBezTo>
                <a:cubicBezTo>
                  <a:pt x="5343344" y="1098516"/>
                  <a:pt x="5241924" y="1033993"/>
                  <a:pt x="5100541" y="1077218"/>
                </a:cubicBezTo>
                <a:cubicBezTo>
                  <a:pt x="4978075" y="1062067"/>
                  <a:pt x="4735329" y="1080663"/>
                  <a:pt x="4372787" y="1077218"/>
                </a:cubicBezTo>
                <a:cubicBezTo>
                  <a:pt x="4093887" y="1070508"/>
                  <a:pt x="4173207" y="1013790"/>
                  <a:pt x="3945376" y="1077218"/>
                </a:cubicBezTo>
                <a:cubicBezTo>
                  <a:pt x="3726858" y="1143099"/>
                  <a:pt x="3603795" y="1088732"/>
                  <a:pt x="3292708" y="1077218"/>
                </a:cubicBezTo>
                <a:cubicBezTo>
                  <a:pt x="2990800" y="1079451"/>
                  <a:pt x="3027438" y="1043974"/>
                  <a:pt x="2940383" y="1077218"/>
                </a:cubicBezTo>
                <a:cubicBezTo>
                  <a:pt x="2828726" y="1116733"/>
                  <a:pt x="2770308" y="1065755"/>
                  <a:pt x="2588058" y="1077218"/>
                </a:cubicBezTo>
                <a:cubicBezTo>
                  <a:pt x="2434653" y="1073017"/>
                  <a:pt x="2202878" y="1030753"/>
                  <a:pt x="1860304" y="1077218"/>
                </a:cubicBezTo>
                <a:cubicBezTo>
                  <a:pt x="1491668" y="1130726"/>
                  <a:pt x="1549780" y="1051590"/>
                  <a:pt x="1357808" y="1077218"/>
                </a:cubicBezTo>
                <a:cubicBezTo>
                  <a:pt x="1140763" y="1104112"/>
                  <a:pt x="1019076" y="995986"/>
                  <a:pt x="705140" y="1077218"/>
                </a:cubicBezTo>
                <a:cubicBezTo>
                  <a:pt x="395969" y="1128551"/>
                  <a:pt x="409915" y="1004945"/>
                  <a:pt x="179540" y="1077218"/>
                </a:cubicBezTo>
                <a:cubicBezTo>
                  <a:pt x="90807" y="1078343"/>
                  <a:pt x="13166" y="984607"/>
                  <a:pt x="0" y="897678"/>
                </a:cubicBezTo>
                <a:cubicBezTo>
                  <a:pt x="-10580" y="776947"/>
                  <a:pt x="43674" y="616032"/>
                  <a:pt x="0" y="552972"/>
                </a:cubicBezTo>
                <a:cubicBezTo>
                  <a:pt x="-26505" y="485618"/>
                  <a:pt x="25262" y="318113"/>
                  <a:pt x="0" y="179540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7867649"/>
                      <a:gd name="connsiteY0" fmla="*/ 179540 h 1077218"/>
                      <a:gd name="connsiteX1" fmla="*/ 179540 w 7867649"/>
                      <a:gd name="connsiteY1" fmla="*/ 0 h 1077218"/>
                      <a:gd name="connsiteX2" fmla="*/ 682037 w 7867649"/>
                      <a:gd name="connsiteY2" fmla="*/ 0 h 1077218"/>
                      <a:gd name="connsiteX3" fmla="*/ 1259619 w 7867649"/>
                      <a:gd name="connsiteY3" fmla="*/ 0 h 1077218"/>
                      <a:gd name="connsiteX4" fmla="*/ 1687030 w 7867649"/>
                      <a:gd name="connsiteY4" fmla="*/ 0 h 1077218"/>
                      <a:gd name="connsiteX5" fmla="*/ 2039355 w 7867649"/>
                      <a:gd name="connsiteY5" fmla="*/ 0 h 1077218"/>
                      <a:gd name="connsiteX6" fmla="*/ 2391680 w 7867649"/>
                      <a:gd name="connsiteY6" fmla="*/ 0 h 1077218"/>
                      <a:gd name="connsiteX7" fmla="*/ 2894176 w 7867649"/>
                      <a:gd name="connsiteY7" fmla="*/ 0 h 1077218"/>
                      <a:gd name="connsiteX8" fmla="*/ 3471759 w 7867649"/>
                      <a:gd name="connsiteY8" fmla="*/ 0 h 1077218"/>
                      <a:gd name="connsiteX9" fmla="*/ 4049341 w 7867649"/>
                      <a:gd name="connsiteY9" fmla="*/ 0 h 1077218"/>
                      <a:gd name="connsiteX10" fmla="*/ 4626923 w 7867649"/>
                      <a:gd name="connsiteY10" fmla="*/ 0 h 1077218"/>
                      <a:gd name="connsiteX11" fmla="*/ 4979248 w 7867649"/>
                      <a:gd name="connsiteY11" fmla="*/ 0 h 1077218"/>
                      <a:gd name="connsiteX12" fmla="*/ 5331573 w 7867649"/>
                      <a:gd name="connsiteY12" fmla="*/ 0 h 1077218"/>
                      <a:gd name="connsiteX13" fmla="*/ 5909156 w 7867649"/>
                      <a:gd name="connsiteY13" fmla="*/ 0 h 1077218"/>
                      <a:gd name="connsiteX14" fmla="*/ 6561824 w 7867649"/>
                      <a:gd name="connsiteY14" fmla="*/ 0 h 1077218"/>
                      <a:gd name="connsiteX15" fmla="*/ 7139406 w 7867649"/>
                      <a:gd name="connsiteY15" fmla="*/ 0 h 1077218"/>
                      <a:gd name="connsiteX16" fmla="*/ 7688109 w 7867649"/>
                      <a:gd name="connsiteY16" fmla="*/ 0 h 1077218"/>
                      <a:gd name="connsiteX17" fmla="*/ 7867649 w 7867649"/>
                      <a:gd name="connsiteY17" fmla="*/ 179540 h 1077218"/>
                      <a:gd name="connsiteX18" fmla="*/ 7867649 w 7867649"/>
                      <a:gd name="connsiteY18" fmla="*/ 531428 h 1077218"/>
                      <a:gd name="connsiteX19" fmla="*/ 7867649 w 7867649"/>
                      <a:gd name="connsiteY19" fmla="*/ 897678 h 1077218"/>
                      <a:gd name="connsiteX20" fmla="*/ 7688109 w 7867649"/>
                      <a:gd name="connsiteY20" fmla="*/ 1077218 h 1077218"/>
                      <a:gd name="connsiteX21" fmla="*/ 7335784 w 7867649"/>
                      <a:gd name="connsiteY21" fmla="*/ 1077218 h 1077218"/>
                      <a:gd name="connsiteX22" fmla="*/ 6833287 w 7867649"/>
                      <a:gd name="connsiteY22" fmla="*/ 1077218 h 1077218"/>
                      <a:gd name="connsiteX23" fmla="*/ 6180619 w 7867649"/>
                      <a:gd name="connsiteY23" fmla="*/ 1077218 h 1077218"/>
                      <a:gd name="connsiteX24" fmla="*/ 5603037 w 7867649"/>
                      <a:gd name="connsiteY24" fmla="*/ 1077218 h 1077218"/>
                      <a:gd name="connsiteX25" fmla="*/ 5100541 w 7867649"/>
                      <a:gd name="connsiteY25" fmla="*/ 1077218 h 1077218"/>
                      <a:gd name="connsiteX26" fmla="*/ 4372787 w 7867649"/>
                      <a:gd name="connsiteY26" fmla="*/ 1077218 h 1077218"/>
                      <a:gd name="connsiteX27" fmla="*/ 3945376 w 7867649"/>
                      <a:gd name="connsiteY27" fmla="*/ 1077218 h 1077218"/>
                      <a:gd name="connsiteX28" fmla="*/ 3292708 w 7867649"/>
                      <a:gd name="connsiteY28" fmla="*/ 1077218 h 1077218"/>
                      <a:gd name="connsiteX29" fmla="*/ 2940383 w 7867649"/>
                      <a:gd name="connsiteY29" fmla="*/ 1077218 h 1077218"/>
                      <a:gd name="connsiteX30" fmla="*/ 2588058 w 7867649"/>
                      <a:gd name="connsiteY30" fmla="*/ 1077218 h 1077218"/>
                      <a:gd name="connsiteX31" fmla="*/ 1860304 w 7867649"/>
                      <a:gd name="connsiteY31" fmla="*/ 1077218 h 1077218"/>
                      <a:gd name="connsiteX32" fmla="*/ 1357808 w 7867649"/>
                      <a:gd name="connsiteY32" fmla="*/ 1077218 h 1077218"/>
                      <a:gd name="connsiteX33" fmla="*/ 705140 w 7867649"/>
                      <a:gd name="connsiteY33" fmla="*/ 1077218 h 1077218"/>
                      <a:gd name="connsiteX34" fmla="*/ 179540 w 7867649"/>
                      <a:gd name="connsiteY34" fmla="*/ 1077218 h 1077218"/>
                      <a:gd name="connsiteX35" fmla="*/ 0 w 7867649"/>
                      <a:gd name="connsiteY35" fmla="*/ 897678 h 1077218"/>
                      <a:gd name="connsiteX36" fmla="*/ 0 w 7867649"/>
                      <a:gd name="connsiteY36" fmla="*/ 552972 h 1077218"/>
                      <a:gd name="connsiteX37" fmla="*/ 0 w 7867649"/>
                      <a:gd name="connsiteY37" fmla="*/ 179540 h 107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7867649" h="1077218" fill="none" extrusionOk="0">
                        <a:moveTo>
                          <a:pt x="0" y="179540"/>
                        </a:moveTo>
                        <a:cubicBezTo>
                          <a:pt x="-21803" y="93550"/>
                          <a:pt x="59142" y="1765"/>
                          <a:pt x="179540" y="0"/>
                        </a:cubicBezTo>
                        <a:cubicBezTo>
                          <a:pt x="423514" y="-48862"/>
                          <a:pt x="471494" y="13876"/>
                          <a:pt x="682037" y="0"/>
                        </a:cubicBezTo>
                        <a:cubicBezTo>
                          <a:pt x="892580" y="-13876"/>
                          <a:pt x="1140982" y="39401"/>
                          <a:pt x="1259619" y="0"/>
                        </a:cubicBezTo>
                        <a:cubicBezTo>
                          <a:pt x="1378256" y="-39401"/>
                          <a:pt x="1531253" y="15748"/>
                          <a:pt x="1687030" y="0"/>
                        </a:cubicBezTo>
                        <a:cubicBezTo>
                          <a:pt x="1842807" y="-15748"/>
                          <a:pt x="1902449" y="10909"/>
                          <a:pt x="2039355" y="0"/>
                        </a:cubicBezTo>
                        <a:cubicBezTo>
                          <a:pt x="2176261" y="-10909"/>
                          <a:pt x="2235874" y="1234"/>
                          <a:pt x="2391680" y="0"/>
                        </a:cubicBezTo>
                        <a:cubicBezTo>
                          <a:pt x="2547486" y="-1234"/>
                          <a:pt x="2718737" y="35731"/>
                          <a:pt x="2894176" y="0"/>
                        </a:cubicBezTo>
                        <a:cubicBezTo>
                          <a:pt x="3069615" y="-35731"/>
                          <a:pt x="3196758" y="38484"/>
                          <a:pt x="3471759" y="0"/>
                        </a:cubicBezTo>
                        <a:cubicBezTo>
                          <a:pt x="3746760" y="-38484"/>
                          <a:pt x="3932813" y="17495"/>
                          <a:pt x="4049341" y="0"/>
                        </a:cubicBezTo>
                        <a:cubicBezTo>
                          <a:pt x="4165869" y="-17495"/>
                          <a:pt x="4484026" y="8312"/>
                          <a:pt x="4626923" y="0"/>
                        </a:cubicBezTo>
                        <a:cubicBezTo>
                          <a:pt x="4769820" y="-8312"/>
                          <a:pt x="4858371" y="14305"/>
                          <a:pt x="4979248" y="0"/>
                        </a:cubicBezTo>
                        <a:cubicBezTo>
                          <a:pt x="5100126" y="-14305"/>
                          <a:pt x="5174431" y="24385"/>
                          <a:pt x="5331573" y="0"/>
                        </a:cubicBezTo>
                        <a:cubicBezTo>
                          <a:pt x="5488715" y="-24385"/>
                          <a:pt x="5771618" y="54339"/>
                          <a:pt x="5909156" y="0"/>
                        </a:cubicBezTo>
                        <a:cubicBezTo>
                          <a:pt x="6046694" y="-54339"/>
                          <a:pt x="6280233" y="13101"/>
                          <a:pt x="6561824" y="0"/>
                        </a:cubicBezTo>
                        <a:cubicBezTo>
                          <a:pt x="6843415" y="-13101"/>
                          <a:pt x="6935968" y="50619"/>
                          <a:pt x="7139406" y="0"/>
                        </a:cubicBezTo>
                        <a:cubicBezTo>
                          <a:pt x="7342844" y="-50619"/>
                          <a:pt x="7535913" y="64780"/>
                          <a:pt x="7688109" y="0"/>
                        </a:cubicBezTo>
                        <a:cubicBezTo>
                          <a:pt x="7797092" y="1967"/>
                          <a:pt x="7860100" y="79327"/>
                          <a:pt x="7867649" y="179540"/>
                        </a:cubicBezTo>
                        <a:cubicBezTo>
                          <a:pt x="7892710" y="301348"/>
                          <a:pt x="7862682" y="439544"/>
                          <a:pt x="7867649" y="531428"/>
                        </a:cubicBezTo>
                        <a:cubicBezTo>
                          <a:pt x="7872616" y="623312"/>
                          <a:pt x="7864200" y="756650"/>
                          <a:pt x="7867649" y="897678"/>
                        </a:cubicBezTo>
                        <a:cubicBezTo>
                          <a:pt x="7861120" y="1014242"/>
                          <a:pt x="7768470" y="1090417"/>
                          <a:pt x="7688109" y="1077218"/>
                        </a:cubicBezTo>
                        <a:cubicBezTo>
                          <a:pt x="7539323" y="1103859"/>
                          <a:pt x="7463638" y="1052375"/>
                          <a:pt x="7335784" y="1077218"/>
                        </a:cubicBezTo>
                        <a:cubicBezTo>
                          <a:pt x="7207931" y="1102061"/>
                          <a:pt x="6941009" y="1035866"/>
                          <a:pt x="6833287" y="1077218"/>
                        </a:cubicBezTo>
                        <a:cubicBezTo>
                          <a:pt x="6725565" y="1118570"/>
                          <a:pt x="6349713" y="1069136"/>
                          <a:pt x="6180619" y="1077218"/>
                        </a:cubicBezTo>
                        <a:cubicBezTo>
                          <a:pt x="6011525" y="1085300"/>
                          <a:pt x="5866637" y="1056899"/>
                          <a:pt x="5603037" y="1077218"/>
                        </a:cubicBezTo>
                        <a:cubicBezTo>
                          <a:pt x="5339437" y="1097537"/>
                          <a:pt x="5247365" y="1059293"/>
                          <a:pt x="5100541" y="1077218"/>
                        </a:cubicBezTo>
                        <a:cubicBezTo>
                          <a:pt x="4953717" y="1095143"/>
                          <a:pt x="4659823" y="1064090"/>
                          <a:pt x="4372787" y="1077218"/>
                        </a:cubicBezTo>
                        <a:cubicBezTo>
                          <a:pt x="4085751" y="1090346"/>
                          <a:pt x="4156304" y="1031852"/>
                          <a:pt x="3945376" y="1077218"/>
                        </a:cubicBezTo>
                        <a:cubicBezTo>
                          <a:pt x="3734448" y="1122584"/>
                          <a:pt x="3591303" y="1073138"/>
                          <a:pt x="3292708" y="1077218"/>
                        </a:cubicBezTo>
                        <a:cubicBezTo>
                          <a:pt x="2994113" y="1081298"/>
                          <a:pt x="3035553" y="1039073"/>
                          <a:pt x="2940383" y="1077218"/>
                        </a:cubicBezTo>
                        <a:cubicBezTo>
                          <a:pt x="2845214" y="1115363"/>
                          <a:pt x="2753019" y="1076776"/>
                          <a:pt x="2588058" y="1077218"/>
                        </a:cubicBezTo>
                        <a:cubicBezTo>
                          <a:pt x="2423097" y="1077660"/>
                          <a:pt x="2214174" y="1040685"/>
                          <a:pt x="1860304" y="1077218"/>
                        </a:cubicBezTo>
                        <a:cubicBezTo>
                          <a:pt x="1506434" y="1113751"/>
                          <a:pt x="1551302" y="1050797"/>
                          <a:pt x="1357808" y="1077218"/>
                        </a:cubicBezTo>
                        <a:cubicBezTo>
                          <a:pt x="1164314" y="1103639"/>
                          <a:pt x="1014594" y="1018368"/>
                          <a:pt x="705140" y="1077218"/>
                        </a:cubicBezTo>
                        <a:cubicBezTo>
                          <a:pt x="395686" y="1136068"/>
                          <a:pt x="395693" y="1024670"/>
                          <a:pt x="179540" y="1077218"/>
                        </a:cubicBezTo>
                        <a:cubicBezTo>
                          <a:pt x="89620" y="1074896"/>
                          <a:pt x="-5446" y="994949"/>
                          <a:pt x="0" y="897678"/>
                        </a:cubicBezTo>
                        <a:cubicBezTo>
                          <a:pt x="-7284" y="777831"/>
                          <a:pt x="35363" y="623012"/>
                          <a:pt x="0" y="552972"/>
                        </a:cubicBezTo>
                        <a:cubicBezTo>
                          <a:pt x="-35363" y="482932"/>
                          <a:pt x="29541" y="313327"/>
                          <a:pt x="0" y="179540"/>
                        </a:cubicBezTo>
                        <a:close/>
                      </a:path>
                      <a:path w="7867649" h="1077218" stroke="0" extrusionOk="0">
                        <a:moveTo>
                          <a:pt x="0" y="179540"/>
                        </a:moveTo>
                        <a:cubicBezTo>
                          <a:pt x="9246" y="53065"/>
                          <a:pt x="55337" y="12293"/>
                          <a:pt x="179540" y="0"/>
                        </a:cubicBezTo>
                        <a:cubicBezTo>
                          <a:pt x="518806" y="-58455"/>
                          <a:pt x="655032" y="43039"/>
                          <a:pt x="907294" y="0"/>
                        </a:cubicBezTo>
                        <a:cubicBezTo>
                          <a:pt x="1159556" y="-43039"/>
                          <a:pt x="1146501" y="27801"/>
                          <a:pt x="1334704" y="0"/>
                        </a:cubicBezTo>
                        <a:cubicBezTo>
                          <a:pt x="1522907" y="-27801"/>
                          <a:pt x="1739053" y="67817"/>
                          <a:pt x="1987372" y="0"/>
                        </a:cubicBezTo>
                        <a:cubicBezTo>
                          <a:pt x="2235691" y="-67817"/>
                          <a:pt x="2279198" y="39261"/>
                          <a:pt x="2489869" y="0"/>
                        </a:cubicBezTo>
                        <a:cubicBezTo>
                          <a:pt x="2700540" y="-39261"/>
                          <a:pt x="2917831" y="62615"/>
                          <a:pt x="3067451" y="0"/>
                        </a:cubicBezTo>
                        <a:cubicBezTo>
                          <a:pt x="3217071" y="-62615"/>
                          <a:pt x="3416377" y="14581"/>
                          <a:pt x="3720119" y="0"/>
                        </a:cubicBezTo>
                        <a:cubicBezTo>
                          <a:pt x="4023861" y="-14581"/>
                          <a:pt x="4226498" y="33828"/>
                          <a:pt x="4372787" y="0"/>
                        </a:cubicBezTo>
                        <a:cubicBezTo>
                          <a:pt x="4519076" y="-33828"/>
                          <a:pt x="4591922" y="48734"/>
                          <a:pt x="4800198" y="0"/>
                        </a:cubicBezTo>
                        <a:cubicBezTo>
                          <a:pt x="5008474" y="-48734"/>
                          <a:pt x="5078120" y="41489"/>
                          <a:pt x="5152523" y="0"/>
                        </a:cubicBezTo>
                        <a:cubicBezTo>
                          <a:pt x="5226927" y="-41489"/>
                          <a:pt x="5609977" y="67893"/>
                          <a:pt x="5880277" y="0"/>
                        </a:cubicBezTo>
                        <a:cubicBezTo>
                          <a:pt x="6150577" y="-67893"/>
                          <a:pt x="6206213" y="43945"/>
                          <a:pt x="6307687" y="0"/>
                        </a:cubicBezTo>
                        <a:cubicBezTo>
                          <a:pt x="6409161" y="-43945"/>
                          <a:pt x="6689366" y="19827"/>
                          <a:pt x="7035441" y="0"/>
                        </a:cubicBezTo>
                        <a:cubicBezTo>
                          <a:pt x="7381516" y="-19827"/>
                          <a:pt x="7373537" y="41916"/>
                          <a:pt x="7688109" y="0"/>
                        </a:cubicBezTo>
                        <a:cubicBezTo>
                          <a:pt x="7798900" y="6833"/>
                          <a:pt x="7866564" y="76478"/>
                          <a:pt x="7867649" y="179540"/>
                        </a:cubicBezTo>
                        <a:cubicBezTo>
                          <a:pt x="7901145" y="364126"/>
                          <a:pt x="7832685" y="447766"/>
                          <a:pt x="7867649" y="552972"/>
                        </a:cubicBezTo>
                        <a:cubicBezTo>
                          <a:pt x="7902613" y="658178"/>
                          <a:pt x="7855167" y="822833"/>
                          <a:pt x="7867649" y="897678"/>
                        </a:cubicBezTo>
                        <a:cubicBezTo>
                          <a:pt x="7867400" y="999285"/>
                          <a:pt x="7779529" y="1088987"/>
                          <a:pt x="7688109" y="1077218"/>
                        </a:cubicBezTo>
                        <a:cubicBezTo>
                          <a:pt x="7563030" y="1111593"/>
                          <a:pt x="7409033" y="1051557"/>
                          <a:pt x="7185612" y="1077218"/>
                        </a:cubicBezTo>
                        <a:cubicBezTo>
                          <a:pt x="6962191" y="1102879"/>
                          <a:pt x="6915977" y="1046643"/>
                          <a:pt x="6833287" y="1077218"/>
                        </a:cubicBezTo>
                        <a:cubicBezTo>
                          <a:pt x="6750597" y="1107793"/>
                          <a:pt x="6435906" y="1048485"/>
                          <a:pt x="6255705" y="1077218"/>
                        </a:cubicBezTo>
                        <a:cubicBezTo>
                          <a:pt x="6075504" y="1105951"/>
                          <a:pt x="5725186" y="1002060"/>
                          <a:pt x="5527951" y="1077218"/>
                        </a:cubicBezTo>
                        <a:cubicBezTo>
                          <a:pt x="5330716" y="1152376"/>
                          <a:pt x="4974191" y="1049801"/>
                          <a:pt x="4800198" y="1077218"/>
                        </a:cubicBezTo>
                        <a:cubicBezTo>
                          <a:pt x="4626205" y="1104635"/>
                          <a:pt x="4271366" y="1038943"/>
                          <a:pt x="4072444" y="1077218"/>
                        </a:cubicBezTo>
                        <a:cubicBezTo>
                          <a:pt x="3873522" y="1115493"/>
                          <a:pt x="3738882" y="1026061"/>
                          <a:pt x="3645033" y="1077218"/>
                        </a:cubicBezTo>
                        <a:cubicBezTo>
                          <a:pt x="3551184" y="1128375"/>
                          <a:pt x="3345405" y="1049077"/>
                          <a:pt x="3217623" y="1077218"/>
                        </a:cubicBezTo>
                        <a:cubicBezTo>
                          <a:pt x="3089841" y="1105359"/>
                          <a:pt x="2982439" y="1076753"/>
                          <a:pt x="2865297" y="1077218"/>
                        </a:cubicBezTo>
                        <a:cubicBezTo>
                          <a:pt x="2748155" y="1077683"/>
                          <a:pt x="2502007" y="1074304"/>
                          <a:pt x="2212629" y="1077218"/>
                        </a:cubicBezTo>
                        <a:cubicBezTo>
                          <a:pt x="1923251" y="1080132"/>
                          <a:pt x="1699547" y="1039437"/>
                          <a:pt x="1484876" y="1077218"/>
                        </a:cubicBezTo>
                        <a:cubicBezTo>
                          <a:pt x="1270205" y="1114999"/>
                          <a:pt x="904424" y="1057668"/>
                          <a:pt x="757122" y="1077218"/>
                        </a:cubicBezTo>
                        <a:cubicBezTo>
                          <a:pt x="609820" y="1096768"/>
                          <a:pt x="325221" y="1018768"/>
                          <a:pt x="179540" y="1077218"/>
                        </a:cubicBezTo>
                        <a:cubicBezTo>
                          <a:pt x="102729" y="1082123"/>
                          <a:pt x="4308" y="986331"/>
                          <a:pt x="0" y="897678"/>
                        </a:cubicBezTo>
                        <a:cubicBezTo>
                          <a:pt x="-7219" y="729252"/>
                          <a:pt x="41330" y="701530"/>
                          <a:pt x="0" y="531428"/>
                        </a:cubicBezTo>
                        <a:cubicBezTo>
                          <a:pt x="-41330" y="361326"/>
                          <a:pt x="28719" y="340730"/>
                          <a:pt x="0" y="17954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 defTabSz="457200">
              <a:buFont typeface="Arial" panose="020B0604020202020204" pitchFamily="34" charset="0"/>
              <a:buChar char="•"/>
              <a:defRPr/>
            </a:pPr>
            <a:r>
              <a:rPr kumimoji="1" lang="vi-VN" altLang="zh-C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HappyZcool-2016" charset="-122"/>
              </a:rPr>
              <a:t>Tác giả bài hát muốn khẳng định trái đất này là của ai?</a:t>
            </a:r>
            <a:endParaRPr kumimoji="1" lang="zh-CN" alt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9899A8-7C29-824F-363E-C247468CD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12" y="3671141"/>
            <a:ext cx="4416970" cy="215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79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830734" y="1950059"/>
            <a:ext cx="5912196" cy="1717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KHÁM PHÁ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2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“Đi tìm kho báu”.</a:t>
            </a: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10584" y="2429864"/>
            <a:ext cx="524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4">
            <a:extLst>
              <a:ext uri="{FF2B5EF4-FFF2-40B4-BE49-F238E27FC236}">
                <a16:creationId xmlns:a16="http://schemas.microsoft.com/office/drawing/2014/main" id="{B86A36CE-79E2-4CDC-B30C-4777532FD218}"/>
              </a:ext>
            </a:extLst>
          </p:cNvPr>
          <p:cNvGrpSpPr/>
          <p:nvPr/>
        </p:nvGrpSpPr>
        <p:grpSpPr>
          <a:xfrm>
            <a:off x="-197087" y="0"/>
            <a:ext cx="13027262" cy="1571625"/>
            <a:chOff x="6117988" y="1805245"/>
            <a:chExt cx="5869296" cy="1902470"/>
          </a:xfrm>
        </p:grpSpPr>
        <p:pic>
          <p:nvPicPr>
            <p:cNvPr id="14" name="图片 15">
              <a:extLst>
                <a:ext uri="{FF2B5EF4-FFF2-40B4-BE49-F238E27FC236}">
                  <a16:creationId xmlns:a16="http://schemas.microsoft.com/office/drawing/2014/main" id="{FE782045-2CFF-44A3-BE00-C42563AC8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C2B8CA3D-6E25-41B3-9E7F-28ECDFF16775}"/>
                </a:ext>
              </a:extLst>
            </p:cNvPr>
            <p:cNvSpPr txBox="1"/>
            <p:nvPr/>
          </p:nvSpPr>
          <p:spPr>
            <a:xfrm>
              <a:off x="6957776" y="2151754"/>
              <a:ext cx="4269931" cy="70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1. Cho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biết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hình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dạng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Trái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qua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quả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địa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cầu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37号-波纹乖乖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6522F4E-5E6E-BF6B-A1F4-09EAF65F3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37" y="1300162"/>
            <a:ext cx="6224588" cy="4067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16FDF9-FC00-FA36-E507-B91C375558B4}"/>
              </a:ext>
            </a:extLst>
          </p:cNvPr>
          <p:cNvSpPr txBox="1"/>
          <p:nvPr/>
        </p:nvSpPr>
        <p:spPr>
          <a:xfrm>
            <a:off x="3552826" y="5441055"/>
            <a:ext cx="5419724" cy="584775"/>
          </a:xfrm>
          <a:custGeom>
            <a:avLst/>
            <a:gdLst>
              <a:gd name="connsiteX0" fmla="*/ 0 w 5419724"/>
              <a:gd name="connsiteY0" fmla="*/ 97464 h 584775"/>
              <a:gd name="connsiteX1" fmla="*/ 97464 w 5419724"/>
              <a:gd name="connsiteY1" fmla="*/ 0 h 584775"/>
              <a:gd name="connsiteX2" fmla="*/ 521253 w 5419724"/>
              <a:gd name="connsiteY2" fmla="*/ 0 h 584775"/>
              <a:gd name="connsiteX3" fmla="*/ 1206282 w 5419724"/>
              <a:gd name="connsiteY3" fmla="*/ 0 h 584775"/>
              <a:gd name="connsiteX4" fmla="*/ 1891311 w 5419724"/>
              <a:gd name="connsiteY4" fmla="*/ 0 h 584775"/>
              <a:gd name="connsiteX5" fmla="*/ 2419596 w 5419724"/>
              <a:gd name="connsiteY5" fmla="*/ 0 h 584775"/>
              <a:gd name="connsiteX6" fmla="*/ 3104624 w 5419724"/>
              <a:gd name="connsiteY6" fmla="*/ 0 h 584775"/>
              <a:gd name="connsiteX7" fmla="*/ 3632909 w 5419724"/>
              <a:gd name="connsiteY7" fmla="*/ 0 h 584775"/>
              <a:gd name="connsiteX8" fmla="*/ 4317938 w 5419724"/>
              <a:gd name="connsiteY8" fmla="*/ 0 h 584775"/>
              <a:gd name="connsiteX9" fmla="*/ 5322260 w 5419724"/>
              <a:gd name="connsiteY9" fmla="*/ 0 h 584775"/>
              <a:gd name="connsiteX10" fmla="*/ 5419724 w 5419724"/>
              <a:gd name="connsiteY10" fmla="*/ 97464 h 584775"/>
              <a:gd name="connsiteX11" fmla="*/ 5419724 w 5419724"/>
              <a:gd name="connsiteY11" fmla="*/ 487311 h 584775"/>
              <a:gd name="connsiteX12" fmla="*/ 5322260 w 5419724"/>
              <a:gd name="connsiteY12" fmla="*/ 584775 h 584775"/>
              <a:gd name="connsiteX13" fmla="*/ 4898471 w 5419724"/>
              <a:gd name="connsiteY13" fmla="*/ 584775 h 584775"/>
              <a:gd name="connsiteX14" fmla="*/ 4474682 w 5419724"/>
              <a:gd name="connsiteY14" fmla="*/ 584775 h 584775"/>
              <a:gd name="connsiteX15" fmla="*/ 3946397 w 5419724"/>
              <a:gd name="connsiteY15" fmla="*/ 584775 h 584775"/>
              <a:gd name="connsiteX16" fmla="*/ 3365864 w 5419724"/>
              <a:gd name="connsiteY16" fmla="*/ 584775 h 584775"/>
              <a:gd name="connsiteX17" fmla="*/ 2785331 w 5419724"/>
              <a:gd name="connsiteY17" fmla="*/ 584775 h 584775"/>
              <a:gd name="connsiteX18" fmla="*/ 2204798 w 5419724"/>
              <a:gd name="connsiteY18" fmla="*/ 584775 h 584775"/>
              <a:gd name="connsiteX19" fmla="*/ 1781009 w 5419724"/>
              <a:gd name="connsiteY19" fmla="*/ 584775 h 584775"/>
              <a:gd name="connsiteX20" fmla="*/ 1357220 w 5419724"/>
              <a:gd name="connsiteY20" fmla="*/ 584775 h 584775"/>
              <a:gd name="connsiteX21" fmla="*/ 776687 w 5419724"/>
              <a:gd name="connsiteY21" fmla="*/ 584775 h 584775"/>
              <a:gd name="connsiteX22" fmla="*/ 97464 w 5419724"/>
              <a:gd name="connsiteY22" fmla="*/ 584775 h 584775"/>
              <a:gd name="connsiteX23" fmla="*/ 0 w 5419724"/>
              <a:gd name="connsiteY23" fmla="*/ 487311 h 584775"/>
              <a:gd name="connsiteX24" fmla="*/ 0 w 5419724"/>
              <a:gd name="connsiteY24" fmla="*/ 97464 h 584775"/>
              <a:gd name="connsiteX0" fmla="*/ 0 w 5419724"/>
              <a:gd name="connsiteY0" fmla="*/ 97464 h 584775"/>
              <a:gd name="connsiteX1" fmla="*/ 97464 w 5419724"/>
              <a:gd name="connsiteY1" fmla="*/ 0 h 584775"/>
              <a:gd name="connsiteX2" fmla="*/ 782493 w 5419724"/>
              <a:gd name="connsiteY2" fmla="*/ 0 h 584775"/>
              <a:gd name="connsiteX3" fmla="*/ 1258530 w 5419724"/>
              <a:gd name="connsiteY3" fmla="*/ 0 h 584775"/>
              <a:gd name="connsiteX4" fmla="*/ 1891311 w 5419724"/>
              <a:gd name="connsiteY4" fmla="*/ 0 h 584775"/>
              <a:gd name="connsiteX5" fmla="*/ 2419596 w 5419724"/>
              <a:gd name="connsiteY5" fmla="*/ 0 h 584775"/>
              <a:gd name="connsiteX6" fmla="*/ 3000128 w 5419724"/>
              <a:gd name="connsiteY6" fmla="*/ 0 h 584775"/>
              <a:gd name="connsiteX7" fmla="*/ 3632909 w 5419724"/>
              <a:gd name="connsiteY7" fmla="*/ 0 h 584775"/>
              <a:gd name="connsiteX8" fmla="*/ 4265690 w 5419724"/>
              <a:gd name="connsiteY8" fmla="*/ 0 h 584775"/>
              <a:gd name="connsiteX9" fmla="*/ 4741727 w 5419724"/>
              <a:gd name="connsiteY9" fmla="*/ 0 h 584775"/>
              <a:gd name="connsiteX10" fmla="*/ 5322260 w 5419724"/>
              <a:gd name="connsiteY10" fmla="*/ 0 h 584775"/>
              <a:gd name="connsiteX11" fmla="*/ 5419724 w 5419724"/>
              <a:gd name="connsiteY11" fmla="*/ 97464 h 584775"/>
              <a:gd name="connsiteX12" fmla="*/ 5419724 w 5419724"/>
              <a:gd name="connsiteY12" fmla="*/ 487311 h 584775"/>
              <a:gd name="connsiteX13" fmla="*/ 5322260 w 5419724"/>
              <a:gd name="connsiteY13" fmla="*/ 584775 h 584775"/>
              <a:gd name="connsiteX14" fmla="*/ 4637231 w 5419724"/>
              <a:gd name="connsiteY14" fmla="*/ 584775 h 584775"/>
              <a:gd name="connsiteX15" fmla="*/ 4161194 w 5419724"/>
              <a:gd name="connsiteY15" fmla="*/ 584775 h 584775"/>
              <a:gd name="connsiteX16" fmla="*/ 3632909 w 5419724"/>
              <a:gd name="connsiteY16" fmla="*/ 584775 h 584775"/>
              <a:gd name="connsiteX17" fmla="*/ 2947880 w 5419724"/>
              <a:gd name="connsiteY17" fmla="*/ 584775 h 584775"/>
              <a:gd name="connsiteX18" fmla="*/ 2367348 w 5419724"/>
              <a:gd name="connsiteY18" fmla="*/ 584775 h 584775"/>
              <a:gd name="connsiteX19" fmla="*/ 1682319 w 5419724"/>
              <a:gd name="connsiteY19" fmla="*/ 584775 h 584775"/>
              <a:gd name="connsiteX20" fmla="*/ 1258530 w 5419724"/>
              <a:gd name="connsiteY20" fmla="*/ 584775 h 584775"/>
              <a:gd name="connsiteX21" fmla="*/ 677997 w 5419724"/>
              <a:gd name="connsiteY21" fmla="*/ 584775 h 584775"/>
              <a:gd name="connsiteX22" fmla="*/ 97464 w 5419724"/>
              <a:gd name="connsiteY22" fmla="*/ 584775 h 584775"/>
              <a:gd name="connsiteX23" fmla="*/ 0 w 5419724"/>
              <a:gd name="connsiteY23" fmla="*/ 487311 h 584775"/>
              <a:gd name="connsiteX24" fmla="*/ 0 w 5419724"/>
              <a:gd name="connsiteY24" fmla="*/ 97464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19724" h="584775" fill="none" extrusionOk="0">
                <a:moveTo>
                  <a:pt x="0" y="97464"/>
                </a:moveTo>
                <a:cubicBezTo>
                  <a:pt x="14224" y="48676"/>
                  <a:pt x="40994" y="-6128"/>
                  <a:pt x="97464" y="0"/>
                </a:cubicBezTo>
                <a:cubicBezTo>
                  <a:pt x="279502" y="-44636"/>
                  <a:pt x="320211" y="49260"/>
                  <a:pt x="521253" y="0"/>
                </a:cubicBezTo>
                <a:cubicBezTo>
                  <a:pt x="733756" y="-54624"/>
                  <a:pt x="1043393" y="42996"/>
                  <a:pt x="1206282" y="0"/>
                </a:cubicBezTo>
                <a:cubicBezTo>
                  <a:pt x="1376791" y="-34084"/>
                  <a:pt x="1721851" y="39748"/>
                  <a:pt x="1891311" y="0"/>
                </a:cubicBezTo>
                <a:cubicBezTo>
                  <a:pt x="2063912" y="-31721"/>
                  <a:pt x="2211796" y="68132"/>
                  <a:pt x="2419596" y="0"/>
                </a:cubicBezTo>
                <a:cubicBezTo>
                  <a:pt x="2555313" y="-43530"/>
                  <a:pt x="2867903" y="36148"/>
                  <a:pt x="3104624" y="0"/>
                </a:cubicBezTo>
                <a:cubicBezTo>
                  <a:pt x="3422501" y="-80683"/>
                  <a:pt x="3446475" y="24585"/>
                  <a:pt x="3632909" y="0"/>
                </a:cubicBezTo>
                <a:cubicBezTo>
                  <a:pt x="3790133" y="-12289"/>
                  <a:pt x="4109684" y="21460"/>
                  <a:pt x="4317938" y="0"/>
                </a:cubicBezTo>
                <a:cubicBezTo>
                  <a:pt x="4481940" y="-16018"/>
                  <a:pt x="5128268" y="-55732"/>
                  <a:pt x="5322260" y="0"/>
                </a:cubicBezTo>
                <a:cubicBezTo>
                  <a:pt x="5367796" y="-9457"/>
                  <a:pt x="5409399" y="43417"/>
                  <a:pt x="5419724" y="97464"/>
                </a:cubicBezTo>
                <a:cubicBezTo>
                  <a:pt x="5475902" y="221702"/>
                  <a:pt x="5398261" y="292267"/>
                  <a:pt x="5419724" y="487311"/>
                </a:cubicBezTo>
                <a:cubicBezTo>
                  <a:pt x="5390932" y="537228"/>
                  <a:pt x="5380823" y="582665"/>
                  <a:pt x="5322260" y="584775"/>
                </a:cubicBezTo>
                <a:cubicBezTo>
                  <a:pt x="5122354" y="592288"/>
                  <a:pt x="5044007" y="582827"/>
                  <a:pt x="4898471" y="584775"/>
                </a:cubicBezTo>
                <a:cubicBezTo>
                  <a:pt x="4743557" y="593678"/>
                  <a:pt x="4570863" y="561033"/>
                  <a:pt x="4474682" y="584775"/>
                </a:cubicBezTo>
                <a:cubicBezTo>
                  <a:pt x="4388125" y="615757"/>
                  <a:pt x="4105294" y="545285"/>
                  <a:pt x="3946397" y="584775"/>
                </a:cubicBezTo>
                <a:cubicBezTo>
                  <a:pt x="3830289" y="605542"/>
                  <a:pt x="3510463" y="573606"/>
                  <a:pt x="3365864" y="584775"/>
                </a:cubicBezTo>
                <a:cubicBezTo>
                  <a:pt x="3234988" y="579695"/>
                  <a:pt x="2988608" y="575612"/>
                  <a:pt x="2785331" y="584775"/>
                </a:cubicBezTo>
                <a:cubicBezTo>
                  <a:pt x="2574846" y="613720"/>
                  <a:pt x="2377740" y="505107"/>
                  <a:pt x="2204798" y="584775"/>
                </a:cubicBezTo>
                <a:cubicBezTo>
                  <a:pt x="2032708" y="627096"/>
                  <a:pt x="1928708" y="553239"/>
                  <a:pt x="1781009" y="584775"/>
                </a:cubicBezTo>
                <a:cubicBezTo>
                  <a:pt x="1587976" y="619411"/>
                  <a:pt x="1523992" y="573969"/>
                  <a:pt x="1357220" y="584775"/>
                </a:cubicBezTo>
                <a:cubicBezTo>
                  <a:pt x="1192731" y="600670"/>
                  <a:pt x="1095912" y="575964"/>
                  <a:pt x="776687" y="584775"/>
                </a:cubicBezTo>
                <a:cubicBezTo>
                  <a:pt x="501346" y="580190"/>
                  <a:pt x="257746" y="497900"/>
                  <a:pt x="97464" y="584775"/>
                </a:cubicBezTo>
                <a:cubicBezTo>
                  <a:pt x="34057" y="593367"/>
                  <a:pt x="8592" y="541669"/>
                  <a:pt x="0" y="487311"/>
                </a:cubicBezTo>
                <a:cubicBezTo>
                  <a:pt x="-26417" y="322556"/>
                  <a:pt x="-10279" y="287193"/>
                  <a:pt x="0" y="97464"/>
                </a:cubicBezTo>
                <a:close/>
              </a:path>
              <a:path w="5419724" h="584775" stroke="0" extrusionOk="0">
                <a:moveTo>
                  <a:pt x="0" y="97464"/>
                </a:moveTo>
                <a:cubicBezTo>
                  <a:pt x="2379" y="49015"/>
                  <a:pt x="36906" y="-5957"/>
                  <a:pt x="97464" y="0"/>
                </a:cubicBezTo>
                <a:cubicBezTo>
                  <a:pt x="423019" y="-25796"/>
                  <a:pt x="517977" y="-10292"/>
                  <a:pt x="782493" y="0"/>
                </a:cubicBezTo>
                <a:cubicBezTo>
                  <a:pt x="1050944" y="8191"/>
                  <a:pt x="1057428" y="60038"/>
                  <a:pt x="1258530" y="0"/>
                </a:cubicBezTo>
                <a:cubicBezTo>
                  <a:pt x="1461076" y="-56658"/>
                  <a:pt x="1560265" y="23902"/>
                  <a:pt x="1891311" y="0"/>
                </a:cubicBezTo>
                <a:cubicBezTo>
                  <a:pt x="2199798" y="-2172"/>
                  <a:pt x="2183214" y="36627"/>
                  <a:pt x="2419596" y="0"/>
                </a:cubicBezTo>
                <a:cubicBezTo>
                  <a:pt x="2672093" y="-31908"/>
                  <a:pt x="2892606" y="33391"/>
                  <a:pt x="3000128" y="0"/>
                </a:cubicBezTo>
                <a:cubicBezTo>
                  <a:pt x="3116849" y="-54772"/>
                  <a:pt x="3322860" y="121244"/>
                  <a:pt x="3632909" y="0"/>
                </a:cubicBezTo>
                <a:cubicBezTo>
                  <a:pt x="3908770" y="-38357"/>
                  <a:pt x="4012684" y="25606"/>
                  <a:pt x="4265690" y="0"/>
                </a:cubicBezTo>
                <a:cubicBezTo>
                  <a:pt x="4510651" y="-40838"/>
                  <a:pt x="4515358" y="10887"/>
                  <a:pt x="4741727" y="0"/>
                </a:cubicBezTo>
                <a:cubicBezTo>
                  <a:pt x="4957247" y="9454"/>
                  <a:pt x="5090189" y="16256"/>
                  <a:pt x="5322260" y="0"/>
                </a:cubicBezTo>
                <a:cubicBezTo>
                  <a:pt x="5374087" y="6786"/>
                  <a:pt x="5415464" y="59779"/>
                  <a:pt x="5419724" y="97464"/>
                </a:cubicBezTo>
                <a:cubicBezTo>
                  <a:pt x="5399840" y="219041"/>
                  <a:pt x="5410476" y="325543"/>
                  <a:pt x="5419724" y="487311"/>
                </a:cubicBezTo>
                <a:cubicBezTo>
                  <a:pt x="5430531" y="548087"/>
                  <a:pt x="5377867" y="590477"/>
                  <a:pt x="5322260" y="584775"/>
                </a:cubicBezTo>
                <a:cubicBezTo>
                  <a:pt x="5119976" y="584098"/>
                  <a:pt x="4837086" y="496229"/>
                  <a:pt x="4637231" y="584775"/>
                </a:cubicBezTo>
                <a:cubicBezTo>
                  <a:pt x="4413610" y="645642"/>
                  <a:pt x="4363046" y="543353"/>
                  <a:pt x="4161194" y="584775"/>
                </a:cubicBezTo>
                <a:cubicBezTo>
                  <a:pt x="3945012" y="573361"/>
                  <a:pt x="3748619" y="556358"/>
                  <a:pt x="3632909" y="584775"/>
                </a:cubicBezTo>
                <a:cubicBezTo>
                  <a:pt x="3520833" y="582195"/>
                  <a:pt x="3205373" y="522348"/>
                  <a:pt x="2947880" y="584775"/>
                </a:cubicBezTo>
                <a:cubicBezTo>
                  <a:pt x="2658895" y="648118"/>
                  <a:pt x="2504674" y="589972"/>
                  <a:pt x="2367348" y="584775"/>
                </a:cubicBezTo>
                <a:cubicBezTo>
                  <a:pt x="2277332" y="569287"/>
                  <a:pt x="1895578" y="473710"/>
                  <a:pt x="1682319" y="584775"/>
                </a:cubicBezTo>
                <a:cubicBezTo>
                  <a:pt x="1439091" y="652443"/>
                  <a:pt x="1364242" y="559901"/>
                  <a:pt x="1258530" y="584775"/>
                </a:cubicBezTo>
                <a:cubicBezTo>
                  <a:pt x="1146751" y="682370"/>
                  <a:pt x="958584" y="558245"/>
                  <a:pt x="677997" y="584775"/>
                </a:cubicBezTo>
                <a:cubicBezTo>
                  <a:pt x="398937" y="619406"/>
                  <a:pt x="254068" y="547023"/>
                  <a:pt x="97464" y="584775"/>
                </a:cubicBezTo>
                <a:cubicBezTo>
                  <a:pt x="33343" y="605479"/>
                  <a:pt x="10831" y="536076"/>
                  <a:pt x="0" y="487311"/>
                </a:cubicBezTo>
                <a:cubicBezTo>
                  <a:pt x="24048" y="386461"/>
                  <a:pt x="5065" y="215135"/>
                  <a:pt x="0" y="97464"/>
                </a:cubicBezTo>
                <a:close/>
              </a:path>
              <a:path w="5419724" h="584775" fill="none" stroke="0" extrusionOk="0">
                <a:moveTo>
                  <a:pt x="0" y="97464"/>
                </a:moveTo>
                <a:cubicBezTo>
                  <a:pt x="11680" y="42442"/>
                  <a:pt x="28742" y="7737"/>
                  <a:pt x="97464" y="0"/>
                </a:cubicBezTo>
                <a:cubicBezTo>
                  <a:pt x="275882" y="-30820"/>
                  <a:pt x="311647" y="49719"/>
                  <a:pt x="521253" y="0"/>
                </a:cubicBezTo>
                <a:cubicBezTo>
                  <a:pt x="691774" y="-73703"/>
                  <a:pt x="1061655" y="25956"/>
                  <a:pt x="1206282" y="0"/>
                </a:cubicBezTo>
                <a:cubicBezTo>
                  <a:pt x="1387110" y="-71806"/>
                  <a:pt x="1724234" y="16083"/>
                  <a:pt x="1891311" y="0"/>
                </a:cubicBezTo>
                <a:cubicBezTo>
                  <a:pt x="2040618" y="-20236"/>
                  <a:pt x="2238173" y="25556"/>
                  <a:pt x="2419596" y="0"/>
                </a:cubicBezTo>
                <a:cubicBezTo>
                  <a:pt x="2589851" y="-35184"/>
                  <a:pt x="2774761" y="62323"/>
                  <a:pt x="3104624" y="0"/>
                </a:cubicBezTo>
                <a:cubicBezTo>
                  <a:pt x="3386114" y="-75448"/>
                  <a:pt x="3447016" y="54320"/>
                  <a:pt x="3632909" y="0"/>
                </a:cubicBezTo>
                <a:cubicBezTo>
                  <a:pt x="3783283" y="-63000"/>
                  <a:pt x="4125460" y="10880"/>
                  <a:pt x="4317938" y="0"/>
                </a:cubicBezTo>
                <a:cubicBezTo>
                  <a:pt x="4469279" y="-29198"/>
                  <a:pt x="5135231" y="33097"/>
                  <a:pt x="5322260" y="0"/>
                </a:cubicBezTo>
                <a:cubicBezTo>
                  <a:pt x="5365421" y="1374"/>
                  <a:pt x="5411208" y="47724"/>
                  <a:pt x="5419724" y="97464"/>
                </a:cubicBezTo>
                <a:cubicBezTo>
                  <a:pt x="5471992" y="193219"/>
                  <a:pt x="5412998" y="283482"/>
                  <a:pt x="5419724" y="487311"/>
                </a:cubicBezTo>
                <a:cubicBezTo>
                  <a:pt x="5414442" y="543290"/>
                  <a:pt x="5380326" y="574957"/>
                  <a:pt x="5322260" y="584775"/>
                </a:cubicBezTo>
                <a:cubicBezTo>
                  <a:pt x="5109807" y="599634"/>
                  <a:pt x="5059983" y="567109"/>
                  <a:pt x="4898471" y="584775"/>
                </a:cubicBezTo>
                <a:cubicBezTo>
                  <a:pt x="4750165" y="595328"/>
                  <a:pt x="4563824" y="542004"/>
                  <a:pt x="4474682" y="584775"/>
                </a:cubicBezTo>
                <a:cubicBezTo>
                  <a:pt x="4378794" y="621921"/>
                  <a:pt x="4102863" y="522081"/>
                  <a:pt x="3946397" y="584775"/>
                </a:cubicBezTo>
                <a:cubicBezTo>
                  <a:pt x="3816621" y="633896"/>
                  <a:pt x="3471014" y="547058"/>
                  <a:pt x="3365864" y="584775"/>
                </a:cubicBezTo>
                <a:cubicBezTo>
                  <a:pt x="3180832" y="662262"/>
                  <a:pt x="2938087" y="528180"/>
                  <a:pt x="2785331" y="584775"/>
                </a:cubicBezTo>
                <a:cubicBezTo>
                  <a:pt x="2606131" y="626694"/>
                  <a:pt x="2415508" y="480921"/>
                  <a:pt x="2204798" y="584775"/>
                </a:cubicBezTo>
                <a:cubicBezTo>
                  <a:pt x="2023769" y="642719"/>
                  <a:pt x="1949789" y="515981"/>
                  <a:pt x="1781009" y="584775"/>
                </a:cubicBezTo>
                <a:cubicBezTo>
                  <a:pt x="1597396" y="634758"/>
                  <a:pt x="1546656" y="585809"/>
                  <a:pt x="1357220" y="584775"/>
                </a:cubicBezTo>
                <a:cubicBezTo>
                  <a:pt x="1188282" y="588952"/>
                  <a:pt x="1095707" y="558992"/>
                  <a:pt x="776687" y="584775"/>
                </a:cubicBezTo>
                <a:cubicBezTo>
                  <a:pt x="502741" y="598719"/>
                  <a:pt x="275769" y="535122"/>
                  <a:pt x="97464" y="584775"/>
                </a:cubicBezTo>
                <a:cubicBezTo>
                  <a:pt x="45804" y="583661"/>
                  <a:pt x="-7858" y="547683"/>
                  <a:pt x="0" y="487311"/>
                </a:cubicBezTo>
                <a:cubicBezTo>
                  <a:pt x="-35275" y="349254"/>
                  <a:pt x="15781" y="277003"/>
                  <a:pt x="0" y="97464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custGeom>
                    <a:avLst/>
                    <a:gdLst>
                      <a:gd name="connsiteX0" fmla="*/ 0 w 5419724"/>
                      <a:gd name="connsiteY0" fmla="*/ 97464 h 584775"/>
                      <a:gd name="connsiteX1" fmla="*/ 97464 w 5419724"/>
                      <a:gd name="connsiteY1" fmla="*/ 0 h 584775"/>
                      <a:gd name="connsiteX2" fmla="*/ 521253 w 5419724"/>
                      <a:gd name="connsiteY2" fmla="*/ 0 h 584775"/>
                      <a:gd name="connsiteX3" fmla="*/ 1206282 w 5419724"/>
                      <a:gd name="connsiteY3" fmla="*/ 0 h 584775"/>
                      <a:gd name="connsiteX4" fmla="*/ 1891311 w 5419724"/>
                      <a:gd name="connsiteY4" fmla="*/ 0 h 584775"/>
                      <a:gd name="connsiteX5" fmla="*/ 2419596 w 5419724"/>
                      <a:gd name="connsiteY5" fmla="*/ 0 h 584775"/>
                      <a:gd name="connsiteX6" fmla="*/ 3104624 w 5419724"/>
                      <a:gd name="connsiteY6" fmla="*/ 0 h 584775"/>
                      <a:gd name="connsiteX7" fmla="*/ 3632909 w 5419724"/>
                      <a:gd name="connsiteY7" fmla="*/ 0 h 584775"/>
                      <a:gd name="connsiteX8" fmla="*/ 4317938 w 5419724"/>
                      <a:gd name="connsiteY8" fmla="*/ 0 h 584775"/>
                      <a:gd name="connsiteX9" fmla="*/ 5322260 w 5419724"/>
                      <a:gd name="connsiteY9" fmla="*/ 0 h 584775"/>
                      <a:gd name="connsiteX10" fmla="*/ 5419724 w 5419724"/>
                      <a:gd name="connsiteY10" fmla="*/ 97464 h 584775"/>
                      <a:gd name="connsiteX11" fmla="*/ 5419724 w 5419724"/>
                      <a:gd name="connsiteY11" fmla="*/ 487311 h 584775"/>
                      <a:gd name="connsiteX12" fmla="*/ 5322260 w 5419724"/>
                      <a:gd name="connsiteY12" fmla="*/ 584775 h 584775"/>
                      <a:gd name="connsiteX13" fmla="*/ 4898471 w 5419724"/>
                      <a:gd name="connsiteY13" fmla="*/ 584775 h 584775"/>
                      <a:gd name="connsiteX14" fmla="*/ 4474682 w 5419724"/>
                      <a:gd name="connsiteY14" fmla="*/ 584775 h 584775"/>
                      <a:gd name="connsiteX15" fmla="*/ 3946397 w 5419724"/>
                      <a:gd name="connsiteY15" fmla="*/ 584775 h 584775"/>
                      <a:gd name="connsiteX16" fmla="*/ 3365864 w 5419724"/>
                      <a:gd name="connsiteY16" fmla="*/ 584775 h 584775"/>
                      <a:gd name="connsiteX17" fmla="*/ 2785331 w 5419724"/>
                      <a:gd name="connsiteY17" fmla="*/ 584775 h 584775"/>
                      <a:gd name="connsiteX18" fmla="*/ 2204798 w 5419724"/>
                      <a:gd name="connsiteY18" fmla="*/ 584775 h 584775"/>
                      <a:gd name="connsiteX19" fmla="*/ 1781009 w 5419724"/>
                      <a:gd name="connsiteY19" fmla="*/ 584775 h 584775"/>
                      <a:gd name="connsiteX20" fmla="*/ 1357220 w 5419724"/>
                      <a:gd name="connsiteY20" fmla="*/ 584775 h 584775"/>
                      <a:gd name="connsiteX21" fmla="*/ 776687 w 5419724"/>
                      <a:gd name="connsiteY21" fmla="*/ 584775 h 584775"/>
                      <a:gd name="connsiteX22" fmla="*/ 97464 w 5419724"/>
                      <a:gd name="connsiteY22" fmla="*/ 584775 h 584775"/>
                      <a:gd name="connsiteX23" fmla="*/ 0 w 5419724"/>
                      <a:gd name="connsiteY23" fmla="*/ 487311 h 584775"/>
                      <a:gd name="connsiteX24" fmla="*/ 0 w 5419724"/>
                      <a:gd name="connsiteY24" fmla="*/ 97464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5419724" h="584775" fill="none" extrusionOk="0">
                        <a:moveTo>
                          <a:pt x="0" y="97464"/>
                        </a:moveTo>
                        <a:cubicBezTo>
                          <a:pt x="9934" y="47601"/>
                          <a:pt x="42521" y="974"/>
                          <a:pt x="97464" y="0"/>
                        </a:cubicBezTo>
                        <a:cubicBezTo>
                          <a:pt x="276176" y="-40120"/>
                          <a:pt x="311715" y="47395"/>
                          <a:pt x="521253" y="0"/>
                        </a:cubicBezTo>
                        <a:cubicBezTo>
                          <a:pt x="730791" y="-47395"/>
                          <a:pt x="1025338" y="62289"/>
                          <a:pt x="1206282" y="0"/>
                        </a:cubicBezTo>
                        <a:cubicBezTo>
                          <a:pt x="1387226" y="-62289"/>
                          <a:pt x="1712767" y="28408"/>
                          <a:pt x="1891311" y="0"/>
                        </a:cubicBezTo>
                        <a:cubicBezTo>
                          <a:pt x="2069855" y="-28408"/>
                          <a:pt x="2247534" y="46549"/>
                          <a:pt x="2419596" y="0"/>
                        </a:cubicBezTo>
                        <a:cubicBezTo>
                          <a:pt x="2591659" y="-46549"/>
                          <a:pt x="2817292" y="68410"/>
                          <a:pt x="3104624" y="0"/>
                        </a:cubicBezTo>
                        <a:cubicBezTo>
                          <a:pt x="3391956" y="-68410"/>
                          <a:pt x="3456965" y="33809"/>
                          <a:pt x="3632909" y="0"/>
                        </a:cubicBezTo>
                        <a:cubicBezTo>
                          <a:pt x="3808853" y="-33809"/>
                          <a:pt x="4118777" y="16724"/>
                          <a:pt x="4317938" y="0"/>
                        </a:cubicBezTo>
                        <a:cubicBezTo>
                          <a:pt x="4517099" y="-16724"/>
                          <a:pt x="5116520" y="2930"/>
                          <a:pt x="5322260" y="0"/>
                        </a:cubicBezTo>
                        <a:cubicBezTo>
                          <a:pt x="5367239" y="5344"/>
                          <a:pt x="5408573" y="44562"/>
                          <a:pt x="5419724" y="97464"/>
                        </a:cubicBezTo>
                        <a:cubicBezTo>
                          <a:pt x="5462837" y="183782"/>
                          <a:pt x="5389366" y="297210"/>
                          <a:pt x="5419724" y="487311"/>
                        </a:cubicBezTo>
                        <a:cubicBezTo>
                          <a:pt x="5404774" y="540942"/>
                          <a:pt x="5376937" y="585929"/>
                          <a:pt x="5322260" y="584775"/>
                        </a:cubicBezTo>
                        <a:cubicBezTo>
                          <a:pt x="5115298" y="590148"/>
                          <a:pt x="5045280" y="581403"/>
                          <a:pt x="4898471" y="584775"/>
                        </a:cubicBezTo>
                        <a:cubicBezTo>
                          <a:pt x="4751662" y="588147"/>
                          <a:pt x="4569311" y="553799"/>
                          <a:pt x="4474682" y="584775"/>
                        </a:cubicBezTo>
                        <a:cubicBezTo>
                          <a:pt x="4380053" y="615751"/>
                          <a:pt x="4072219" y="534510"/>
                          <a:pt x="3946397" y="584775"/>
                        </a:cubicBezTo>
                        <a:cubicBezTo>
                          <a:pt x="3820576" y="635040"/>
                          <a:pt x="3500734" y="543788"/>
                          <a:pt x="3365864" y="584775"/>
                        </a:cubicBezTo>
                        <a:cubicBezTo>
                          <a:pt x="3230994" y="625762"/>
                          <a:pt x="2995248" y="531048"/>
                          <a:pt x="2785331" y="584775"/>
                        </a:cubicBezTo>
                        <a:cubicBezTo>
                          <a:pt x="2575414" y="638502"/>
                          <a:pt x="2384893" y="522026"/>
                          <a:pt x="2204798" y="584775"/>
                        </a:cubicBezTo>
                        <a:cubicBezTo>
                          <a:pt x="2024703" y="647524"/>
                          <a:pt x="1950847" y="545911"/>
                          <a:pt x="1781009" y="584775"/>
                        </a:cubicBezTo>
                        <a:cubicBezTo>
                          <a:pt x="1611171" y="623639"/>
                          <a:pt x="1525211" y="584077"/>
                          <a:pt x="1357220" y="584775"/>
                        </a:cubicBezTo>
                        <a:cubicBezTo>
                          <a:pt x="1189229" y="585473"/>
                          <a:pt x="1063376" y="575917"/>
                          <a:pt x="776687" y="584775"/>
                        </a:cubicBezTo>
                        <a:cubicBezTo>
                          <a:pt x="489998" y="593633"/>
                          <a:pt x="307706" y="507232"/>
                          <a:pt x="97464" y="584775"/>
                        </a:cubicBezTo>
                        <a:cubicBezTo>
                          <a:pt x="49163" y="583790"/>
                          <a:pt x="-3566" y="549463"/>
                          <a:pt x="0" y="487311"/>
                        </a:cubicBezTo>
                        <a:cubicBezTo>
                          <a:pt x="-24016" y="339843"/>
                          <a:pt x="6598" y="288676"/>
                          <a:pt x="0" y="97464"/>
                        </a:cubicBezTo>
                        <a:close/>
                      </a:path>
                      <a:path w="5419724" h="584775" stroke="0" extrusionOk="0">
                        <a:moveTo>
                          <a:pt x="0" y="97464"/>
                        </a:moveTo>
                        <a:cubicBezTo>
                          <a:pt x="566" y="41964"/>
                          <a:pt x="34763" y="4355"/>
                          <a:pt x="97464" y="0"/>
                        </a:cubicBezTo>
                        <a:cubicBezTo>
                          <a:pt x="432386" y="-36264"/>
                          <a:pt x="509562" y="1593"/>
                          <a:pt x="782493" y="0"/>
                        </a:cubicBezTo>
                        <a:cubicBezTo>
                          <a:pt x="1055424" y="-1593"/>
                          <a:pt x="1051426" y="54508"/>
                          <a:pt x="1258530" y="0"/>
                        </a:cubicBezTo>
                        <a:cubicBezTo>
                          <a:pt x="1465634" y="-54508"/>
                          <a:pt x="1591530" y="16659"/>
                          <a:pt x="1891311" y="0"/>
                        </a:cubicBezTo>
                        <a:cubicBezTo>
                          <a:pt x="2191092" y="-16659"/>
                          <a:pt x="2186978" y="41122"/>
                          <a:pt x="2419596" y="0"/>
                        </a:cubicBezTo>
                        <a:cubicBezTo>
                          <a:pt x="2652214" y="-41122"/>
                          <a:pt x="2872521" y="40668"/>
                          <a:pt x="3000128" y="0"/>
                        </a:cubicBezTo>
                        <a:cubicBezTo>
                          <a:pt x="3127735" y="-40668"/>
                          <a:pt x="3374214" y="60847"/>
                          <a:pt x="3632909" y="0"/>
                        </a:cubicBezTo>
                        <a:cubicBezTo>
                          <a:pt x="3891604" y="-60847"/>
                          <a:pt x="4015436" y="31436"/>
                          <a:pt x="4265690" y="0"/>
                        </a:cubicBezTo>
                        <a:cubicBezTo>
                          <a:pt x="4515944" y="-31436"/>
                          <a:pt x="4514441" y="9236"/>
                          <a:pt x="4741727" y="0"/>
                        </a:cubicBezTo>
                        <a:cubicBezTo>
                          <a:pt x="4969013" y="-9236"/>
                          <a:pt x="5070362" y="25528"/>
                          <a:pt x="5322260" y="0"/>
                        </a:cubicBezTo>
                        <a:cubicBezTo>
                          <a:pt x="5367907" y="2748"/>
                          <a:pt x="5426093" y="52719"/>
                          <a:pt x="5419724" y="97464"/>
                        </a:cubicBezTo>
                        <a:cubicBezTo>
                          <a:pt x="5430422" y="215458"/>
                          <a:pt x="5374332" y="335475"/>
                          <a:pt x="5419724" y="487311"/>
                        </a:cubicBezTo>
                        <a:cubicBezTo>
                          <a:pt x="5428924" y="535794"/>
                          <a:pt x="5383255" y="586516"/>
                          <a:pt x="5322260" y="584775"/>
                        </a:cubicBezTo>
                        <a:cubicBezTo>
                          <a:pt x="5153091" y="585228"/>
                          <a:pt x="4844064" y="527646"/>
                          <a:pt x="4637231" y="584775"/>
                        </a:cubicBezTo>
                        <a:cubicBezTo>
                          <a:pt x="4430398" y="641904"/>
                          <a:pt x="4358652" y="572456"/>
                          <a:pt x="4161194" y="584775"/>
                        </a:cubicBezTo>
                        <a:cubicBezTo>
                          <a:pt x="3963736" y="597094"/>
                          <a:pt x="3744754" y="533755"/>
                          <a:pt x="3632909" y="584775"/>
                        </a:cubicBezTo>
                        <a:cubicBezTo>
                          <a:pt x="3521065" y="635795"/>
                          <a:pt x="3201466" y="541004"/>
                          <a:pt x="2947880" y="584775"/>
                        </a:cubicBezTo>
                        <a:cubicBezTo>
                          <a:pt x="2694294" y="628546"/>
                          <a:pt x="2532325" y="571895"/>
                          <a:pt x="2367348" y="584775"/>
                        </a:cubicBezTo>
                        <a:cubicBezTo>
                          <a:pt x="2202371" y="597655"/>
                          <a:pt x="1943809" y="508026"/>
                          <a:pt x="1682319" y="584775"/>
                        </a:cubicBezTo>
                        <a:cubicBezTo>
                          <a:pt x="1420829" y="661524"/>
                          <a:pt x="1351720" y="534305"/>
                          <a:pt x="1258530" y="584775"/>
                        </a:cubicBezTo>
                        <a:cubicBezTo>
                          <a:pt x="1165340" y="635245"/>
                          <a:pt x="957221" y="542464"/>
                          <a:pt x="677997" y="584775"/>
                        </a:cubicBezTo>
                        <a:cubicBezTo>
                          <a:pt x="398773" y="627086"/>
                          <a:pt x="276558" y="534976"/>
                          <a:pt x="97464" y="584775"/>
                        </a:cubicBezTo>
                        <a:cubicBezTo>
                          <a:pt x="30045" y="592342"/>
                          <a:pt x="10658" y="537480"/>
                          <a:pt x="0" y="487311"/>
                        </a:cubicBezTo>
                        <a:cubicBezTo>
                          <a:pt x="-12151" y="400230"/>
                          <a:pt x="39710" y="224892"/>
                          <a:pt x="0" y="9746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có dạng hình cầu.</a:t>
            </a:r>
            <a:endParaRPr kumimoji="1" lang="zh-CN" altLang="en-US" sz="3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9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152401" y="228601"/>
            <a:ext cx="11668123" cy="1428750"/>
            <a:chOff x="4377161" y="3321161"/>
            <a:chExt cx="11668123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186785" y="3664060"/>
              <a:ext cx="10858499" cy="1085851"/>
            </a:xfrm>
            <a:custGeom>
              <a:avLst/>
              <a:gdLst>
                <a:gd name="connsiteX0" fmla="*/ 0 w 10858499"/>
                <a:gd name="connsiteY0" fmla="*/ 180979 h 1085851"/>
                <a:gd name="connsiteX1" fmla="*/ 180979 w 10858499"/>
                <a:gd name="connsiteY1" fmla="*/ 0 h 1085851"/>
                <a:gd name="connsiteX2" fmla="*/ 10677520 w 10858499"/>
                <a:gd name="connsiteY2" fmla="*/ 0 h 1085851"/>
                <a:gd name="connsiteX3" fmla="*/ 10858499 w 10858499"/>
                <a:gd name="connsiteY3" fmla="*/ 180979 h 1085851"/>
                <a:gd name="connsiteX4" fmla="*/ 10858499 w 10858499"/>
                <a:gd name="connsiteY4" fmla="*/ 904872 h 1085851"/>
                <a:gd name="connsiteX5" fmla="*/ 10677520 w 10858499"/>
                <a:gd name="connsiteY5" fmla="*/ 1085851 h 1085851"/>
                <a:gd name="connsiteX6" fmla="*/ 180979 w 10858499"/>
                <a:gd name="connsiteY6" fmla="*/ 1085851 h 1085851"/>
                <a:gd name="connsiteX7" fmla="*/ 0 w 10858499"/>
                <a:gd name="connsiteY7" fmla="*/ 904872 h 1085851"/>
                <a:gd name="connsiteX8" fmla="*/ 0 w 10858499"/>
                <a:gd name="connsiteY8" fmla="*/ 180979 h 10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58499" h="1085851" fill="none" extrusionOk="0">
                  <a:moveTo>
                    <a:pt x="0" y="180979"/>
                  </a:moveTo>
                  <a:cubicBezTo>
                    <a:pt x="-17119" y="73867"/>
                    <a:pt x="86163" y="5846"/>
                    <a:pt x="180979" y="0"/>
                  </a:cubicBezTo>
                  <a:cubicBezTo>
                    <a:pt x="5218516" y="-61902"/>
                    <a:pt x="8381918" y="-101778"/>
                    <a:pt x="10677520" y="0"/>
                  </a:cubicBezTo>
                  <a:cubicBezTo>
                    <a:pt x="10772767" y="-1475"/>
                    <a:pt x="10863995" y="73702"/>
                    <a:pt x="10858499" y="180979"/>
                  </a:cubicBezTo>
                  <a:cubicBezTo>
                    <a:pt x="10820864" y="268167"/>
                    <a:pt x="10900907" y="685489"/>
                    <a:pt x="10858499" y="904872"/>
                  </a:cubicBezTo>
                  <a:cubicBezTo>
                    <a:pt x="10845045" y="998237"/>
                    <a:pt x="10775416" y="1076346"/>
                    <a:pt x="10677520" y="1085851"/>
                  </a:cubicBezTo>
                  <a:cubicBezTo>
                    <a:pt x="8984348" y="943459"/>
                    <a:pt x="3390625" y="1196952"/>
                    <a:pt x="180979" y="1085851"/>
                  </a:cubicBezTo>
                  <a:cubicBezTo>
                    <a:pt x="68684" y="1092027"/>
                    <a:pt x="-4047" y="1023277"/>
                    <a:pt x="0" y="904872"/>
                  </a:cubicBezTo>
                  <a:cubicBezTo>
                    <a:pt x="45937" y="757965"/>
                    <a:pt x="5279" y="480281"/>
                    <a:pt x="0" y="180979"/>
                  </a:cubicBezTo>
                  <a:close/>
                </a:path>
                <a:path w="10858499" h="1085851" stroke="0" extrusionOk="0">
                  <a:moveTo>
                    <a:pt x="0" y="180979"/>
                  </a:moveTo>
                  <a:cubicBezTo>
                    <a:pt x="-5410" y="73877"/>
                    <a:pt x="74191" y="-11434"/>
                    <a:pt x="180979" y="0"/>
                  </a:cubicBezTo>
                  <a:cubicBezTo>
                    <a:pt x="2184886" y="-164947"/>
                    <a:pt x="5834070" y="-52288"/>
                    <a:pt x="10677520" y="0"/>
                  </a:cubicBezTo>
                  <a:cubicBezTo>
                    <a:pt x="10776282" y="-18643"/>
                    <a:pt x="10855409" y="81522"/>
                    <a:pt x="10858499" y="180979"/>
                  </a:cubicBezTo>
                  <a:cubicBezTo>
                    <a:pt x="10846845" y="284706"/>
                    <a:pt x="10898067" y="813144"/>
                    <a:pt x="10858499" y="904872"/>
                  </a:cubicBezTo>
                  <a:cubicBezTo>
                    <a:pt x="10863228" y="1010930"/>
                    <a:pt x="10773762" y="1079100"/>
                    <a:pt x="10677520" y="1085851"/>
                  </a:cubicBezTo>
                  <a:cubicBezTo>
                    <a:pt x="6482009" y="1244392"/>
                    <a:pt x="3683280" y="944015"/>
                    <a:pt x="180979" y="1085851"/>
                  </a:cubicBezTo>
                  <a:cubicBezTo>
                    <a:pt x="79915" y="1105383"/>
                    <a:pt x="10341" y="1001228"/>
                    <a:pt x="0" y="904872"/>
                  </a:cubicBezTo>
                  <a:cubicBezTo>
                    <a:pt x="-41447" y="696199"/>
                    <a:pt x="53658" y="540610"/>
                    <a:pt x="0" y="180979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và nói tên: đường Xích đạo, bán cầu Bắc, cực Bắc, bán cầu Nam, cực Nam trên quả địa cầu.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070220-11E5-ACB4-5F06-2C47AC5BF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62" y="1938337"/>
            <a:ext cx="6224588" cy="406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178628" y="936502"/>
            <a:ext cx="62411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srgbClr val="FFFF00"/>
                </a:solidFill>
                <a:latin typeface="+mj-lt"/>
              </a:rPr>
              <a:t>   Trái Đất có dạng hình cầu. Trên quả địa cầu có các vị trí cực Bắc, cực Nam, đường Xích đạo, bán cầu Bắc, bán cầu Nam.</a:t>
            </a:r>
            <a:endParaRPr kumimoji="0" lang="vi-VN" sz="4800" b="1" i="1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Vị trí hình dạng kích thước Trái Đất_360p">
            <a:hlinkClick r:id="" action="ppaction://media"/>
            <a:extLst>
              <a:ext uri="{FF2B5EF4-FFF2-40B4-BE49-F238E27FC236}">
                <a16:creationId xmlns:a16="http://schemas.microsoft.com/office/drawing/2014/main" id="{6340A360-1AA4-4464-BB3A-2D3D3A1FCE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405</Words>
  <Application>Microsoft Office PowerPoint</Application>
  <PresentationFormat>Widescreen</PresentationFormat>
  <Paragraphs>40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Cambria</vt:lpstr>
      <vt:lpstr>Times New Roman</vt:lpstr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18</cp:revision>
  <dcterms:created xsi:type="dcterms:W3CDTF">2023-04-01T22:45:11Z</dcterms:created>
  <dcterms:modified xsi:type="dcterms:W3CDTF">2023-04-18T06:18:29Z</dcterms:modified>
</cp:coreProperties>
</file>