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6" r:id="rId2"/>
  </p:sldMasterIdLst>
  <p:notesMasterIdLst>
    <p:notesMasterId r:id="rId17"/>
  </p:notesMasterIdLst>
  <p:sldIdLst>
    <p:sldId id="453" r:id="rId3"/>
    <p:sldId id="441" r:id="rId4"/>
    <p:sldId id="450" r:id="rId5"/>
    <p:sldId id="412" r:id="rId6"/>
    <p:sldId id="451" r:id="rId7"/>
    <p:sldId id="442" r:id="rId8"/>
    <p:sldId id="443" r:id="rId9"/>
    <p:sldId id="452" r:id="rId10"/>
    <p:sldId id="444" r:id="rId11"/>
    <p:sldId id="445" r:id="rId12"/>
    <p:sldId id="446" r:id="rId13"/>
    <p:sldId id="447" r:id="rId14"/>
    <p:sldId id="448" r:id="rId15"/>
    <p:sldId id="449" r:id="rId16"/>
  </p:sldIdLst>
  <p:sldSz cx="5761038" cy="324008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257175" indent="2000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514350" indent="4000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771525" indent="6000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028700" indent="8001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021">
          <p15:clr>
            <a:srgbClr val="A4A3A4"/>
          </p15:clr>
        </p15:guide>
        <p15:guide id="2" pos="181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C ASUS" initials="P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0000FF"/>
    <a:srgbClr val="BBE0E3"/>
    <a:srgbClr val="CCFFFF"/>
    <a:srgbClr val="CC00FF"/>
    <a:srgbClr val="CCFF66"/>
    <a:srgbClr val="006600"/>
    <a:srgbClr val="FFFFFF"/>
    <a:srgbClr val="CCCC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822" y="108"/>
      </p:cViewPr>
      <p:guideLst>
        <p:guide orient="horz" pos="1021"/>
        <p:guide pos="181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C0C6617-E217-4DFF-9A37-0CDCC1226B61}" type="datetimeFigureOut">
              <a:rPr lang="vi-VN"/>
              <a:pPr>
                <a:defRPr/>
              </a:pPr>
              <a:t>05/04/2023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vi-VN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vi-VN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1063C03-29B9-4205-AB38-F45D61093A7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41140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063C03-29B9-4205-AB38-F45D61093A75}" type="slidenum">
              <a:rPr lang="vi-VN" smtClean="0"/>
              <a:pPr>
                <a:defRPr/>
              </a:pPr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45986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2078" y="1006528"/>
            <a:ext cx="4896882" cy="694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4156" y="1836050"/>
            <a:ext cx="4032727" cy="828022"/>
          </a:xfrm>
        </p:spPr>
        <p:txBody>
          <a:bodyPr/>
          <a:lstStyle>
            <a:lvl1pPr marL="0" indent="0" algn="ctr">
              <a:buNone/>
              <a:defRPr/>
            </a:lvl1pPr>
            <a:lvl2pPr marL="257175" indent="0" algn="ctr">
              <a:buNone/>
              <a:defRPr/>
            </a:lvl2pPr>
            <a:lvl3pPr marL="514350" indent="0" algn="ctr">
              <a:buNone/>
              <a:defRPr/>
            </a:lvl3pPr>
            <a:lvl4pPr marL="771525" indent="0" algn="ctr">
              <a:buNone/>
              <a:defRPr/>
            </a:lvl4pPr>
            <a:lvl5pPr marL="1028700" indent="0" algn="ctr">
              <a:buNone/>
              <a:defRPr/>
            </a:lvl5pPr>
            <a:lvl6pPr marL="1285875" indent="0" algn="ctr">
              <a:buNone/>
              <a:defRPr/>
            </a:lvl6pPr>
            <a:lvl7pPr marL="1543050" indent="0" algn="ctr">
              <a:buNone/>
              <a:defRPr/>
            </a:lvl7pPr>
            <a:lvl8pPr marL="1800225" indent="0" algn="ctr">
              <a:buNone/>
              <a:defRPr/>
            </a:lvl8pPr>
            <a:lvl9pPr marL="20574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615A9-20DA-4FF9-BB7D-2128E3E336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92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A5ABC-11A7-44A5-9F8C-E778E05481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609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6752" y="129754"/>
            <a:ext cx="1296234" cy="2764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8052" y="129754"/>
            <a:ext cx="3792683" cy="2764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00883-6628-43D2-97E2-CD4AD3176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48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88052" y="129754"/>
            <a:ext cx="5184934" cy="2764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FDCDE-513F-44CA-9027-40BAE2F6E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88052" y="129754"/>
            <a:ext cx="5184934" cy="54001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8052" y="756021"/>
            <a:ext cx="2544458" cy="10327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8528" y="756021"/>
            <a:ext cx="2544458" cy="10327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88052" y="1860801"/>
            <a:ext cx="2544458" cy="10335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8528" y="1860801"/>
            <a:ext cx="2544458" cy="10335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8052" y="2950580"/>
            <a:ext cx="1344242" cy="225006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968355" y="2950580"/>
            <a:ext cx="1824329" cy="225006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128744" y="2950580"/>
            <a:ext cx="1344242" cy="225006"/>
          </a:xfrm>
        </p:spPr>
        <p:txBody>
          <a:bodyPr/>
          <a:lstStyle>
            <a:lvl1pPr>
              <a:defRPr/>
            </a:lvl1pPr>
          </a:lstStyle>
          <a:p>
            <a:fld id="{DCF4B61B-6C39-48F6-AE13-11A6F4175F6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28158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2078" y="1006528"/>
            <a:ext cx="4896882" cy="694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4156" y="1836050"/>
            <a:ext cx="4032727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6C85F77-7148-4988-B1B7-4F8818810D93}" type="datetimeFigureOut">
              <a:rPr lang="en-US"/>
              <a:pPr>
                <a:defRPr/>
              </a:pPr>
              <a:t>05/04/2023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605EB73-D1DA-4190-BC4B-67F39AE36B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789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7112AE4-FEA5-4963-8813-30F0F81F14D8}" type="datetimeFigureOut">
              <a:rPr lang="en-US"/>
              <a:pPr>
                <a:defRPr/>
              </a:pPr>
              <a:t>05/04/2023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22300DD-AC3A-4F45-A4AE-2C97787595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7195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082" y="2082057"/>
            <a:ext cx="4896882" cy="643517"/>
          </a:xfrm>
        </p:spPr>
        <p:txBody>
          <a:bodyPr anchor="t"/>
          <a:lstStyle>
            <a:lvl1pPr algn="l">
              <a:defRPr sz="189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082" y="1373288"/>
            <a:ext cx="4896882" cy="708769"/>
          </a:xfrm>
        </p:spPr>
        <p:txBody>
          <a:bodyPr anchor="b"/>
          <a:lstStyle>
            <a:lvl1pPr marL="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1pPr>
            <a:lvl2pPr marL="216027" indent="0">
              <a:buNone/>
              <a:defRPr sz="851">
                <a:solidFill>
                  <a:schemeClr val="tx1">
                    <a:tint val="75000"/>
                  </a:schemeClr>
                </a:solidFill>
              </a:defRPr>
            </a:lvl2pPr>
            <a:lvl3pPr marL="432054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3pPr>
            <a:lvl4pPr marL="64808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41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013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6162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218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28216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259F92E-3C53-4717-BF3B-C7E3ADE99C4F}" type="datetimeFigureOut">
              <a:rPr lang="en-US"/>
              <a:pPr>
                <a:defRPr/>
              </a:pPr>
              <a:t>05/04/2023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19B3D20-7CB3-4E05-A0C2-49851B679F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8290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8052" y="756021"/>
            <a:ext cx="2544458" cy="2138308"/>
          </a:xfrm>
        </p:spPr>
        <p:txBody>
          <a:bodyPr/>
          <a:lstStyle>
            <a:lvl1pPr>
              <a:defRPr sz="1323"/>
            </a:lvl1pPr>
            <a:lvl2pPr>
              <a:defRPr sz="1134"/>
            </a:lvl2pPr>
            <a:lvl3pPr>
              <a:defRPr sz="945"/>
            </a:lvl3pPr>
            <a:lvl4pPr>
              <a:defRPr sz="851"/>
            </a:lvl4pPr>
            <a:lvl5pPr>
              <a:defRPr sz="851"/>
            </a:lvl5pPr>
            <a:lvl6pPr>
              <a:defRPr sz="851"/>
            </a:lvl6pPr>
            <a:lvl7pPr>
              <a:defRPr sz="851"/>
            </a:lvl7pPr>
            <a:lvl8pPr>
              <a:defRPr sz="851"/>
            </a:lvl8pPr>
            <a:lvl9pPr>
              <a:defRPr sz="8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8528" y="756021"/>
            <a:ext cx="2544458" cy="2138308"/>
          </a:xfrm>
        </p:spPr>
        <p:txBody>
          <a:bodyPr/>
          <a:lstStyle>
            <a:lvl1pPr>
              <a:defRPr sz="1323"/>
            </a:lvl1pPr>
            <a:lvl2pPr>
              <a:defRPr sz="1134"/>
            </a:lvl2pPr>
            <a:lvl3pPr>
              <a:defRPr sz="945"/>
            </a:lvl3pPr>
            <a:lvl4pPr>
              <a:defRPr sz="851"/>
            </a:lvl4pPr>
            <a:lvl5pPr>
              <a:defRPr sz="851"/>
            </a:lvl5pPr>
            <a:lvl6pPr>
              <a:defRPr sz="851"/>
            </a:lvl6pPr>
            <a:lvl7pPr>
              <a:defRPr sz="851"/>
            </a:lvl7pPr>
            <a:lvl8pPr>
              <a:defRPr sz="851"/>
            </a:lvl8pPr>
            <a:lvl9pPr>
              <a:defRPr sz="8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89BB39C-7A31-47B4-82CF-1FA376E5AFF0}" type="datetimeFigureOut">
              <a:rPr lang="en-US"/>
              <a:pPr>
                <a:defRPr/>
              </a:pPr>
              <a:t>05/04/2023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0E6C847-9D09-4D11-B9F4-6D57440886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50280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052" y="725270"/>
            <a:ext cx="2545459" cy="302258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6027" indent="0">
              <a:buNone/>
              <a:defRPr sz="945" b="1"/>
            </a:lvl2pPr>
            <a:lvl3pPr marL="432054" indent="0">
              <a:buNone/>
              <a:defRPr sz="851" b="1"/>
            </a:lvl3pPr>
            <a:lvl4pPr marL="648081" indent="0">
              <a:buNone/>
              <a:defRPr sz="756" b="1"/>
            </a:lvl4pPr>
            <a:lvl5pPr marL="864108" indent="0">
              <a:buNone/>
              <a:defRPr sz="756" b="1"/>
            </a:lvl5pPr>
            <a:lvl6pPr marL="1080135" indent="0">
              <a:buNone/>
              <a:defRPr sz="756" b="1"/>
            </a:lvl6pPr>
            <a:lvl7pPr marL="1296162" indent="0">
              <a:buNone/>
              <a:defRPr sz="756" b="1"/>
            </a:lvl7pPr>
            <a:lvl8pPr marL="1512189" indent="0">
              <a:buNone/>
              <a:defRPr sz="756" b="1"/>
            </a:lvl8pPr>
            <a:lvl9pPr marL="1728216" indent="0">
              <a:buNone/>
              <a:defRPr sz="75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8052" y="1027528"/>
            <a:ext cx="2545459" cy="1866801"/>
          </a:xfrm>
        </p:spPr>
        <p:txBody>
          <a:bodyPr/>
          <a:lstStyle>
            <a:lvl1pPr>
              <a:defRPr sz="1134"/>
            </a:lvl1pPr>
            <a:lvl2pPr>
              <a:defRPr sz="945"/>
            </a:lvl2pPr>
            <a:lvl3pPr>
              <a:defRPr sz="851"/>
            </a:lvl3pPr>
            <a:lvl4pPr>
              <a:defRPr sz="756"/>
            </a:lvl4pPr>
            <a:lvl5pPr>
              <a:defRPr sz="756"/>
            </a:lvl5pPr>
            <a:lvl6pPr>
              <a:defRPr sz="756"/>
            </a:lvl6pPr>
            <a:lvl7pPr>
              <a:defRPr sz="756"/>
            </a:lvl7pPr>
            <a:lvl8pPr>
              <a:defRPr sz="756"/>
            </a:lvl8pPr>
            <a:lvl9pPr>
              <a:defRPr sz="75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6528" y="725270"/>
            <a:ext cx="2546459" cy="302258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6027" indent="0">
              <a:buNone/>
              <a:defRPr sz="945" b="1"/>
            </a:lvl2pPr>
            <a:lvl3pPr marL="432054" indent="0">
              <a:buNone/>
              <a:defRPr sz="851" b="1"/>
            </a:lvl3pPr>
            <a:lvl4pPr marL="648081" indent="0">
              <a:buNone/>
              <a:defRPr sz="756" b="1"/>
            </a:lvl4pPr>
            <a:lvl5pPr marL="864108" indent="0">
              <a:buNone/>
              <a:defRPr sz="756" b="1"/>
            </a:lvl5pPr>
            <a:lvl6pPr marL="1080135" indent="0">
              <a:buNone/>
              <a:defRPr sz="756" b="1"/>
            </a:lvl6pPr>
            <a:lvl7pPr marL="1296162" indent="0">
              <a:buNone/>
              <a:defRPr sz="756" b="1"/>
            </a:lvl7pPr>
            <a:lvl8pPr marL="1512189" indent="0">
              <a:buNone/>
              <a:defRPr sz="756" b="1"/>
            </a:lvl8pPr>
            <a:lvl9pPr marL="1728216" indent="0">
              <a:buNone/>
              <a:defRPr sz="75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6528" y="1027528"/>
            <a:ext cx="2546459" cy="1866801"/>
          </a:xfrm>
        </p:spPr>
        <p:txBody>
          <a:bodyPr/>
          <a:lstStyle>
            <a:lvl1pPr>
              <a:defRPr sz="1134"/>
            </a:lvl1pPr>
            <a:lvl2pPr>
              <a:defRPr sz="945"/>
            </a:lvl2pPr>
            <a:lvl3pPr>
              <a:defRPr sz="851"/>
            </a:lvl3pPr>
            <a:lvl4pPr>
              <a:defRPr sz="756"/>
            </a:lvl4pPr>
            <a:lvl5pPr>
              <a:defRPr sz="756"/>
            </a:lvl5pPr>
            <a:lvl6pPr>
              <a:defRPr sz="756"/>
            </a:lvl6pPr>
            <a:lvl7pPr>
              <a:defRPr sz="756"/>
            </a:lvl7pPr>
            <a:lvl8pPr>
              <a:defRPr sz="756"/>
            </a:lvl8pPr>
            <a:lvl9pPr>
              <a:defRPr sz="75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8FCC3E6-4A0E-4715-B75B-DD0718E687F9}" type="datetimeFigureOut">
              <a:rPr lang="en-US"/>
              <a:pPr>
                <a:defRPr/>
              </a:pPr>
              <a:t>05/04/2023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D053CDF-3233-4826-AC00-53DD886FE1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7363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F0C4ACC-9DA9-420F-8BB3-8E98A93ACEDE}" type="datetimeFigureOut">
              <a:rPr lang="en-US"/>
              <a:pPr>
                <a:defRPr/>
              </a:pPr>
              <a:t>05/04/2023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94430BF-54BF-43EA-801C-13186EE0AC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4458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DD776-67FC-406C-AE17-712E71C436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246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D681DB5-B961-4A89-AB45-A97ED2218B1E}" type="datetimeFigureOut">
              <a:rPr lang="en-US"/>
              <a:pPr>
                <a:defRPr/>
              </a:pPr>
              <a:t>05/04/2023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075D111-F962-489C-AD96-DE1321B662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3975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052" y="129003"/>
            <a:ext cx="1895342" cy="549015"/>
          </a:xfrm>
        </p:spPr>
        <p:txBody>
          <a:bodyPr anchor="b"/>
          <a:lstStyle>
            <a:lvl1pPr algn="l">
              <a:defRPr sz="94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406" y="129004"/>
            <a:ext cx="3220580" cy="2765325"/>
          </a:xfrm>
        </p:spPr>
        <p:txBody>
          <a:bodyPr/>
          <a:lstStyle>
            <a:lvl1pPr>
              <a:defRPr sz="1512"/>
            </a:lvl1pPr>
            <a:lvl2pPr>
              <a:defRPr sz="1323"/>
            </a:lvl2pPr>
            <a:lvl3pPr>
              <a:defRPr sz="1134"/>
            </a:lvl3pPr>
            <a:lvl4pPr>
              <a:defRPr sz="945"/>
            </a:lvl4pPr>
            <a:lvl5pPr>
              <a:defRPr sz="945"/>
            </a:lvl5pPr>
            <a:lvl6pPr>
              <a:defRPr sz="945"/>
            </a:lvl6pPr>
            <a:lvl7pPr>
              <a:defRPr sz="945"/>
            </a:lvl7pPr>
            <a:lvl8pPr>
              <a:defRPr sz="945"/>
            </a:lvl8pPr>
            <a:lvl9pPr>
              <a:defRPr sz="94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8052" y="678019"/>
            <a:ext cx="1895342" cy="2216310"/>
          </a:xfrm>
        </p:spPr>
        <p:txBody>
          <a:bodyPr/>
          <a:lstStyle>
            <a:lvl1pPr marL="0" indent="0">
              <a:buNone/>
              <a:defRPr sz="662"/>
            </a:lvl1pPr>
            <a:lvl2pPr marL="216027" indent="0">
              <a:buNone/>
              <a:defRPr sz="567"/>
            </a:lvl2pPr>
            <a:lvl3pPr marL="432054" indent="0">
              <a:buNone/>
              <a:defRPr sz="472"/>
            </a:lvl3pPr>
            <a:lvl4pPr marL="648081" indent="0">
              <a:buNone/>
              <a:defRPr sz="425"/>
            </a:lvl4pPr>
            <a:lvl5pPr marL="864108" indent="0">
              <a:buNone/>
              <a:defRPr sz="425"/>
            </a:lvl5pPr>
            <a:lvl6pPr marL="1080135" indent="0">
              <a:buNone/>
              <a:defRPr sz="425"/>
            </a:lvl6pPr>
            <a:lvl7pPr marL="1296162" indent="0">
              <a:buNone/>
              <a:defRPr sz="425"/>
            </a:lvl7pPr>
            <a:lvl8pPr marL="1512189" indent="0">
              <a:buNone/>
              <a:defRPr sz="425"/>
            </a:lvl8pPr>
            <a:lvl9pPr marL="1728216" indent="0">
              <a:buNone/>
              <a:defRPr sz="42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5918CCA-C8DB-419A-AAD5-30B127965E7C}" type="datetimeFigureOut">
              <a:rPr lang="en-US"/>
              <a:pPr>
                <a:defRPr/>
              </a:pPr>
              <a:t>05/04/2023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7D7268C-EC9B-4CEB-B39B-C539341E74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8901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204" y="2268061"/>
            <a:ext cx="3456623" cy="267758"/>
          </a:xfrm>
        </p:spPr>
        <p:txBody>
          <a:bodyPr anchor="b"/>
          <a:lstStyle>
            <a:lvl1pPr algn="l">
              <a:defRPr sz="94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29204" y="289508"/>
            <a:ext cx="3456623" cy="1944053"/>
          </a:xfrm>
        </p:spPr>
        <p:txBody>
          <a:bodyPr rtlCol="0">
            <a:normAutofit/>
          </a:bodyPr>
          <a:lstStyle>
            <a:lvl1pPr marL="0" indent="0">
              <a:buNone/>
              <a:defRPr sz="1512"/>
            </a:lvl1pPr>
            <a:lvl2pPr marL="216027" indent="0">
              <a:buNone/>
              <a:defRPr sz="1323"/>
            </a:lvl2pPr>
            <a:lvl3pPr marL="432054" indent="0">
              <a:buNone/>
              <a:defRPr sz="1134"/>
            </a:lvl3pPr>
            <a:lvl4pPr marL="648081" indent="0">
              <a:buNone/>
              <a:defRPr sz="945"/>
            </a:lvl4pPr>
            <a:lvl5pPr marL="864108" indent="0">
              <a:buNone/>
              <a:defRPr sz="945"/>
            </a:lvl5pPr>
            <a:lvl6pPr marL="1080135" indent="0">
              <a:buNone/>
              <a:defRPr sz="945"/>
            </a:lvl6pPr>
            <a:lvl7pPr marL="1296162" indent="0">
              <a:buNone/>
              <a:defRPr sz="945"/>
            </a:lvl7pPr>
            <a:lvl8pPr marL="1512189" indent="0">
              <a:buNone/>
              <a:defRPr sz="945"/>
            </a:lvl8pPr>
            <a:lvl9pPr marL="1728216" indent="0">
              <a:buNone/>
              <a:defRPr sz="94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9204" y="2535819"/>
            <a:ext cx="3456623" cy="380260"/>
          </a:xfrm>
        </p:spPr>
        <p:txBody>
          <a:bodyPr/>
          <a:lstStyle>
            <a:lvl1pPr marL="0" indent="0">
              <a:buNone/>
              <a:defRPr sz="662"/>
            </a:lvl1pPr>
            <a:lvl2pPr marL="216027" indent="0">
              <a:buNone/>
              <a:defRPr sz="567"/>
            </a:lvl2pPr>
            <a:lvl3pPr marL="432054" indent="0">
              <a:buNone/>
              <a:defRPr sz="472"/>
            </a:lvl3pPr>
            <a:lvl4pPr marL="648081" indent="0">
              <a:buNone/>
              <a:defRPr sz="425"/>
            </a:lvl4pPr>
            <a:lvl5pPr marL="864108" indent="0">
              <a:buNone/>
              <a:defRPr sz="425"/>
            </a:lvl5pPr>
            <a:lvl6pPr marL="1080135" indent="0">
              <a:buNone/>
              <a:defRPr sz="425"/>
            </a:lvl6pPr>
            <a:lvl7pPr marL="1296162" indent="0">
              <a:buNone/>
              <a:defRPr sz="425"/>
            </a:lvl7pPr>
            <a:lvl8pPr marL="1512189" indent="0">
              <a:buNone/>
              <a:defRPr sz="425"/>
            </a:lvl8pPr>
            <a:lvl9pPr marL="1728216" indent="0">
              <a:buNone/>
              <a:defRPr sz="42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77D1585-6640-4C68-A16B-FE837420CAB8}" type="datetimeFigureOut">
              <a:rPr lang="en-US"/>
              <a:pPr>
                <a:defRPr/>
              </a:pPr>
              <a:t>05/04/2023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5FF9F6C-3EA4-45FD-B379-C26A11B7C8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06999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5A3B4A4-8810-4500-A565-27A3F80B90F1}" type="datetimeFigureOut">
              <a:rPr lang="en-US"/>
              <a:pPr>
                <a:defRPr/>
              </a:pPr>
              <a:t>05/04/2023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5C4B67-63FC-42EC-8C5B-839E81507B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95422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6752" y="129755"/>
            <a:ext cx="1296234" cy="2764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8052" y="129755"/>
            <a:ext cx="3792683" cy="2764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C1D492F-B36C-42B1-9D89-B0AF3CB118BB}" type="datetimeFigureOut">
              <a:rPr lang="en-US"/>
              <a:pPr>
                <a:defRPr/>
              </a:pPr>
              <a:t>05/04/2023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C2AA2BD-E730-4205-A0D9-94BA29B9CF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919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082" y="2082057"/>
            <a:ext cx="4896882" cy="643517"/>
          </a:xfrm>
        </p:spPr>
        <p:txBody>
          <a:bodyPr anchor="t"/>
          <a:lstStyle>
            <a:lvl1pPr algn="l">
              <a:defRPr sz="2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082" y="1373288"/>
            <a:ext cx="4896882" cy="708769"/>
          </a:xfrm>
        </p:spPr>
        <p:txBody>
          <a:bodyPr anchor="b"/>
          <a:lstStyle>
            <a:lvl1pPr marL="0" indent="0">
              <a:buNone/>
              <a:defRPr sz="1100"/>
            </a:lvl1pPr>
            <a:lvl2pPr marL="257175" indent="0">
              <a:buNone/>
              <a:defRPr sz="1000"/>
            </a:lvl2pPr>
            <a:lvl3pPr marL="514350" indent="0">
              <a:buNone/>
              <a:defRPr sz="900"/>
            </a:lvl3pPr>
            <a:lvl4pPr marL="771525" indent="0">
              <a:buNone/>
              <a:defRPr sz="800"/>
            </a:lvl4pPr>
            <a:lvl5pPr marL="1028700" indent="0">
              <a:buNone/>
              <a:defRPr sz="800"/>
            </a:lvl5pPr>
            <a:lvl6pPr marL="1285875" indent="0">
              <a:buNone/>
              <a:defRPr sz="800"/>
            </a:lvl6pPr>
            <a:lvl7pPr marL="1543050" indent="0">
              <a:buNone/>
              <a:defRPr sz="800"/>
            </a:lvl7pPr>
            <a:lvl8pPr marL="1800225" indent="0">
              <a:buNone/>
              <a:defRPr sz="800"/>
            </a:lvl8pPr>
            <a:lvl9pPr marL="205740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3B2D1-2EE6-49A0-8F2E-F4D542BC68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245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8052" y="756021"/>
            <a:ext cx="2544458" cy="213830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8528" y="756021"/>
            <a:ext cx="2544458" cy="213830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2EC34-58A5-4412-AF89-88EA0D9AF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58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052" y="725270"/>
            <a:ext cx="2545459" cy="30225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175" indent="0">
              <a:buNone/>
              <a:defRPr sz="1100" b="1"/>
            </a:lvl2pPr>
            <a:lvl3pPr marL="514350" indent="0">
              <a:buNone/>
              <a:defRPr sz="1000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8052" y="1027528"/>
            <a:ext cx="2545459" cy="1866801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6528" y="725270"/>
            <a:ext cx="2546459" cy="30225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175" indent="0">
              <a:buNone/>
              <a:defRPr sz="1100" b="1"/>
            </a:lvl2pPr>
            <a:lvl3pPr marL="514350" indent="0">
              <a:buNone/>
              <a:defRPr sz="1000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6528" y="1027528"/>
            <a:ext cx="2546459" cy="1866801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498CE-3D3D-4FAB-BCB9-BFEB3725F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724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B4F28-A2DC-4C9F-8E92-74D8979F10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6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604B9-AE16-459F-A485-CD8B282837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944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052" y="129003"/>
            <a:ext cx="1895342" cy="549015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406" y="129004"/>
            <a:ext cx="3220580" cy="27653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8052" y="678019"/>
            <a:ext cx="1895342" cy="2216310"/>
          </a:xfrm>
        </p:spPr>
        <p:txBody>
          <a:bodyPr/>
          <a:lstStyle>
            <a:lvl1pPr marL="0" indent="0">
              <a:buNone/>
              <a:defRPr sz="800"/>
            </a:lvl1pPr>
            <a:lvl2pPr marL="257175" indent="0">
              <a:buNone/>
              <a:defRPr sz="700"/>
            </a:lvl2pPr>
            <a:lvl3pPr marL="514350" indent="0">
              <a:buNone/>
              <a:defRPr sz="600"/>
            </a:lvl3pPr>
            <a:lvl4pPr marL="771525" indent="0">
              <a:buNone/>
              <a:defRPr sz="500"/>
            </a:lvl4pPr>
            <a:lvl5pPr marL="1028700" indent="0">
              <a:buNone/>
              <a:defRPr sz="500"/>
            </a:lvl5pPr>
            <a:lvl6pPr marL="1285875" indent="0">
              <a:buNone/>
              <a:defRPr sz="500"/>
            </a:lvl6pPr>
            <a:lvl7pPr marL="1543050" indent="0">
              <a:buNone/>
              <a:defRPr sz="500"/>
            </a:lvl7pPr>
            <a:lvl8pPr marL="1800225" indent="0">
              <a:buNone/>
              <a:defRPr sz="500"/>
            </a:lvl8pPr>
            <a:lvl9pPr marL="2057400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B1A7D-094C-4624-8742-C3CF7FDE4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991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204" y="2268061"/>
            <a:ext cx="3456623" cy="267758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29204" y="289508"/>
            <a:ext cx="3456623" cy="194405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600"/>
            </a:lvl2pPr>
            <a:lvl3pPr marL="514350" indent="0">
              <a:buNone/>
              <a:defRPr sz="1400"/>
            </a:lvl3pPr>
            <a:lvl4pPr marL="771525" indent="0">
              <a:buNone/>
              <a:defRPr sz="1100"/>
            </a:lvl4pPr>
            <a:lvl5pPr marL="1028700" indent="0">
              <a:buNone/>
              <a:defRPr sz="1100"/>
            </a:lvl5pPr>
            <a:lvl6pPr marL="1285875" indent="0">
              <a:buNone/>
              <a:defRPr sz="1100"/>
            </a:lvl6pPr>
            <a:lvl7pPr marL="1543050" indent="0">
              <a:buNone/>
              <a:defRPr sz="1100"/>
            </a:lvl7pPr>
            <a:lvl8pPr marL="1800225" indent="0">
              <a:buNone/>
              <a:defRPr sz="1100"/>
            </a:lvl8pPr>
            <a:lvl9pPr marL="2057400" indent="0">
              <a:buNone/>
              <a:defRPr sz="1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9204" y="2535819"/>
            <a:ext cx="3456623" cy="380260"/>
          </a:xfrm>
        </p:spPr>
        <p:txBody>
          <a:bodyPr/>
          <a:lstStyle>
            <a:lvl1pPr marL="0" indent="0">
              <a:buNone/>
              <a:defRPr sz="800"/>
            </a:lvl1pPr>
            <a:lvl2pPr marL="257175" indent="0">
              <a:buNone/>
              <a:defRPr sz="700"/>
            </a:lvl2pPr>
            <a:lvl3pPr marL="514350" indent="0">
              <a:buNone/>
              <a:defRPr sz="600"/>
            </a:lvl3pPr>
            <a:lvl4pPr marL="771525" indent="0">
              <a:buNone/>
              <a:defRPr sz="500"/>
            </a:lvl4pPr>
            <a:lvl5pPr marL="1028700" indent="0">
              <a:buNone/>
              <a:defRPr sz="500"/>
            </a:lvl5pPr>
            <a:lvl6pPr marL="1285875" indent="0">
              <a:buNone/>
              <a:defRPr sz="500"/>
            </a:lvl6pPr>
            <a:lvl7pPr marL="1543050" indent="0">
              <a:buNone/>
              <a:defRPr sz="500"/>
            </a:lvl7pPr>
            <a:lvl8pPr marL="1800225" indent="0">
              <a:buNone/>
              <a:defRPr sz="500"/>
            </a:lvl8pPr>
            <a:lvl9pPr marL="2057400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AA533-10A0-48CA-A39B-6C01149533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07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7338" y="130175"/>
            <a:ext cx="5186362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7338" y="755650"/>
            <a:ext cx="5186362" cy="213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7338" y="2951163"/>
            <a:ext cx="1344612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68500" y="2951163"/>
            <a:ext cx="1824038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29088" y="2951163"/>
            <a:ext cx="1344612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1053E186-9277-4C0B-8FA8-9E98199A89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  <a:cs typeface="Arial" charset="0"/>
        </a:defRPr>
      </a:lvl5pPr>
      <a:lvl6pPr marL="257175" algn="ctr" rtl="0" fontAlgn="base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  <a:cs typeface="Arial" charset="0"/>
        </a:defRPr>
      </a:lvl6pPr>
      <a:lvl7pPr marL="514350" algn="ctr" rtl="0" fontAlgn="base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  <a:cs typeface="Arial" charset="0"/>
        </a:defRPr>
      </a:lvl7pPr>
      <a:lvl8pPr marL="771525" algn="ctr" rtl="0" fontAlgn="base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  <a:cs typeface="Arial" charset="0"/>
        </a:defRPr>
      </a:lvl8pPr>
      <a:lvl9pPr marL="1028700" algn="ctr" rtl="0" fontAlgn="base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92088" indent="-19208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17513" indent="-160338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642938" indent="-12858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cs typeface="+mn-cs"/>
        </a:defRPr>
      </a:lvl3pPr>
      <a:lvl4pPr marL="900113" indent="-128588" algn="l" rtl="0" eaLnBrk="0" fontAlgn="base" hangingPunct="0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cs typeface="+mn-cs"/>
        </a:defRPr>
      </a:lvl4pPr>
      <a:lvl5pPr marL="1157288" indent="-128588" algn="l" rtl="0" eaLnBrk="0" fontAlgn="base" hangingPunct="0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cs typeface="+mn-cs"/>
        </a:defRPr>
      </a:lvl5pPr>
      <a:lvl6pPr marL="1414463" indent="-128588" algn="l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cs typeface="+mn-cs"/>
        </a:defRPr>
      </a:lvl6pPr>
      <a:lvl7pPr marL="1671638" indent="-128588" algn="l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cs typeface="+mn-cs"/>
        </a:defRPr>
      </a:lvl7pPr>
      <a:lvl8pPr marL="1928813" indent="-128588" algn="l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cs typeface="+mn-cs"/>
        </a:defRPr>
      </a:lvl8pPr>
      <a:lvl9pPr marL="2185988" indent="-128588" algn="l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288052" y="129754"/>
            <a:ext cx="5184934" cy="540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88052" y="756021"/>
            <a:ext cx="5184934" cy="2138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8052" y="3003082"/>
            <a:ext cx="1344242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567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6221EE59-EAA8-47CE-8F48-BF3EF3B48B94}" type="datetimeFigureOut">
              <a:rPr lang="en-US"/>
              <a:pPr>
                <a:defRPr/>
              </a:pPr>
              <a:t>05/04/2023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68355" y="3003082"/>
            <a:ext cx="1824329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567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28744" y="3003082"/>
            <a:ext cx="1344242" cy="17250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67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B7908CA-B65C-4F6F-975D-D4ECBCE272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4764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79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79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79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79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79">
          <a:solidFill>
            <a:schemeClr val="tx1"/>
          </a:solidFill>
          <a:latin typeface="Calibri" panose="020F0502020204030204" pitchFamily="34" charset="0"/>
        </a:defRPr>
      </a:lvl5pPr>
      <a:lvl6pPr marL="216027" algn="ctr" rtl="0" fontAlgn="base">
        <a:spcBef>
          <a:spcPct val="0"/>
        </a:spcBef>
        <a:spcAft>
          <a:spcPct val="0"/>
        </a:spcAft>
        <a:defRPr sz="2079">
          <a:solidFill>
            <a:schemeClr val="tx1"/>
          </a:solidFill>
          <a:latin typeface="Calibri" panose="020F0502020204030204" pitchFamily="34" charset="0"/>
        </a:defRPr>
      </a:lvl6pPr>
      <a:lvl7pPr marL="432054" algn="ctr" rtl="0" fontAlgn="base">
        <a:spcBef>
          <a:spcPct val="0"/>
        </a:spcBef>
        <a:spcAft>
          <a:spcPct val="0"/>
        </a:spcAft>
        <a:defRPr sz="2079">
          <a:solidFill>
            <a:schemeClr val="tx1"/>
          </a:solidFill>
          <a:latin typeface="Calibri" panose="020F0502020204030204" pitchFamily="34" charset="0"/>
        </a:defRPr>
      </a:lvl7pPr>
      <a:lvl8pPr marL="648081" algn="ctr" rtl="0" fontAlgn="base">
        <a:spcBef>
          <a:spcPct val="0"/>
        </a:spcBef>
        <a:spcAft>
          <a:spcPct val="0"/>
        </a:spcAft>
        <a:defRPr sz="2079">
          <a:solidFill>
            <a:schemeClr val="tx1"/>
          </a:solidFill>
          <a:latin typeface="Calibri" panose="020F0502020204030204" pitchFamily="34" charset="0"/>
        </a:defRPr>
      </a:lvl8pPr>
      <a:lvl9pPr marL="864108" algn="ctr" rtl="0" fontAlgn="base">
        <a:spcBef>
          <a:spcPct val="0"/>
        </a:spcBef>
        <a:spcAft>
          <a:spcPct val="0"/>
        </a:spcAft>
        <a:defRPr sz="2079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162020" indent="-16202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51044" indent="-13501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23" kern="1200">
          <a:solidFill>
            <a:schemeClr val="tx1"/>
          </a:solidFill>
          <a:latin typeface="+mn-lt"/>
          <a:ea typeface="+mn-ea"/>
          <a:cs typeface="+mn-cs"/>
        </a:defRPr>
      </a:lvl2pPr>
      <a:lvl3pPr marL="540068" indent="-10801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756095" indent="-10801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72122" indent="-10801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9" indent="-108014" algn="l" defTabSz="432054" rtl="0" eaLnBrk="1" latinLnBrk="0" hangingPunct="1">
        <a:spcBef>
          <a:spcPct val="20000"/>
        </a:spcBef>
        <a:buFont typeface="Arial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6" indent="-108014" algn="l" defTabSz="432054" rtl="0" eaLnBrk="1" latinLnBrk="0" hangingPunct="1">
        <a:spcBef>
          <a:spcPct val="20000"/>
        </a:spcBef>
        <a:buFont typeface="Arial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3" indent="-108014" algn="l" defTabSz="432054" rtl="0" eaLnBrk="1" latinLnBrk="0" hangingPunct="1">
        <a:spcBef>
          <a:spcPct val="20000"/>
        </a:spcBef>
        <a:buFont typeface="Arial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836230" indent="-108014" algn="l" defTabSz="432054" rtl="0" eaLnBrk="1" latinLnBrk="0" hangingPunct="1">
        <a:spcBef>
          <a:spcPct val="20000"/>
        </a:spcBef>
        <a:buFont typeface="Arial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" algn="l" defTabSz="432054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图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" y="3500"/>
            <a:ext cx="5760156" cy="323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8479" y="588767"/>
            <a:ext cx="3143335" cy="2062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66228" y="1321537"/>
            <a:ext cx="3316590" cy="4523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32054" eaLnBrk="0" hangingPunct="0">
              <a:defRPr/>
            </a:pPr>
            <a:r>
              <a:rPr lang="en-US" sz="2339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LTVC LỚP 4</a:t>
            </a:r>
          </a:p>
        </p:txBody>
      </p:sp>
      <p:grpSp>
        <p:nvGrpSpPr>
          <p:cNvPr id="6" name="组合 7"/>
          <p:cNvGrpSpPr>
            <a:grpSpLocks/>
          </p:cNvGrpSpPr>
          <p:nvPr/>
        </p:nvGrpSpPr>
        <p:grpSpPr bwMode="auto">
          <a:xfrm>
            <a:off x="2784517" y="309759"/>
            <a:ext cx="830273" cy="585766"/>
            <a:chOff x="3868360" y="-324446"/>
            <a:chExt cx="2579477" cy="1653300"/>
          </a:xfrm>
        </p:grpSpPr>
        <p:sp>
          <p:nvSpPr>
            <p:cNvPr id="7" name="任意多边形 6"/>
            <p:cNvSpPr/>
            <p:nvPr/>
          </p:nvSpPr>
          <p:spPr>
            <a:xfrm>
              <a:off x="3961566" y="-324446"/>
              <a:ext cx="2339471" cy="1538987"/>
            </a:xfrm>
            <a:custGeom>
              <a:avLst/>
              <a:gdLst>
                <a:gd name="connsiteX0" fmla="*/ 0 w 2338251"/>
                <a:gd name="connsiteY0" fmla="*/ 1254180 h 1254180"/>
                <a:gd name="connsiteX1" fmla="*/ 1188720 w 2338251"/>
                <a:gd name="connsiteY1" fmla="*/ 145 h 1254180"/>
                <a:gd name="connsiteX2" fmla="*/ 2338251 w 2338251"/>
                <a:gd name="connsiteY2" fmla="*/ 1188865 h 1254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8251" h="1254180">
                  <a:moveTo>
                    <a:pt x="0" y="1254180"/>
                  </a:moveTo>
                  <a:cubicBezTo>
                    <a:pt x="399506" y="632605"/>
                    <a:pt x="799012" y="11031"/>
                    <a:pt x="1188720" y="145"/>
                  </a:cubicBezTo>
                  <a:cubicBezTo>
                    <a:pt x="1578428" y="-10741"/>
                    <a:pt x="1958339" y="589062"/>
                    <a:pt x="2338251" y="1188865"/>
                  </a:cubicBezTo>
                </a:path>
              </a:pathLst>
            </a:cu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432054" eaLnBrk="0" hangingPunct="0">
                <a:defRPr/>
              </a:pPr>
              <a:endParaRPr lang="zh-CN" altLang="en-US" sz="851">
                <a:solidFill>
                  <a:prstClr val="black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9" name="椭圆 4"/>
            <p:cNvSpPr/>
            <p:nvPr/>
          </p:nvSpPr>
          <p:spPr>
            <a:xfrm>
              <a:off x="3868360" y="1112930"/>
              <a:ext cx="216705" cy="215924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2054" eaLnBrk="0" hangingPunct="0">
                <a:defRPr/>
              </a:pPr>
              <a:endParaRPr lang="zh-CN" altLang="en-US" sz="851">
                <a:solidFill>
                  <a:prstClr val="white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0" name="椭圆 5"/>
            <p:cNvSpPr/>
            <p:nvPr/>
          </p:nvSpPr>
          <p:spPr>
            <a:xfrm>
              <a:off x="6231132" y="1106580"/>
              <a:ext cx="216705" cy="215924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2054" eaLnBrk="0" hangingPunct="0">
                <a:defRPr/>
              </a:pPr>
              <a:endParaRPr lang="zh-CN" altLang="en-US" sz="851">
                <a:solidFill>
                  <a:prstClr val="white"/>
                </a:solidFill>
                <a:latin typeface="Calibri"/>
                <a:ea typeface="宋体" panose="02010600030101010101" pitchFamily="2" charset="-122"/>
              </a:endParaRPr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1287" y="441763"/>
            <a:ext cx="382510" cy="345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490" y="1020028"/>
            <a:ext cx="397511" cy="309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61" y="1951554"/>
            <a:ext cx="1041028" cy="898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reeform 576"/>
          <p:cNvSpPr>
            <a:spLocks/>
          </p:cNvSpPr>
          <p:nvPr/>
        </p:nvSpPr>
        <p:spPr bwMode="auto">
          <a:xfrm rot="10800000">
            <a:off x="4654318" y="712520"/>
            <a:ext cx="396760" cy="241507"/>
          </a:xfrm>
          <a:custGeom>
            <a:avLst/>
            <a:gdLst>
              <a:gd name="T0" fmla="*/ 732303 w 181"/>
              <a:gd name="T1" fmla="*/ 63251 h 89"/>
              <a:gd name="T2" fmla="*/ 653511 w 181"/>
              <a:gd name="T3" fmla="*/ 109252 h 89"/>
              <a:gd name="T4" fmla="*/ 658146 w 181"/>
              <a:gd name="T5" fmla="*/ 109252 h 89"/>
              <a:gd name="T6" fmla="*/ 542275 w 181"/>
              <a:gd name="T7" fmla="*/ 0 h 89"/>
              <a:gd name="T8" fmla="*/ 440309 w 181"/>
              <a:gd name="T9" fmla="*/ 63251 h 89"/>
              <a:gd name="T10" fmla="*/ 305899 w 181"/>
              <a:gd name="T11" fmla="*/ 23000 h 89"/>
              <a:gd name="T12" fmla="*/ 111236 w 181"/>
              <a:gd name="T13" fmla="*/ 138002 h 89"/>
              <a:gd name="T14" fmla="*/ 64888 w 181"/>
              <a:gd name="T15" fmla="*/ 115002 h 89"/>
              <a:gd name="T16" fmla="*/ 0 w 181"/>
              <a:gd name="T17" fmla="*/ 201254 h 89"/>
              <a:gd name="T18" fmla="*/ 64888 w 181"/>
              <a:gd name="T19" fmla="*/ 287505 h 89"/>
              <a:gd name="T20" fmla="*/ 111236 w 181"/>
              <a:gd name="T21" fmla="*/ 264505 h 89"/>
              <a:gd name="T22" fmla="*/ 287359 w 181"/>
              <a:gd name="T23" fmla="*/ 368006 h 89"/>
              <a:gd name="T24" fmla="*/ 500562 w 181"/>
              <a:gd name="T25" fmla="*/ 511759 h 89"/>
              <a:gd name="T26" fmla="*/ 727668 w 181"/>
              <a:gd name="T27" fmla="*/ 327756 h 89"/>
              <a:gd name="T28" fmla="*/ 732303 w 181"/>
              <a:gd name="T29" fmla="*/ 327756 h 89"/>
              <a:gd name="T30" fmla="*/ 838904 w 181"/>
              <a:gd name="T31" fmla="*/ 195503 h 89"/>
              <a:gd name="T32" fmla="*/ 732303 w 181"/>
              <a:gd name="T33" fmla="*/ 63251 h 8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81" h="89">
                <a:moveTo>
                  <a:pt x="158" y="11"/>
                </a:moveTo>
                <a:cubicBezTo>
                  <a:pt x="152" y="11"/>
                  <a:pt x="146" y="14"/>
                  <a:pt x="141" y="19"/>
                </a:cubicBezTo>
                <a:cubicBezTo>
                  <a:pt x="141" y="19"/>
                  <a:pt x="142" y="19"/>
                  <a:pt x="142" y="19"/>
                </a:cubicBezTo>
                <a:cubicBezTo>
                  <a:pt x="142" y="8"/>
                  <a:pt x="131" y="0"/>
                  <a:pt x="117" y="0"/>
                </a:cubicBezTo>
                <a:cubicBezTo>
                  <a:pt x="107" y="0"/>
                  <a:pt x="99" y="5"/>
                  <a:pt x="95" y="11"/>
                </a:cubicBezTo>
                <a:cubicBezTo>
                  <a:pt x="87" y="7"/>
                  <a:pt x="77" y="4"/>
                  <a:pt x="66" y="4"/>
                </a:cubicBezTo>
                <a:cubicBezTo>
                  <a:pt x="47" y="4"/>
                  <a:pt x="30" y="12"/>
                  <a:pt x="24" y="24"/>
                </a:cubicBezTo>
                <a:cubicBezTo>
                  <a:pt x="21" y="21"/>
                  <a:pt x="18" y="20"/>
                  <a:pt x="14" y="20"/>
                </a:cubicBezTo>
                <a:cubicBezTo>
                  <a:pt x="6" y="20"/>
                  <a:pt x="0" y="27"/>
                  <a:pt x="0" y="35"/>
                </a:cubicBezTo>
                <a:cubicBezTo>
                  <a:pt x="0" y="43"/>
                  <a:pt x="6" y="50"/>
                  <a:pt x="14" y="50"/>
                </a:cubicBezTo>
                <a:cubicBezTo>
                  <a:pt x="18" y="50"/>
                  <a:pt x="22" y="48"/>
                  <a:pt x="24" y="46"/>
                </a:cubicBezTo>
                <a:cubicBezTo>
                  <a:pt x="31" y="56"/>
                  <a:pt x="45" y="63"/>
                  <a:pt x="62" y="64"/>
                </a:cubicBezTo>
                <a:cubicBezTo>
                  <a:pt x="69" y="79"/>
                  <a:pt x="87" y="89"/>
                  <a:pt x="108" y="89"/>
                </a:cubicBezTo>
                <a:cubicBezTo>
                  <a:pt x="133" y="89"/>
                  <a:pt x="153" y="75"/>
                  <a:pt x="157" y="57"/>
                </a:cubicBezTo>
                <a:cubicBezTo>
                  <a:pt x="158" y="57"/>
                  <a:pt x="158" y="57"/>
                  <a:pt x="158" y="57"/>
                </a:cubicBezTo>
                <a:cubicBezTo>
                  <a:pt x="171" y="57"/>
                  <a:pt x="181" y="47"/>
                  <a:pt x="181" y="34"/>
                </a:cubicBezTo>
                <a:cubicBezTo>
                  <a:pt x="181" y="22"/>
                  <a:pt x="171" y="11"/>
                  <a:pt x="158" y="11"/>
                </a:cubicBezTo>
                <a:close/>
              </a:path>
            </a:pathLst>
          </a:custGeom>
          <a:solidFill>
            <a:srgbClr val="A4DC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2401" tIns="16200" rIns="32401" bIns="16200"/>
          <a:lstStyle/>
          <a:p>
            <a:pPr defTabSz="432054" eaLnBrk="0" hangingPunct="0"/>
            <a:endParaRPr lang="en-US" sz="85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5A9A565C-D48C-4C20-8D3C-B235233B29D6}"/>
              </a:ext>
            </a:extLst>
          </p:cNvPr>
          <p:cNvSpPr>
            <a:spLocks/>
          </p:cNvSpPr>
          <p:nvPr/>
        </p:nvSpPr>
        <p:spPr bwMode="auto">
          <a:xfrm>
            <a:off x="4102303" y="393011"/>
            <a:ext cx="763521" cy="282758"/>
          </a:xfrm>
          <a:custGeom>
            <a:avLst/>
            <a:gdLst>
              <a:gd name="T0" fmla="*/ 159 w 818"/>
              <a:gd name="T1" fmla="*/ 145 h 303"/>
              <a:gd name="T2" fmla="*/ 184 w 818"/>
              <a:gd name="T3" fmla="*/ 127 h 303"/>
              <a:gd name="T4" fmla="*/ 215 w 818"/>
              <a:gd name="T5" fmla="*/ 132 h 303"/>
              <a:gd name="T6" fmla="*/ 233 w 818"/>
              <a:gd name="T7" fmla="*/ 117 h 303"/>
              <a:gd name="T8" fmla="*/ 249 w 818"/>
              <a:gd name="T9" fmla="*/ 117 h 303"/>
              <a:gd name="T10" fmla="*/ 282 w 818"/>
              <a:gd name="T11" fmla="*/ 61 h 303"/>
              <a:gd name="T12" fmla="*/ 336 w 818"/>
              <a:gd name="T13" fmla="*/ 64 h 303"/>
              <a:gd name="T14" fmla="*/ 403 w 818"/>
              <a:gd name="T15" fmla="*/ 10 h 303"/>
              <a:gd name="T16" fmla="*/ 460 w 818"/>
              <a:gd name="T17" fmla="*/ 53 h 303"/>
              <a:gd name="T18" fmla="*/ 541 w 818"/>
              <a:gd name="T19" fmla="*/ 34 h 303"/>
              <a:gd name="T20" fmla="*/ 595 w 818"/>
              <a:gd name="T21" fmla="*/ 72 h 303"/>
              <a:gd name="T22" fmla="*/ 669 w 818"/>
              <a:gd name="T23" fmla="*/ 77 h 303"/>
              <a:gd name="T24" fmla="*/ 707 w 818"/>
              <a:gd name="T25" fmla="*/ 115 h 303"/>
              <a:gd name="T26" fmla="*/ 795 w 818"/>
              <a:gd name="T27" fmla="*/ 133 h 303"/>
              <a:gd name="T28" fmla="*/ 802 w 818"/>
              <a:gd name="T29" fmla="*/ 191 h 303"/>
              <a:gd name="T30" fmla="*/ 772 w 818"/>
              <a:gd name="T31" fmla="*/ 249 h 303"/>
              <a:gd name="T32" fmla="*/ 705 w 818"/>
              <a:gd name="T33" fmla="*/ 253 h 303"/>
              <a:gd name="T34" fmla="*/ 667 w 818"/>
              <a:gd name="T35" fmla="*/ 275 h 303"/>
              <a:gd name="T36" fmla="*/ 603 w 818"/>
              <a:gd name="T37" fmla="*/ 264 h 303"/>
              <a:gd name="T38" fmla="*/ 561 w 818"/>
              <a:gd name="T39" fmla="*/ 290 h 303"/>
              <a:gd name="T40" fmla="*/ 518 w 818"/>
              <a:gd name="T41" fmla="*/ 284 h 303"/>
              <a:gd name="T42" fmla="*/ 450 w 818"/>
              <a:gd name="T43" fmla="*/ 302 h 303"/>
              <a:gd name="T44" fmla="*/ 388 w 818"/>
              <a:gd name="T45" fmla="*/ 277 h 303"/>
              <a:gd name="T46" fmla="*/ 331 w 818"/>
              <a:gd name="T47" fmla="*/ 298 h 303"/>
              <a:gd name="T48" fmla="*/ 285 w 818"/>
              <a:gd name="T49" fmla="*/ 278 h 303"/>
              <a:gd name="T50" fmla="*/ 242 w 818"/>
              <a:gd name="T51" fmla="*/ 286 h 303"/>
              <a:gd name="T52" fmla="*/ 194 w 818"/>
              <a:gd name="T53" fmla="*/ 252 h 303"/>
              <a:gd name="T54" fmla="*/ 131 w 818"/>
              <a:gd name="T55" fmla="*/ 263 h 303"/>
              <a:gd name="T56" fmla="*/ 92 w 818"/>
              <a:gd name="T57" fmla="*/ 228 h 303"/>
              <a:gd name="T58" fmla="*/ 21 w 818"/>
              <a:gd name="T59" fmla="*/ 224 h 303"/>
              <a:gd name="T60" fmla="*/ 56 w 818"/>
              <a:gd name="T61" fmla="*/ 171 h 303"/>
              <a:gd name="T62" fmla="*/ 88 w 818"/>
              <a:gd name="T63" fmla="*/ 172 h 303"/>
              <a:gd name="T64" fmla="*/ 107 w 818"/>
              <a:gd name="T65" fmla="*/ 148 h 303"/>
              <a:gd name="T66" fmla="*/ 159 w 818"/>
              <a:gd name="T67" fmla="*/ 145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818" h="303">
                <a:moveTo>
                  <a:pt x="159" y="145"/>
                </a:moveTo>
                <a:cubicBezTo>
                  <a:pt x="159" y="145"/>
                  <a:pt x="166" y="131"/>
                  <a:pt x="184" y="127"/>
                </a:cubicBezTo>
                <a:cubicBezTo>
                  <a:pt x="200" y="123"/>
                  <a:pt x="215" y="132"/>
                  <a:pt x="215" y="132"/>
                </a:cubicBezTo>
                <a:cubicBezTo>
                  <a:pt x="215" y="132"/>
                  <a:pt x="225" y="120"/>
                  <a:pt x="233" y="117"/>
                </a:cubicBezTo>
                <a:cubicBezTo>
                  <a:pt x="240" y="115"/>
                  <a:pt x="249" y="117"/>
                  <a:pt x="249" y="117"/>
                </a:cubicBezTo>
                <a:cubicBezTo>
                  <a:pt x="249" y="117"/>
                  <a:pt x="246" y="71"/>
                  <a:pt x="282" y="61"/>
                </a:cubicBezTo>
                <a:cubicBezTo>
                  <a:pt x="315" y="51"/>
                  <a:pt x="336" y="64"/>
                  <a:pt x="336" y="64"/>
                </a:cubicBezTo>
                <a:cubicBezTo>
                  <a:pt x="336" y="64"/>
                  <a:pt x="353" y="0"/>
                  <a:pt x="403" y="10"/>
                </a:cubicBezTo>
                <a:cubicBezTo>
                  <a:pt x="453" y="20"/>
                  <a:pt x="460" y="53"/>
                  <a:pt x="460" y="53"/>
                </a:cubicBezTo>
                <a:cubicBezTo>
                  <a:pt x="460" y="53"/>
                  <a:pt x="495" y="21"/>
                  <a:pt x="541" y="34"/>
                </a:cubicBezTo>
                <a:cubicBezTo>
                  <a:pt x="577" y="45"/>
                  <a:pt x="595" y="72"/>
                  <a:pt x="595" y="72"/>
                </a:cubicBezTo>
                <a:cubicBezTo>
                  <a:pt x="595" y="72"/>
                  <a:pt x="640" y="61"/>
                  <a:pt x="669" y="77"/>
                </a:cubicBezTo>
                <a:cubicBezTo>
                  <a:pt x="698" y="92"/>
                  <a:pt x="707" y="115"/>
                  <a:pt x="707" y="115"/>
                </a:cubicBezTo>
                <a:cubicBezTo>
                  <a:pt x="707" y="115"/>
                  <a:pt x="773" y="95"/>
                  <a:pt x="795" y="133"/>
                </a:cubicBezTo>
                <a:cubicBezTo>
                  <a:pt x="818" y="171"/>
                  <a:pt x="802" y="191"/>
                  <a:pt x="802" y="191"/>
                </a:cubicBezTo>
                <a:cubicBezTo>
                  <a:pt x="802" y="191"/>
                  <a:pt x="808" y="237"/>
                  <a:pt x="772" y="249"/>
                </a:cubicBezTo>
                <a:cubicBezTo>
                  <a:pt x="728" y="264"/>
                  <a:pt x="705" y="253"/>
                  <a:pt x="705" y="253"/>
                </a:cubicBezTo>
                <a:cubicBezTo>
                  <a:pt x="705" y="253"/>
                  <a:pt x="703" y="267"/>
                  <a:pt x="667" y="275"/>
                </a:cubicBezTo>
                <a:cubicBezTo>
                  <a:pt x="631" y="283"/>
                  <a:pt x="603" y="264"/>
                  <a:pt x="603" y="264"/>
                </a:cubicBezTo>
                <a:cubicBezTo>
                  <a:pt x="603" y="264"/>
                  <a:pt x="596" y="290"/>
                  <a:pt x="561" y="290"/>
                </a:cubicBezTo>
                <a:cubicBezTo>
                  <a:pt x="526" y="290"/>
                  <a:pt x="518" y="284"/>
                  <a:pt x="518" y="284"/>
                </a:cubicBezTo>
                <a:cubicBezTo>
                  <a:pt x="518" y="284"/>
                  <a:pt x="485" y="303"/>
                  <a:pt x="450" y="302"/>
                </a:cubicBezTo>
                <a:cubicBezTo>
                  <a:pt x="418" y="301"/>
                  <a:pt x="388" y="277"/>
                  <a:pt x="388" y="277"/>
                </a:cubicBezTo>
                <a:cubicBezTo>
                  <a:pt x="388" y="277"/>
                  <a:pt x="369" y="300"/>
                  <a:pt x="331" y="298"/>
                </a:cubicBezTo>
                <a:cubicBezTo>
                  <a:pt x="291" y="296"/>
                  <a:pt x="293" y="280"/>
                  <a:pt x="285" y="278"/>
                </a:cubicBezTo>
                <a:cubicBezTo>
                  <a:pt x="278" y="277"/>
                  <a:pt x="260" y="290"/>
                  <a:pt x="242" y="286"/>
                </a:cubicBezTo>
                <a:cubicBezTo>
                  <a:pt x="220" y="282"/>
                  <a:pt x="194" y="252"/>
                  <a:pt x="194" y="252"/>
                </a:cubicBezTo>
                <a:cubicBezTo>
                  <a:pt x="194" y="252"/>
                  <a:pt x="154" y="270"/>
                  <a:pt x="131" y="263"/>
                </a:cubicBezTo>
                <a:cubicBezTo>
                  <a:pt x="108" y="256"/>
                  <a:pt x="92" y="228"/>
                  <a:pt x="92" y="228"/>
                </a:cubicBezTo>
                <a:cubicBezTo>
                  <a:pt x="80" y="238"/>
                  <a:pt x="42" y="233"/>
                  <a:pt x="21" y="224"/>
                </a:cubicBezTo>
                <a:cubicBezTo>
                  <a:pt x="0" y="215"/>
                  <a:pt x="16" y="172"/>
                  <a:pt x="56" y="171"/>
                </a:cubicBezTo>
                <a:cubicBezTo>
                  <a:pt x="71" y="170"/>
                  <a:pt x="88" y="172"/>
                  <a:pt x="88" y="172"/>
                </a:cubicBezTo>
                <a:cubicBezTo>
                  <a:pt x="88" y="172"/>
                  <a:pt x="101" y="155"/>
                  <a:pt x="107" y="148"/>
                </a:cubicBezTo>
                <a:cubicBezTo>
                  <a:pt x="118" y="138"/>
                  <a:pt x="140" y="136"/>
                  <a:pt x="159" y="145"/>
                </a:cubicBezTo>
              </a:path>
            </a:pathLst>
          </a:custGeom>
          <a:solidFill>
            <a:srgbClr val="A4DCCB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32401" tIns="16200" rIns="32401" bIns="16200"/>
          <a:lstStyle/>
          <a:p>
            <a:pPr defTabSz="432054" eaLnBrk="0" hangingPunct="0">
              <a:defRPr/>
            </a:pPr>
            <a:endParaRPr lang="zh-CN" altLang="en-US" sz="851">
              <a:solidFill>
                <a:prstClr val="black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17" name="CẤM BUÔN BÁN, CẤM REUP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557" y="1101031"/>
            <a:ext cx="558015" cy="991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149180" y="1013563"/>
            <a:ext cx="3500093" cy="327284"/>
          </a:xfrm>
          <a:prstGeom prst="rect">
            <a:avLst/>
          </a:prstGeom>
          <a:noFill/>
        </p:spPr>
        <p:txBody>
          <a:bodyPr wrap="none" lIns="32401" tIns="16200" rIns="32401" bIns="16200">
            <a:spAutoFit/>
          </a:bodyPr>
          <a:lstStyle/>
          <a:p>
            <a:pPr algn="ctr" defTabSz="432054" eaLnBrk="0" hangingPunct="0">
              <a:defRPr/>
            </a:pPr>
            <a:r>
              <a:rPr lang="en-US" sz="1914" b="1" dirty="0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TIỂU HỌC ÁI MỘ A </a:t>
            </a:r>
          </a:p>
        </p:txBody>
      </p:sp>
      <p:sp>
        <p:nvSpPr>
          <p:cNvPr id="19" name="Text Box 27"/>
          <p:cNvSpPr txBox="1">
            <a:spLocks noChangeArrowheads="1"/>
          </p:cNvSpPr>
          <p:nvPr/>
        </p:nvSpPr>
        <p:spPr bwMode="auto">
          <a:xfrm>
            <a:off x="137320" y="1703297"/>
            <a:ext cx="5486400" cy="441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32054">
              <a:spcBef>
                <a:spcPct val="50000"/>
              </a:spcBef>
            </a:pPr>
            <a:r>
              <a:rPr lang="en-US" altLang="en-US" sz="2268" b="1" dirty="0">
                <a:solidFill>
                  <a:srgbClr val="0000CC"/>
                </a:solidFill>
                <a:latin typeface="Times New Roman" panose="02020603050405020304" pitchFamily="18" charset="0"/>
                <a:cs typeface="+mn-cs"/>
              </a:rPr>
              <a:t>BÀI: THÊM TRẠNG NGỮ </a:t>
            </a:r>
            <a:r>
              <a:rPr lang="en-US" altLang="en-US" sz="2268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+mn-cs"/>
              </a:rPr>
              <a:t>CHO </a:t>
            </a:r>
            <a:r>
              <a:rPr lang="en-US" altLang="en-US" sz="2268" b="1" dirty="0">
                <a:solidFill>
                  <a:srgbClr val="0000CC"/>
                </a:solidFill>
                <a:latin typeface="Times New Roman" panose="02020603050405020304" pitchFamily="18" charset="0"/>
                <a:cs typeface="+mn-cs"/>
              </a:rPr>
              <a:t>CÂU</a:t>
            </a:r>
          </a:p>
        </p:txBody>
      </p:sp>
    </p:spTree>
    <p:extLst>
      <p:ext uri="{BB962C8B-B14F-4D97-AF65-F5344CB8AC3E}">
        <p14:creationId xmlns:p14="http://schemas.microsoft.com/office/powerpoint/2010/main" val="945834215"/>
      </p:ext>
    </p:extLst>
  </p:cSld>
  <p:clrMapOvr>
    <a:masterClrMapping/>
  </p:clrMapOvr>
  <p:transition spd="slow" advClick="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2.22222E-6 L -4.375E-6 0.00046 C 0.00105 -0.00371 0.00196 -0.00741 0.00313 -0.01088 C 0.00378 -0.01297 0.00482 -0.01459 0.00547 -0.01667 C 0.00573 -0.01783 0.00573 -0.01945 0.00612 -0.0206 C 0.00665 -0.02246 0.00717 -0.02408 0.00769 -0.02616 C 0.00834 -0.02894 0.0086 -0.03195 0.00925 -0.03472 C 0.00977 -0.03634 0.01029 -0.0382 0.01081 -0.04005 C 0.01107 -0.04121 0.01133 -0.04259 0.01159 -0.04422 C 0.01368 -0.06158 0.01342 -0.05949 0.01472 -0.07315 C 0.01407 -0.09213 0.0142 -0.11111 0.01316 -0.12963 C 0.0129 -0.13264 0.01133 -0.13426 0.01081 -0.13658 C 0.01016 -0.13889 0.01042 -0.14144 0.01003 -0.14352 C 0.00925 -0.14653 0.00782 -0.14908 0.00704 -0.15185 C 0.00651 -0.15324 0.00651 -0.15486 0.00612 -0.15602 C 0.00547 -0.15834 0.00469 -0.16065 0.00391 -0.16297 C 0.00248 -0.16713 0.0017 -0.16852 -4.375E-6 -0.17246 C -0.00156 -0.18102 -0.00182 -0.18403 -0.00364 -0.19074 C -0.00416 -0.19236 -0.00481 -0.19329 -0.0052 -0.19468 C -0.00585 -0.19884 -0.00612 -0.20301 -0.00677 -0.20718 C -0.00716 -0.20834 -0.00807 -0.20972 -0.00833 -0.21134 C -0.00937 -0.21621 -0.00872 -0.22014 -0.00976 -0.22523 C -0.01315 -0.23843 -0.00976 -0.21713 -0.01289 -0.23611 C -0.01328 -0.23843 -0.01354 -0.24074 -0.01367 -0.24306 C -0.01406 -0.24491 -0.01445 -0.24676 -0.01445 -0.24861 C -0.01484 -0.25185 -0.01497 -0.25602 -0.01523 -0.25996 C -0.01549 -0.26297 -0.01588 -0.26621 -0.01588 -0.26922 C -0.01549 -0.28611 -0.01523 -0.30324 -0.01445 -0.32037 C -0.01419 -0.32801 -0.01328 -0.32801 -0.01132 -0.33542 C -0.01015 -0.34051 -0.0108 -0.34144 -0.00976 -0.34792 C -0.00937 -0.35255 -0.00794 -0.35857 -0.00677 -0.3632 C -0.00677 -0.36412 -0.0052 -0.38148 -0.00455 -0.38634 C -0.00429 -0.38797 -0.00403 -0.38935 -0.00364 -0.39051 C -0.00065 -0.42778 -0.0013 -0.41343 -0.00299 -0.47639 C -0.00325 -0.48102 -0.00416 -0.48542 -0.00455 -0.49005 C -0.00559 -0.50278 -0.00559 -0.5206 -0.00755 -0.53148 L -0.00911 -0.53982 L -0.01132 -0.53426 " pathEditMode="relative" rAng="0" ptsTypes="AAAAAAAAAAAAAAAAAAAAAAAAAAAAAAAAAAAAAA">
                                      <p:cBhvr>
                                        <p:cTn id="39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-26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61319" y="400844"/>
            <a:ext cx="2438400" cy="325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829" y="550200"/>
            <a:ext cx="95469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1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1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vi-VN" sz="1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66119" y="172244"/>
            <a:ext cx="1981200" cy="271648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0" y="1696244"/>
            <a:ext cx="5623719" cy="1398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eaLnBrk="1" hangingPunct="1">
              <a:spcBef>
                <a:spcPct val="50000"/>
              </a:spcBef>
              <a:buAutoNum type="alphaLcParenR"/>
            </a:pP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eaLnBrk="1" hangingPunct="1">
              <a:spcBef>
                <a:spcPct val="50000"/>
              </a:spcBef>
              <a:buAutoNum type="alphaLcParenR"/>
            </a:pP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muôn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eaLnBrk="1" hangingPunct="1">
              <a:spcBef>
                <a:spcPct val="50000"/>
              </a:spcBef>
              <a:buAutoNum type="alphaLcParenR"/>
            </a:pP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mờ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dậy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sắm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lăm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chừng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61119" y="758478"/>
            <a:ext cx="5562600" cy="698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1.Trạng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,…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Ở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5081" y="1521619"/>
            <a:ext cx="129540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1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vi-VN" sz="1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937919" y="102684"/>
            <a:ext cx="665610" cy="2981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S/126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3048000" y="2229644"/>
            <a:ext cx="899319" cy="20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Võ</a:t>
            </a:r>
            <a:r>
              <a:rPr lang="en-US" sz="1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Quảng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2971800" y="2458244"/>
            <a:ext cx="899319" cy="20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1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Quỳnh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4175920" y="3067844"/>
            <a:ext cx="1219200" cy="20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1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1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Tịnh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0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 animBg="1"/>
      <p:bldP spid="19" grpId="0" animBg="1"/>
      <p:bldP spid="20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61319" y="400844"/>
            <a:ext cx="2438400" cy="325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829" y="550200"/>
            <a:ext cx="95469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1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1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vi-VN" sz="1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66119" y="172244"/>
            <a:ext cx="1981200" cy="271648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0" y="1696244"/>
            <a:ext cx="5623719" cy="1398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eaLnBrk="1" hangingPunct="1">
              <a:spcBef>
                <a:spcPct val="50000"/>
              </a:spcBef>
              <a:buAutoNum type="alphaLcParenR"/>
            </a:pP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eaLnBrk="1" hangingPunct="1">
              <a:spcBef>
                <a:spcPct val="50000"/>
              </a:spcBef>
              <a:buAutoNum type="alphaLcParenR"/>
            </a:pP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muôn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eaLnBrk="1" hangingPunct="1">
              <a:spcBef>
                <a:spcPct val="50000"/>
              </a:spcBef>
              <a:buAutoNum type="alphaLcParenR"/>
            </a:pP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mờ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dậy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sắm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lăm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chừng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61119" y="758478"/>
            <a:ext cx="5562600" cy="698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1.Trạng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,…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Ở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5081" y="1521619"/>
            <a:ext cx="129540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1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vi-VN" sz="1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958109" y="251764"/>
            <a:ext cx="665610" cy="2981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N4 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3048000" y="2229644"/>
            <a:ext cx="899319" cy="20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Võ</a:t>
            </a:r>
            <a:r>
              <a:rPr lang="en-US" sz="1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Quảng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2971800" y="2458244"/>
            <a:ext cx="899319" cy="20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1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Quỳnh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4175920" y="3067844"/>
            <a:ext cx="1219200" cy="20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1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1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Tịnh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42119" y="2237765"/>
            <a:ext cx="609600" cy="0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42119" y="2534444"/>
            <a:ext cx="762794" cy="0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42119" y="2839244"/>
            <a:ext cx="914400" cy="0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082075" y="3031400"/>
            <a:ext cx="457200" cy="0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575719" y="3031400"/>
            <a:ext cx="573156" cy="0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89719" y="1924844"/>
            <a:ext cx="915194" cy="0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302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61319" y="400844"/>
            <a:ext cx="2438400" cy="325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829" y="683419"/>
            <a:ext cx="1184084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14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1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vi-VN" sz="1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66119" y="172244"/>
            <a:ext cx="1981200" cy="271648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0" y="2218663"/>
            <a:ext cx="5623719" cy="54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61119" y="966453"/>
            <a:ext cx="5562600" cy="80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1.Trạng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,…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Ở </a:t>
            </a:r>
            <a:r>
              <a:rPr lang="en-US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5081" y="1902619"/>
            <a:ext cx="129540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14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vi-VN" sz="1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937919" y="102684"/>
            <a:ext cx="665610" cy="2981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89719" y="2458244"/>
            <a:ext cx="15240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537619" y="2441939"/>
            <a:ext cx="3124200" cy="3261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1119" y="2723288"/>
            <a:ext cx="6858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737519" y="2713348"/>
            <a:ext cx="25146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2386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61319" y="400844"/>
            <a:ext cx="2438400" cy="325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66119" y="172244"/>
            <a:ext cx="1981200" cy="271648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05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ChangeArrowheads="1"/>
          </p:cNvSpPr>
          <p:nvPr/>
        </p:nvSpPr>
        <p:spPr bwMode="auto">
          <a:xfrm>
            <a:off x="3060524" y="950536"/>
            <a:ext cx="1980055" cy="965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trạng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ngữ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chỉ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thời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gian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? </a:t>
            </a:r>
            <a:endParaRPr lang="en-US" altLang="vi-VN" sz="1134" b="1" dirty="0">
              <a:solidFill>
                <a:srgbClr val="6600CC"/>
              </a:solidFill>
              <a:latin typeface="Times New Roman" panose="02020603050405020304" pitchFamily="18" charset="0"/>
            </a:endParaRPr>
          </a:p>
          <a:p>
            <a:r>
              <a:rPr lang="en-US" altLang="vi-VN" sz="1134" dirty="0">
                <a:solidFill>
                  <a:srgbClr val="FF3300"/>
                </a:solidFill>
                <a:latin typeface="Times New Roman" panose="02020603050405020304" pitchFamily="18" charset="0"/>
              </a:rPr>
              <a:t>          </a:t>
            </a:r>
          </a:p>
          <a:p>
            <a:r>
              <a:rPr lang="en-US" altLang="vi-VN" sz="1134" dirty="0">
                <a:solidFill>
                  <a:srgbClr val="FF3300"/>
                </a:solidFill>
                <a:latin typeface="Times New Roman" panose="02020603050405020304" pitchFamily="18" charset="0"/>
              </a:rPr>
              <a:t>          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           </a:t>
            </a:r>
            <a:endParaRPr lang="en-US" altLang="vi-VN" sz="1134" dirty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r>
              <a:rPr lang="en-US" altLang="vi-VN" sz="1134" dirty="0">
                <a:solidFill>
                  <a:srgbClr val="FF3300"/>
                </a:solidFill>
                <a:latin typeface="Times New Roman" panose="02020603050405020304" pitchFamily="18" charset="0"/>
              </a:rPr>
              <a:t>   </a:t>
            </a:r>
          </a:p>
        </p:txBody>
      </p:sp>
      <p:sp>
        <p:nvSpPr>
          <p:cNvPr id="217091" name="Text Box 3"/>
          <p:cNvSpPr txBox="1">
            <a:spLocks noChangeArrowheads="1"/>
          </p:cNvSpPr>
          <p:nvPr/>
        </p:nvSpPr>
        <p:spPr bwMode="auto">
          <a:xfrm>
            <a:off x="116376" y="2052056"/>
            <a:ext cx="2971800" cy="1052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đây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trạng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ngữ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chỉ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nơi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chốn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?</a:t>
            </a:r>
            <a:endParaRPr lang="en-US" altLang="vi-VN" sz="1134" b="1" dirty="0">
              <a:solidFill>
                <a:srgbClr val="6600CC"/>
              </a:solidFill>
              <a:latin typeface="Times New Roman" panose="02020603050405020304" pitchFamily="18" charset="0"/>
            </a:endParaRPr>
          </a:p>
          <a:p>
            <a:pPr marL="0" indent="0">
              <a:spcBef>
                <a:spcPct val="50000"/>
              </a:spcBef>
            </a:pPr>
            <a:endParaRPr lang="en-US" altLang="vi-VN" sz="1134" dirty="0" smtClean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 marL="0" indent="0">
              <a:spcBef>
                <a:spcPct val="50000"/>
              </a:spcBef>
            </a:pP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B. 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vườn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nở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  <a:p>
            <a:pPr marL="0" indent="0">
              <a:spcBef>
                <a:spcPct val="50000"/>
              </a:spcBef>
            </a:pP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C.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đạt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giỏi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phải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chăm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học</a:t>
            </a:r>
            <a:endParaRPr lang="en-US" altLang="vi-VN" sz="1134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7092" name="Text Box 4"/>
          <p:cNvSpPr txBox="1">
            <a:spLocks noChangeArrowheads="1"/>
          </p:cNvSpPr>
          <p:nvPr/>
        </p:nvSpPr>
        <p:spPr bwMode="auto">
          <a:xfrm>
            <a:off x="2898775" y="2095784"/>
            <a:ext cx="2572543" cy="1052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1134" dirty="0">
                <a:solidFill>
                  <a:srgbClr val="FF330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trạng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ngữ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.</a:t>
            </a:r>
            <a:endParaRPr lang="en-US" altLang="vi-VN" sz="1134" b="1" dirty="0">
              <a:solidFill>
                <a:srgbClr val="6600CC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nhật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Lan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thăm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ông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bà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  <a:endParaRPr lang="en-US" altLang="vi-VN" sz="1134" dirty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         </a:t>
            </a:r>
            <a:endParaRPr lang="en-US" altLang="vi-VN" sz="1134" dirty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vi-VN" sz="1134" dirty="0">
                <a:solidFill>
                  <a:srgbClr val="FF3300"/>
                </a:solidFill>
                <a:latin typeface="Times New Roman" panose="02020603050405020304" pitchFamily="18" charset="0"/>
              </a:rPr>
              <a:t>                                   </a:t>
            </a:r>
          </a:p>
        </p:txBody>
      </p:sp>
      <p:sp>
        <p:nvSpPr>
          <p:cNvPr id="217095" name="Oval 7"/>
          <p:cNvSpPr>
            <a:spLocks noChangeArrowheads="1"/>
          </p:cNvSpPr>
          <p:nvPr/>
        </p:nvSpPr>
        <p:spPr bwMode="auto">
          <a:xfrm>
            <a:off x="122146" y="2556069"/>
            <a:ext cx="288008" cy="288008"/>
          </a:xfrm>
          <a:prstGeom prst="ellipse">
            <a:avLst/>
          </a:prstGeom>
          <a:noFill/>
          <a:ln w="254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17096" name="Oval 8"/>
          <p:cNvSpPr>
            <a:spLocks noChangeArrowheads="1"/>
          </p:cNvSpPr>
          <p:nvPr/>
        </p:nvSpPr>
        <p:spPr bwMode="auto">
          <a:xfrm>
            <a:off x="1103115" y="1181854"/>
            <a:ext cx="288008" cy="288008"/>
          </a:xfrm>
          <a:prstGeom prst="ellipse">
            <a:avLst/>
          </a:prstGeom>
          <a:noFill/>
          <a:ln w="254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217097" name="Group 9"/>
          <p:cNvGrpSpPr>
            <a:grpSpLocks/>
          </p:cNvGrpSpPr>
          <p:nvPr/>
        </p:nvGrpSpPr>
        <p:grpSpPr bwMode="auto">
          <a:xfrm>
            <a:off x="137319" y="756021"/>
            <a:ext cx="5333999" cy="2484067"/>
            <a:chOff x="0" y="1080"/>
            <a:chExt cx="5760" cy="3216"/>
          </a:xfrm>
        </p:grpSpPr>
        <p:sp>
          <p:nvSpPr>
            <p:cNvPr id="217098" name="Rectangle 10"/>
            <p:cNvSpPr>
              <a:spLocks noChangeArrowheads="1"/>
            </p:cNvSpPr>
            <p:nvPr/>
          </p:nvSpPr>
          <p:spPr bwMode="auto">
            <a:xfrm>
              <a:off x="0" y="2688"/>
              <a:ext cx="2982" cy="1608"/>
            </a:xfrm>
            <a:prstGeom prst="rect">
              <a:avLst/>
            </a:prstGeom>
            <a:noFill/>
            <a:ln w="38100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 altLang="vi-VN">
                <a:solidFill>
                  <a:srgbClr val="0000FF"/>
                </a:solidFill>
              </a:endParaRPr>
            </a:p>
          </p:txBody>
        </p:sp>
        <p:sp>
          <p:nvSpPr>
            <p:cNvPr id="217099" name="Rectangle 11"/>
            <p:cNvSpPr>
              <a:spLocks noChangeArrowheads="1"/>
            </p:cNvSpPr>
            <p:nvPr/>
          </p:nvSpPr>
          <p:spPr bwMode="auto">
            <a:xfrm>
              <a:off x="2982" y="2688"/>
              <a:ext cx="2778" cy="1608"/>
            </a:xfrm>
            <a:prstGeom prst="rect">
              <a:avLst/>
            </a:prstGeom>
            <a:noFill/>
            <a:ln w="38100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 altLang="vi-VN">
                <a:solidFill>
                  <a:srgbClr val="0000FF"/>
                </a:solidFill>
              </a:endParaRPr>
            </a:p>
          </p:txBody>
        </p:sp>
        <p:sp>
          <p:nvSpPr>
            <p:cNvPr id="217100" name="Rectangle 12"/>
            <p:cNvSpPr>
              <a:spLocks noChangeArrowheads="1"/>
            </p:cNvSpPr>
            <p:nvPr/>
          </p:nvSpPr>
          <p:spPr bwMode="auto">
            <a:xfrm>
              <a:off x="0" y="1080"/>
              <a:ext cx="2880" cy="1608"/>
            </a:xfrm>
            <a:prstGeom prst="rect">
              <a:avLst/>
            </a:prstGeom>
            <a:noFill/>
            <a:ln w="38100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 altLang="vi-VN">
                <a:solidFill>
                  <a:srgbClr val="0000FF"/>
                </a:solidFill>
              </a:endParaRPr>
            </a:p>
          </p:txBody>
        </p:sp>
        <p:sp>
          <p:nvSpPr>
            <p:cNvPr id="217101" name="Rectangle 13"/>
            <p:cNvSpPr>
              <a:spLocks noChangeArrowheads="1"/>
            </p:cNvSpPr>
            <p:nvPr/>
          </p:nvSpPr>
          <p:spPr bwMode="auto">
            <a:xfrm>
              <a:off x="2880" y="1080"/>
              <a:ext cx="2880" cy="1608"/>
            </a:xfrm>
            <a:prstGeom prst="rect">
              <a:avLst/>
            </a:prstGeom>
            <a:noFill/>
            <a:ln w="38100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 altLang="vi-VN">
                <a:solidFill>
                  <a:srgbClr val="0000FF"/>
                </a:solidFill>
              </a:endParaRPr>
            </a:p>
          </p:txBody>
        </p:sp>
      </p:grpSp>
      <p:sp>
        <p:nvSpPr>
          <p:cNvPr id="217102" name="Rectangle 14"/>
          <p:cNvSpPr>
            <a:spLocks noChangeArrowheads="1"/>
          </p:cNvSpPr>
          <p:nvPr/>
        </p:nvSpPr>
        <p:spPr bwMode="auto">
          <a:xfrm>
            <a:off x="468454" y="756020"/>
            <a:ext cx="2124057" cy="504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       Ở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nhà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em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giúp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mẹ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nấu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b="1" dirty="0" err="1" smtClean="0">
                <a:solidFill>
                  <a:srgbClr val="6600CC"/>
                </a:solidFill>
                <a:latin typeface="Times New Roman" panose="02020603050405020304" pitchFamily="18" charset="0"/>
              </a:rPr>
              <a:t>cơm</a:t>
            </a:r>
            <a:r>
              <a:rPr lang="en-US" altLang="vi-VN" sz="1134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.</a:t>
            </a:r>
            <a:endParaRPr lang="en-US" altLang="vi-VN" sz="1134" b="1" dirty="0">
              <a:solidFill>
                <a:srgbClr val="6600CC"/>
              </a:solidFill>
              <a:latin typeface="Times New Roman" panose="02020603050405020304" pitchFamily="18" charset="0"/>
            </a:endParaRPr>
          </a:p>
          <a:p>
            <a:r>
              <a:rPr lang="en-US" altLang="vi-VN" sz="1134" b="1" dirty="0">
                <a:solidFill>
                  <a:srgbClr val="6600CC"/>
                </a:solidFill>
              </a:rPr>
              <a:t>         </a:t>
            </a:r>
            <a:r>
              <a:rPr lang="en-US" altLang="vi-VN" sz="1134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altLang="vi-VN" sz="113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1134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altLang="vi-VN" sz="113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1134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1134" dirty="0" smtClean="0">
                <a:latin typeface="Times New Roman" pitchFamily="18" charset="0"/>
                <a:cs typeface="Times New Roman" pitchFamily="18" charset="0"/>
              </a:rPr>
              <a:t>:                          </a:t>
            </a:r>
            <a:endParaRPr lang="en-US" altLang="vi-VN" sz="1134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103" name="Rectangle 15"/>
          <p:cNvSpPr>
            <a:spLocks noChangeArrowheads="1"/>
          </p:cNvSpPr>
          <p:nvPr/>
        </p:nvSpPr>
        <p:spPr bwMode="auto">
          <a:xfrm>
            <a:off x="1247119" y="1411315"/>
            <a:ext cx="756020" cy="225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vi-VN" sz="1134" dirty="0">
                <a:solidFill>
                  <a:srgbClr val="FF3300"/>
                </a:solidFill>
                <a:latin typeface="Times New Roman" panose="02020603050405020304" pitchFamily="18" charset="0"/>
              </a:rPr>
              <a:t>   B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  <a:r>
              <a:rPr lang="en-US" altLang="vi-VN" sz="1134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giúp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mẹ</a:t>
            </a:r>
            <a:endParaRPr lang="en-US" altLang="vi-VN" sz="1134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7104" name="Rectangle 16"/>
          <p:cNvSpPr>
            <a:spLocks noChangeArrowheads="1"/>
          </p:cNvSpPr>
          <p:nvPr/>
        </p:nvSpPr>
        <p:spPr bwMode="auto">
          <a:xfrm>
            <a:off x="1152472" y="1235856"/>
            <a:ext cx="900024" cy="180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vi-VN" sz="1134" dirty="0">
                <a:solidFill>
                  <a:srgbClr val="FF3300"/>
                </a:solidFill>
              </a:rPr>
              <a:t>A</a:t>
            </a:r>
            <a:r>
              <a:rPr lang="en-US" altLang="vi-VN" sz="1134" dirty="0" smtClean="0">
                <a:solidFill>
                  <a:srgbClr val="FF3300"/>
                </a:solidFill>
              </a:rPr>
              <a:t>.</a:t>
            </a:r>
            <a:r>
              <a:rPr lang="en-US" altLang="vi-VN" sz="1134" dirty="0" smtClean="0">
                <a:solidFill>
                  <a:srgbClr val="0000FF"/>
                </a:solidFill>
              </a:rPr>
              <a:t> 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Ở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nhà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     </a:t>
            </a:r>
            <a:endParaRPr lang="en-US" altLang="vi-VN" sz="1134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7105" name="Rectangle 17"/>
          <p:cNvSpPr>
            <a:spLocks noChangeArrowheads="1"/>
          </p:cNvSpPr>
          <p:nvPr/>
        </p:nvSpPr>
        <p:spPr bwMode="auto">
          <a:xfrm>
            <a:off x="1537534" y="1633971"/>
            <a:ext cx="180005" cy="144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vi-VN" sz="1134" dirty="0">
                <a:solidFill>
                  <a:srgbClr val="0000FF"/>
                </a:solidFill>
              </a:rPr>
              <a:t> 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nấu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cơm</a:t>
            </a:r>
            <a:endParaRPr lang="en-US" altLang="vi-VN" sz="1134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7106" name="Text Box 18"/>
          <p:cNvSpPr txBox="1">
            <a:spLocks noChangeArrowheads="1"/>
          </p:cNvSpPr>
          <p:nvPr/>
        </p:nvSpPr>
        <p:spPr bwMode="auto">
          <a:xfrm>
            <a:off x="1191811" y="1581776"/>
            <a:ext cx="279008" cy="266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C</a:t>
            </a:r>
            <a:endParaRPr lang="en-US" altLang="vi-VN" sz="1134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7108" name="Text Box 20"/>
          <p:cNvSpPr txBox="1">
            <a:spLocks noChangeArrowheads="1"/>
          </p:cNvSpPr>
          <p:nvPr/>
        </p:nvSpPr>
        <p:spPr bwMode="auto">
          <a:xfrm>
            <a:off x="123772" y="2310443"/>
            <a:ext cx="2057400" cy="26686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A.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Buổi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sáng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,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1134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vi-VN" sz="1134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hoc.</a:t>
            </a:r>
            <a:endParaRPr lang="en-US" altLang="vi-VN" sz="1134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17110" name="Picture 22" descr="1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897" y="2002601"/>
            <a:ext cx="2731621" cy="1230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7111" name="Picture 23" descr="13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170" y="747021"/>
            <a:ext cx="2539877" cy="1260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7112" name="Picture 24" descr="13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100" y="778568"/>
            <a:ext cx="2741273" cy="118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7113" name="Picture 25" descr="0000000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6718" y="2012966"/>
            <a:ext cx="2514599" cy="12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7114" name="WordArt 26"/>
          <p:cNvSpPr>
            <a:spLocks noChangeArrowheads="1" noChangeShapeType="1" noTextEdit="1"/>
          </p:cNvSpPr>
          <p:nvPr/>
        </p:nvSpPr>
        <p:spPr bwMode="auto">
          <a:xfrm>
            <a:off x="1620485" y="144004"/>
            <a:ext cx="2556069" cy="25200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170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 : Hái hoa dân chủ</a:t>
            </a:r>
          </a:p>
        </p:txBody>
      </p:sp>
    </p:spTree>
    <p:extLst>
      <p:ext uri="{BB962C8B-B14F-4D97-AF65-F5344CB8AC3E}">
        <p14:creationId xmlns:p14="http://schemas.microsoft.com/office/powerpoint/2010/main" val="2378612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7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7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17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8)">
                                      <p:cBhvr>
                                        <p:cTn id="17" dur="2000"/>
                                        <p:tgtEl>
                                          <p:spTgt spid="217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110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17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3" dur="2000"/>
                                        <p:tgtEl>
                                          <p:spTgt spid="217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11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7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3)">
                                      <p:cBhvr>
                                        <p:cTn id="29" dur="2000"/>
                                        <p:tgtEl>
                                          <p:spTgt spid="217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112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17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 nodeType="clickPar">
                      <p:stCondLst>
                        <p:cond delay="0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5" dur="1000"/>
                                        <p:tgtEl>
                                          <p:spTgt spid="217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113"/>
                  </p:tgtEl>
                </p:cond>
              </p:nextCondLst>
            </p:seq>
          </p:childTnLst>
        </p:cTn>
      </p:par>
    </p:tnLst>
    <p:bldLst>
      <p:bldP spid="217095" grpId="0" animBg="1"/>
      <p:bldP spid="21709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878956" y="324644"/>
            <a:ext cx="1173032" cy="354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03275" indent="-803275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1701" b="1" dirty="0" err="1" smtClean="0">
                <a:solidFill>
                  <a:srgbClr val="FF0000"/>
                </a:solidFill>
              </a:rPr>
              <a:t>Khởi</a:t>
            </a:r>
            <a:r>
              <a:rPr lang="en-US" altLang="vi-VN" sz="1701" b="1" dirty="0" smtClean="0">
                <a:solidFill>
                  <a:srgbClr val="FF0000"/>
                </a:solidFill>
              </a:rPr>
              <a:t> </a:t>
            </a:r>
            <a:r>
              <a:rPr lang="en-US" altLang="vi-VN" sz="1701" b="1" dirty="0" err="1" smtClean="0">
                <a:solidFill>
                  <a:srgbClr val="FF0000"/>
                </a:solidFill>
              </a:rPr>
              <a:t>động</a:t>
            </a:r>
            <a:endParaRPr lang="en-US" altLang="vi-VN" sz="1701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46919" y="1037730"/>
            <a:ext cx="3996108" cy="383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89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2. </a:t>
            </a:r>
            <a:r>
              <a:rPr lang="en-US" altLang="vi-VN" sz="189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Chuyển</a:t>
            </a:r>
            <a:r>
              <a:rPr lang="en-US" altLang="vi-VN" sz="189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189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câu</a:t>
            </a:r>
            <a:r>
              <a:rPr lang="en-US" altLang="vi-VN" sz="189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189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sau</a:t>
            </a:r>
            <a:r>
              <a:rPr lang="en-US" altLang="vi-VN" sz="189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189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thành</a:t>
            </a:r>
            <a:r>
              <a:rPr lang="en-US" altLang="vi-VN" sz="189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189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câu</a:t>
            </a:r>
            <a:r>
              <a:rPr lang="en-US" altLang="vi-VN" sz="189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189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cảm</a:t>
            </a:r>
            <a:r>
              <a:rPr lang="en-US" altLang="vi-VN" sz="189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:</a:t>
            </a:r>
            <a:endParaRPr lang="en-US" altLang="vi-VN" sz="189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691878" y="1433978"/>
            <a:ext cx="21061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0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Bạn</a:t>
            </a:r>
            <a:r>
              <a:rPr lang="en-US" altLang="vi-VN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solidFill>
                  <a:schemeClr val="tx1"/>
                </a:solidFill>
                <a:cs typeface="Times New Roman" panose="02020603050405020304" pitchFamily="18" charset="0"/>
              </a:rPr>
              <a:t>Lan</a:t>
            </a:r>
            <a:r>
              <a:rPr lang="en-US" altLang="vi-VN" sz="20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solidFill>
                  <a:schemeClr val="tx1"/>
                </a:solidFill>
                <a:cs typeface="Times New Roman" panose="02020603050405020304" pitchFamily="18" charset="0"/>
              </a:rPr>
              <a:t>múa</a:t>
            </a:r>
            <a:r>
              <a:rPr lang="en-US" altLang="vi-VN" sz="20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solidFill>
                  <a:schemeClr val="tx1"/>
                </a:solidFill>
                <a:cs typeface="Times New Roman" panose="02020603050405020304" pitchFamily="18" charset="0"/>
              </a:rPr>
              <a:t>đẹp</a:t>
            </a:r>
            <a:r>
              <a:rPr lang="en-US" altLang="vi-VN" sz="2000" dirty="0">
                <a:solidFill>
                  <a:schemeClr val="tx1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518319" y="818168"/>
            <a:ext cx="5105400" cy="615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803275" indent="-803275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1701" b="1" dirty="0" smtClean="0">
                <a:solidFill>
                  <a:srgbClr val="FF0000"/>
                </a:solidFill>
              </a:rPr>
              <a:t>1. </a:t>
            </a:r>
            <a:r>
              <a:rPr lang="en-US" altLang="vi-VN" sz="1701" b="1" dirty="0" err="1" smtClean="0">
                <a:solidFill>
                  <a:srgbClr val="FF0000"/>
                </a:solidFill>
              </a:rPr>
              <a:t>Thế</a:t>
            </a:r>
            <a:r>
              <a:rPr lang="en-US" altLang="vi-VN" sz="1701" b="1" dirty="0" smtClean="0">
                <a:solidFill>
                  <a:srgbClr val="FF0000"/>
                </a:solidFill>
              </a:rPr>
              <a:t> </a:t>
            </a:r>
            <a:r>
              <a:rPr lang="en-US" altLang="vi-VN" sz="1701" b="1" dirty="0" err="1" smtClean="0">
                <a:solidFill>
                  <a:srgbClr val="FF0000"/>
                </a:solidFill>
              </a:rPr>
              <a:t>nào</a:t>
            </a:r>
            <a:r>
              <a:rPr lang="en-US" altLang="vi-VN" sz="1701" b="1" dirty="0" smtClean="0">
                <a:solidFill>
                  <a:srgbClr val="FF0000"/>
                </a:solidFill>
              </a:rPr>
              <a:t> </a:t>
            </a:r>
            <a:r>
              <a:rPr lang="en-US" altLang="vi-VN" sz="1701" b="1" dirty="0" err="1" smtClean="0">
                <a:solidFill>
                  <a:srgbClr val="FF0000"/>
                </a:solidFill>
              </a:rPr>
              <a:t>là</a:t>
            </a:r>
            <a:r>
              <a:rPr lang="en-US" altLang="vi-VN" sz="1701" b="1" dirty="0" smtClean="0">
                <a:solidFill>
                  <a:srgbClr val="FF0000"/>
                </a:solidFill>
              </a:rPr>
              <a:t> </a:t>
            </a:r>
            <a:r>
              <a:rPr lang="en-US" altLang="vi-VN" sz="1701" b="1" dirty="0" err="1" smtClean="0">
                <a:solidFill>
                  <a:srgbClr val="FF0000"/>
                </a:solidFill>
              </a:rPr>
              <a:t>câu</a:t>
            </a:r>
            <a:r>
              <a:rPr lang="en-US" altLang="vi-VN" sz="1701" b="1" dirty="0" smtClean="0">
                <a:solidFill>
                  <a:srgbClr val="FF0000"/>
                </a:solidFill>
              </a:rPr>
              <a:t> </a:t>
            </a:r>
            <a:r>
              <a:rPr lang="en-US" altLang="vi-VN" sz="1701" b="1" dirty="0" err="1" smtClean="0">
                <a:solidFill>
                  <a:srgbClr val="FF0000"/>
                </a:solidFill>
              </a:rPr>
              <a:t>cảm</a:t>
            </a:r>
            <a:r>
              <a:rPr lang="en-US" altLang="vi-VN" sz="1701" b="1" dirty="0" smtClean="0">
                <a:solidFill>
                  <a:srgbClr val="FF0000"/>
                </a:solidFill>
              </a:rPr>
              <a:t>? </a:t>
            </a:r>
            <a:r>
              <a:rPr lang="en-US" altLang="vi-VN" sz="1701" b="1" dirty="0" err="1" smtClean="0">
                <a:solidFill>
                  <a:srgbClr val="FF0000"/>
                </a:solidFill>
              </a:rPr>
              <a:t>Khi</a:t>
            </a:r>
            <a:r>
              <a:rPr lang="en-US" altLang="vi-VN" sz="1701" b="1" dirty="0" smtClean="0">
                <a:solidFill>
                  <a:srgbClr val="FF0000"/>
                </a:solidFill>
              </a:rPr>
              <a:t> </a:t>
            </a:r>
            <a:r>
              <a:rPr lang="en-US" altLang="vi-VN" sz="1701" b="1" dirty="0" err="1" smtClean="0">
                <a:solidFill>
                  <a:srgbClr val="FF0000"/>
                </a:solidFill>
              </a:rPr>
              <a:t>viết</a:t>
            </a:r>
            <a:r>
              <a:rPr lang="en-US" altLang="vi-VN" sz="1701" b="1" dirty="0" smtClean="0">
                <a:solidFill>
                  <a:srgbClr val="FF0000"/>
                </a:solidFill>
              </a:rPr>
              <a:t> </a:t>
            </a:r>
            <a:r>
              <a:rPr lang="en-US" altLang="vi-VN" sz="1701" b="1" dirty="0" err="1" smtClean="0">
                <a:solidFill>
                  <a:srgbClr val="FF0000"/>
                </a:solidFill>
              </a:rPr>
              <a:t>cuối</a:t>
            </a:r>
            <a:r>
              <a:rPr lang="en-US" altLang="vi-VN" sz="1701" b="1" dirty="0" smtClean="0">
                <a:solidFill>
                  <a:srgbClr val="FF0000"/>
                </a:solidFill>
              </a:rPr>
              <a:t> </a:t>
            </a:r>
            <a:r>
              <a:rPr lang="en-US" altLang="vi-VN" sz="1701" b="1" dirty="0" err="1" smtClean="0">
                <a:solidFill>
                  <a:srgbClr val="FF0000"/>
                </a:solidFill>
              </a:rPr>
              <a:t>câu</a:t>
            </a:r>
            <a:r>
              <a:rPr lang="en-US" altLang="vi-VN" sz="1701" b="1" dirty="0" smtClean="0">
                <a:solidFill>
                  <a:srgbClr val="FF0000"/>
                </a:solidFill>
              </a:rPr>
              <a:t> </a:t>
            </a:r>
            <a:r>
              <a:rPr lang="en-US" altLang="vi-VN" sz="1701" b="1" dirty="0" err="1" smtClean="0">
                <a:solidFill>
                  <a:srgbClr val="FF0000"/>
                </a:solidFill>
              </a:rPr>
              <a:t>cảm</a:t>
            </a:r>
            <a:r>
              <a:rPr lang="en-US" altLang="vi-VN" sz="1701" b="1" dirty="0" smtClean="0">
                <a:solidFill>
                  <a:srgbClr val="FF0000"/>
                </a:solidFill>
              </a:rPr>
              <a:t> ta </a:t>
            </a:r>
            <a:r>
              <a:rPr lang="en-US" altLang="vi-VN" sz="1701" b="1" dirty="0" err="1" smtClean="0">
                <a:solidFill>
                  <a:srgbClr val="FF0000"/>
                </a:solidFill>
              </a:rPr>
              <a:t>viết</a:t>
            </a:r>
            <a:r>
              <a:rPr lang="en-US" altLang="vi-VN" sz="1701" b="1" dirty="0" smtClean="0">
                <a:solidFill>
                  <a:srgbClr val="FF0000"/>
                </a:solidFill>
              </a:rPr>
              <a:t> </a:t>
            </a:r>
            <a:r>
              <a:rPr lang="en-US" altLang="vi-VN" sz="1701" b="1" dirty="0" err="1" smtClean="0">
                <a:solidFill>
                  <a:srgbClr val="FF0000"/>
                </a:solidFill>
              </a:rPr>
              <a:t>dấu</a:t>
            </a:r>
            <a:r>
              <a:rPr lang="en-US" altLang="vi-VN" sz="1701" b="1" dirty="0" smtClean="0">
                <a:solidFill>
                  <a:srgbClr val="FF0000"/>
                </a:solidFill>
              </a:rPr>
              <a:t> </a:t>
            </a:r>
            <a:r>
              <a:rPr lang="en-US" altLang="vi-VN" sz="1701" b="1" dirty="0" err="1" smtClean="0">
                <a:solidFill>
                  <a:srgbClr val="FF0000"/>
                </a:solidFill>
              </a:rPr>
              <a:t>gì</a:t>
            </a:r>
            <a:r>
              <a:rPr lang="en-US" altLang="vi-VN" sz="1701" b="1" dirty="0" smtClean="0">
                <a:solidFill>
                  <a:srgbClr val="FF0000"/>
                </a:solidFill>
              </a:rPr>
              <a:t>? </a:t>
            </a:r>
            <a:endParaRPr lang="en-US" altLang="vi-VN" sz="1701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004795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9" grpId="0"/>
      <p:bldP spid="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114300" y="1233397"/>
            <a:ext cx="5532438" cy="2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52100" y="685007"/>
            <a:ext cx="2438400" cy="325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2930" y="982572"/>
            <a:ext cx="129540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vi-VN" sz="1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28453" y="1535159"/>
            <a:ext cx="5761038" cy="2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a) I-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224830" y="1848643"/>
            <a:ext cx="5463778" cy="91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16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16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I-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48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11" grpId="0" animBg="1"/>
      <p:bldP spid="2" grpId="0" animBg="1"/>
      <p:bldP spid="14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94519" y="2916238"/>
            <a:ext cx="1981200" cy="323850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https://upload.wikimedia.org/wikipedia/commons/7/79/Joliot-curi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630" y="275352"/>
            <a:ext cx="3312089" cy="2716292"/>
          </a:xfrm>
          <a:prstGeom prst="rect">
            <a:avLst/>
          </a:prstGeom>
          <a:noFill/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642519" y="969936"/>
            <a:ext cx="1905000" cy="2021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1897 .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17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1956 ( 58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90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61119" y="864684"/>
            <a:ext cx="5532438" cy="2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61319" y="400844"/>
            <a:ext cx="2438400" cy="325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19" y="607219"/>
            <a:ext cx="129540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vi-VN" sz="1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66119" y="172244"/>
            <a:ext cx="1981200" cy="271648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61119" y="1169484"/>
            <a:ext cx="5761038" cy="2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a) I-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-15081" y="1543844"/>
            <a:ext cx="3581400" cy="2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16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16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5478" y="1543844"/>
            <a:ext cx="5623719" cy="54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I-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289719" y="1543844"/>
            <a:ext cx="3810000" cy="2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16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65919" y="1086644"/>
            <a:ext cx="3048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804319" y="1086644"/>
            <a:ext cx="1981200" cy="6626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518319" y="1812200"/>
            <a:ext cx="2971800" cy="6674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648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1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61319" y="400844"/>
            <a:ext cx="2438400" cy="325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15081" y="553244"/>
            <a:ext cx="129540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vi-VN" sz="1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66119" y="205396"/>
            <a:ext cx="1981200" cy="271648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0" y="858044"/>
            <a:ext cx="5623719" cy="54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I-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365919" y="858044"/>
            <a:ext cx="3581400" cy="2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76200" y="1380463"/>
            <a:ext cx="5623719" cy="54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2.Đặt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b?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1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sung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 ý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5095428" y="124107"/>
            <a:ext cx="442119" cy="2981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N2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-15081" y="1916840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0" y="2153444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3533292" y="2043146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3" name="Right Brace 2"/>
          <p:cNvSpPr/>
          <p:nvPr/>
        </p:nvSpPr>
        <p:spPr>
          <a:xfrm>
            <a:off x="3337719" y="2012025"/>
            <a:ext cx="213519" cy="378024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-15081" y="2458244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-15081" y="2686844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ight Brace 26"/>
          <p:cNvSpPr/>
          <p:nvPr/>
        </p:nvSpPr>
        <p:spPr>
          <a:xfrm>
            <a:off x="3413919" y="2534444"/>
            <a:ext cx="213519" cy="550267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3642519" y="2610644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-15081" y="2907440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594519" y="1086644"/>
            <a:ext cx="21336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866769" y="1100394"/>
            <a:ext cx="6096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359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1" grpId="0"/>
      <p:bldP spid="22" grpId="0"/>
      <p:bldP spid="23" grpId="0"/>
      <p:bldP spid="3" grpId="0" animBg="1"/>
      <p:bldP spid="25" grpId="0"/>
      <p:bldP spid="26" grpId="0"/>
      <p:bldP spid="27" grpId="0" animBg="1"/>
      <p:bldP spid="28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61319" y="324644"/>
            <a:ext cx="2438400" cy="325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15081" y="553244"/>
            <a:ext cx="129540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vi-VN" sz="1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66119" y="129196"/>
            <a:ext cx="1981200" cy="271648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213520" y="1931484"/>
            <a:ext cx="5547518" cy="2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VD: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Nam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-15081" y="850040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0" y="1086644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3533292" y="976346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3" name="Right Brace 2"/>
          <p:cNvSpPr/>
          <p:nvPr/>
        </p:nvSpPr>
        <p:spPr>
          <a:xfrm>
            <a:off x="3337719" y="945224"/>
            <a:ext cx="213519" cy="378023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-15081" y="1391444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-15081" y="1620044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ight Brace 26"/>
          <p:cNvSpPr/>
          <p:nvPr/>
        </p:nvSpPr>
        <p:spPr>
          <a:xfrm>
            <a:off x="3337719" y="1467644"/>
            <a:ext cx="213519" cy="378023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3566319" y="1467644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32619" y="2199671"/>
            <a:ext cx="1752599" cy="26371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37320" y="2297840"/>
            <a:ext cx="3215480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Nam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4" name="Right Brace 23"/>
          <p:cNvSpPr/>
          <p:nvPr/>
        </p:nvSpPr>
        <p:spPr>
          <a:xfrm>
            <a:off x="3352800" y="2310185"/>
            <a:ext cx="213519" cy="148059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810000" y="2229644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137319" y="2602640"/>
            <a:ext cx="3215480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Nam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1" name="Right Brace 30"/>
          <p:cNvSpPr/>
          <p:nvPr/>
        </p:nvSpPr>
        <p:spPr>
          <a:xfrm>
            <a:off x="3413919" y="2691185"/>
            <a:ext cx="213519" cy="148059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3794919" y="2602640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663179" y="2199671"/>
            <a:ext cx="921940" cy="13185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745060" y="2206262"/>
            <a:ext cx="640158" cy="6593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8045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0" grpId="0"/>
      <p:bldP spid="24" grpId="0" animBg="1"/>
      <p:bldP spid="29" grpId="0"/>
      <p:bldP spid="30" grpId="0"/>
      <p:bldP spid="31" grpId="0" animBg="1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37319" y="477044"/>
            <a:ext cx="5463778" cy="91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16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16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I-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04301" y="1143420"/>
            <a:ext cx="5547518" cy="2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VD: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1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Nam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06805" y="1659293"/>
            <a:ext cx="5547518" cy="54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 </a:t>
            </a:r>
            <a:r>
              <a:rPr lang="nl-NL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 in </a:t>
            </a:r>
            <a:r>
              <a:rPr lang="nl-NL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nghiêng </a:t>
            </a:r>
            <a:r>
              <a:rPr lang="nl-NL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các câu trên</a:t>
            </a:r>
            <a:r>
              <a:rPr lang="nl-NL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thành phần phụ của câu, gọi là </a:t>
            </a:r>
            <a:r>
              <a:rPr lang="nl-NL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 </a:t>
            </a:r>
            <a:r>
              <a:rPr lang="nl-NL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ngữ.</a:t>
            </a:r>
            <a:endParaRPr lang="en-US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2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61319" y="324644"/>
            <a:ext cx="2438400" cy="325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15081" y="553244"/>
            <a:ext cx="129540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vi-VN" sz="1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66119" y="129196"/>
            <a:ext cx="1981200" cy="271648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5095428" y="124107"/>
            <a:ext cx="442119" cy="2981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N2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-15081" y="850040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0" y="1086644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3533292" y="976346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3" name="Right Brace 2"/>
          <p:cNvSpPr/>
          <p:nvPr/>
        </p:nvSpPr>
        <p:spPr>
          <a:xfrm>
            <a:off x="3337719" y="945224"/>
            <a:ext cx="213519" cy="378023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-15081" y="1391444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-15081" y="1620044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ight Brace 26"/>
          <p:cNvSpPr/>
          <p:nvPr/>
        </p:nvSpPr>
        <p:spPr>
          <a:xfrm>
            <a:off x="3337719" y="1467644"/>
            <a:ext cx="213519" cy="378023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3566319" y="1467644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-15081" y="1916840"/>
            <a:ext cx="3215480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Nam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4" name="Right Brace 23"/>
          <p:cNvSpPr/>
          <p:nvPr/>
        </p:nvSpPr>
        <p:spPr>
          <a:xfrm>
            <a:off x="3352800" y="1924844"/>
            <a:ext cx="213519" cy="148059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642519" y="1848644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46039" y="2153444"/>
            <a:ext cx="3215480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Nam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1" name="Right Brace 30"/>
          <p:cNvSpPr/>
          <p:nvPr/>
        </p:nvSpPr>
        <p:spPr>
          <a:xfrm>
            <a:off x="3337719" y="2229644"/>
            <a:ext cx="213519" cy="148059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3642519" y="2153444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32" name="Text Box 3"/>
          <p:cNvSpPr txBox="1">
            <a:spLocks noChangeArrowheads="1"/>
          </p:cNvSpPr>
          <p:nvPr/>
        </p:nvSpPr>
        <p:spPr bwMode="auto">
          <a:xfrm>
            <a:off x="435373" y="2517361"/>
            <a:ext cx="5196680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sung ý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137319" y="2494174"/>
            <a:ext cx="5410200" cy="421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….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289719" y="2983640"/>
            <a:ext cx="5196680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6" name="Text Box 3"/>
          <p:cNvSpPr txBox="1">
            <a:spLocks noChangeArrowheads="1"/>
          </p:cNvSpPr>
          <p:nvPr/>
        </p:nvSpPr>
        <p:spPr bwMode="auto">
          <a:xfrm>
            <a:off x="137319" y="2875174"/>
            <a:ext cx="5410200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?, Ở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?,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37319" y="1049133"/>
            <a:ext cx="4953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99219" y="1301494"/>
            <a:ext cx="4953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37319" y="1599419"/>
            <a:ext cx="4953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37319" y="1806819"/>
            <a:ext cx="4953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194719" y="2111619"/>
            <a:ext cx="6096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2270919" y="2332695"/>
            <a:ext cx="381000" cy="11866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3928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2" grpId="1"/>
      <p:bldP spid="34" grpId="0"/>
      <p:bldP spid="35" grpId="0"/>
      <p:bldP spid="35" grpId="1"/>
      <p:bldP spid="3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3242</TotalTime>
  <Words>1265</Words>
  <Application>Microsoft Office PowerPoint</Application>
  <PresentationFormat>Custom</PresentationFormat>
  <Paragraphs>134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宋体</vt:lpstr>
      <vt:lpstr>Arial</vt:lpstr>
      <vt:lpstr>Calibri</vt:lpstr>
      <vt:lpstr>Times New Roman</vt:lpstr>
      <vt:lpstr>Default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Nguyễn Thị Tiến-Hứa Tạo</dc:creator>
  <cp:lastModifiedBy>MTC</cp:lastModifiedBy>
  <cp:revision>685</cp:revision>
  <dcterms:created xsi:type="dcterms:W3CDTF">2010-01-30T17:45:12Z</dcterms:created>
  <dcterms:modified xsi:type="dcterms:W3CDTF">2023-04-05T09:34:03Z</dcterms:modified>
</cp:coreProperties>
</file>