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8" r:id="rId3"/>
  </p:sldMasterIdLst>
  <p:notesMasterIdLst>
    <p:notesMasterId r:id="rId31"/>
  </p:notesMasterIdLst>
  <p:sldIdLst>
    <p:sldId id="506" r:id="rId4"/>
    <p:sldId id="256" r:id="rId5"/>
    <p:sldId id="505" r:id="rId6"/>
    <p:sldId id="332" r:id="rId7"/>
    <p:sldId id="345" r:id="rId8"/>
    <p:sldId id="346" r:id="rId9"/>
    <p:sldId id="347" r:id="rId10"/>
    <p:sldId id="348" r:id="rId11"/>
    <p:sldId id="349" r:id="rId12"/>
    <p:sldId id="350" r:id="rId13"/>
    <p:sldId id="441" r:id="rId14"/>
    <p:sldId id="442" r:id="rId15"/>
    <p:sldId id="443" r:id="rId16"/>
    <p:sldId id="507" r:id="rId17"/>
    <p:sldId id="357" r:id="rId18"/>
    <p:sldId id="436" r:id="rId19"/>
    <p:sldId id="497" r:id="rId20"/>
    <p:sldId id="498" r:id="rId21"/>
    <p:sldId id="499" r:id="rId22"/>
    <p:sldId id="500" r:id="rId23"/>
    <p:sldId id="501" r:id="rId24"/>
    <p:sldId id="358" r:id="rId25"/>
    <p:sldId id="502" r:id="rId26"/>
    <p:sldId id="361" r:id="rId27"/>
    <p:sldId id="503" r:id="rId28"/>
    <p:sldId id="504" r:id="rId29"/>
    <p:sldId id="49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9900"/>
    <a:srgbClr val="FEDEE1"/>
    <a:srgbClr val="FDC3C9"/>
    <a:srgbClr val="000000"/>
    <a:srgbClr val="CCFF99"/>
    <a:srgbClr val="FF6600"/>
    <a:srgbClr val="FFFF25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78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78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36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Ngôi</a:t>
            </a:r>
            <a:r>
              <a:rPr lang="en-US" baseline="0"/>
              <a:t> sao may mắn, HS đc tặng quà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01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Ngôi</a:t>
            </a:r>
            <a:r>
              <a:rPr lang="en-US" baseline="0"/>
              <a:t> sao may mắn HS đc tặng quà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097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25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950967" y="466692"/>
            <a:ext cx="102776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43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-9358767" flipH="1">
            <a:off x="11540284" y="6160431"/>
            <a:ext cx="244956" cy="282993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oogle Shape;224;p20"/>
          <p:cNvSpPr/>
          <p:nvPr/>
        </p:nvSpPr>
        <p:spPr>
          <a:xfrm rot="-5400000">
            <a:off x="-184805" y="5402987"/>
            <a:ext cx="1367196" cy="1950299"/>
          </a:xfrm>
          <a:custGeom>
            <a:avLst/>
            <a:gdLst/>
            <a:ahLst/>
            <a:cxnLst/>
            <a:rect l="l" t="t" r="r" b="b"/>
            <a:pathLst>
              <a:path w="14659" h="20911" extrusionOk="0">
                <a:moveTo>
                  <a:pt x="10298" y="1"/>
                </a:moveTo>
                <a:cubicBezTo>
                  <a:pt x="9289" y="1"/>
                  <a:pt x="8317" y="778"/>
                  <a:pt x="8317" y="1970"/>
                </a:cubicBezTo>
                <a:cubicBezTo>
                  <a:pt x="8317" y="2433"/>
                  <a:pt x="8463" y="2872"/>
                  <a:pt x="8780" y="3238"/>
                </a:cubicBezTo>
                <a:cubicBezTo>
                  <a:pt x="10024" y="4750"/>
                  <a:pt x="10707" y="6653"/>
                  <a:pt x="10707" y="8604"/>
                </a:cubicBezTo>
                <a:cubicBezTo>
                  <a:pt x="10707" y="13365"/>
                  <a:pt x="6808" y="16991"/>
                  <a:pt x="2349" y="16991"/>
                </a:cubicBezTo>
                <a:cubicBezTo>
                  <a:pt x="1577" y="16991"/>
                  <a:pt x="788" y="16883"/>
                  <a:pt x="0" y="16652"/>
                </a:cubicBezTo>
                <a:lnTo>
                  <a:pt x="0" y="20701"/>
                </a:lnTo>
                <a:cubicBezTo>
                  <a:pt x="738" y="20837"/>
                  <a:pt x="1506" y="20911"/>
                  <a:pt x="2269" y="20911"/>
                </a:cubicBezTo>
                <a:cubicBezTo>
                  <a:pt x="2464" y="20911"/>
                  <a:pt x="2660" y="20906"/>
                  <a:pt x="2854" y="20896"/>
                </a:cubicBezTo>
                <a:cubicBezTo>
                  <a:pt x="9463" y="20652"/>
                  <a:pt x="14658" y="15213"/>
                  <a:pt x="14658" y="8604"/>
                </a:cubicBezTo>
                <a:cubicBezTo>
                  <a:pt x="14658" y="5726"/>
                  <a:pt x="13658" y="2921"/>
                  <a:pt x="11805" y="726"/>
                </a:cubicBezTo>
                <a:cubicBezTo>
                  <a:pt x="11388" y="224"/>
                  <a:pt x="10838" y="1"/>
                  <a:pt x="102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Google Shape;225;p20"/>
          <p:cNvSpPr/>
          <p:nvPr/>
        </p:nvSpPr>
        <p:spPr>
          <a:xfrm rot="-7616796" flipH="1">
            <a:off x="477923" y="493392"/>
            <a:ext cx="244953" cy="282991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226;p20"/>
          <p:cNvSpPr/>
          <p:nvPr/>
        </p:nvSpPr>
        <p:spPr>
          <a:xfrm rot="4233853">
            <a:off x="9785295" y="-844472"/>
            <a:ext cx="3165595" cy="2958743"/>
          </a:xfrm>
          <a:custGeom>
            <a:avLst/>
            <a:gdLst/>
            <a:ahLst/>
            <a:cxnLst/>
            <a:rect l="l" t="t" r="r" b="b"/>
            <a:pathLst>
              <a:path w="29536" h="27606" extrusionOk="0">
                <a:moveTo>
                  <a:pt x="19871" y="0"/>
                </a:moveTo>
                <a:cubicBezTo>
                  <a:pt x="18317" y="0"/>
                  <a:pt x="16750" y="244"/>
                  <a:pt x="15219" y="589"/>
                </a:cubicBezTo>
                <a:cubicBezTo>
                  <a:pt x="11707" y="1369"/>
                  <a:pt x="8317" y="2662"/>
                  <a:pt x="5171" y="4418"/>
                </a:cubicBezTo>
                <a:lnTo>
                  <a:pt x="5488" y="5052"/>
                </a:lnTo>
                <a:cubicBezTo>
                  <a:pt x="1244" y="11345"/>
                  <a:pt x="0" y="19174"/>
                  <a:pt x="2024" y="26466"/>
                </a:cubicBezTo>
                <a:cubicBezTo>
                  <a:pt x="2098" y="26856"/>
                  <a:pt x="2317" y="27222"/>
                  <a:pt x="2634" y="27466"/>
                </a:cubicBezTo>
                <a:cubicBezTo>
                  <a:pt x="2785" y="27567"/>
                  <a:pt x="2961" y="27605"/>
                  <a:pt x="3147" y="27605"/>
                </a:cubicBezTo>
                <a:cubicBezTo>
                  <a:pt x="3410" y="27605"/>
                  <a:pt x="3693" y="27528"/>
                  <a:pt x="3951" y="27442"/>
                </a:cubicBezTo>
                <a:cubicBezTo>
                  <a:pt x="10146" y="25344"/>
                  <a:pt x="12951" y="17686"/>
                  <a:pt x="18951" y="15125"/>
                </a:cubicBezTo>
                <a:cubicBezTo>
                  <a:pt x="21463" y="14052"/>
                  <a:pt x="24414" y="13930"/>
                  <a:pt x="26536" y="12247"/>
                </a:cubicBezTo>
                <a:cubicBezTo>
                  <a:pt x="28731" y="10467"/>
                  <a:pt x="29536" y="7467"/>
                  <a:pt x="28512" y="4833"/>
                </a:cubicBezTo>
                <a:cubicBezTo>
                  <a:pt x="27560" y="2491"/>
                  <a:pt x="25219" y="906"/>
                  <a:pt x="22756" y="321"/>
                </a:cubicBezTo>
                <a:cubicBezTo>
                  <a:pt x="21808" y="95"/>
                  <a:pt x="20842" y="0"/>
                  <a:pt x="198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9410701" y="-304799"/>
            <a:ext cx="2997200" cy="2552700"/>
          </a:xfrm>
          <a:custGeom>
            <a:avLst/>
            <a:gdLst/>
            <a:ahLst/>
            <a:cxnLst/>
            <a:rect l="l" t="t" r="r" b="b"/>
            <a:pathLst>
              <a:path w="89916" h="76581" extrusionOk="0">
                <a:moveTo>
                  <a:pt x="0" y="0"/>
                </a:moveTo>
                <a:cubicBezTo>
                  <a:pt x="4890" y="2794"/>
                  <a:pt x="19431" y="12002"/>
                  <a:pt x="29337" y="16764"/>
                </a:cubicBezTo>
                <a:cubicBezTo>
                  <a:pt x="39243" y="21527"/>
                  <a:pt x="51372" y="24257"/>
                  <a:pt x="59436" y="28575"/>
                </a:cubicBezTo>
                <a:cubicBezTo>
                  <a:pt x="67501" y="32893"/>
                  <a:pt x="72644" y="34671"/>
                  <a:pt x="77724" y="42672"/>
                </a:cubicBezTo>
                <a:cubicBezTo>
                  <a:pt x="82804" y="50673"/>
                  <a:pt x="87884" y="70930"/>
                  <a:pt x="89916" y="765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20"/>
          <p:cNvSpPr/>
          <p:nvPr/>
        </p:nvSpPr>
        <p:spPr>
          <a:xfrm>
            <a:off x="9474201" y="-50799"/>
            <a:ext cx="2806700" cy="2197100"/>
          </a:xfrm>
          <a:custGeom>
            <a:avLst/>
            <a:gdLst/>
            <a:ahLst/>
            <a:cxnLst/>
            <a:rect l="l" t="t" r="r" b="b"/>
            <a:pathLst>
              <a:path w="84201" h="65913" extrusionOk="0">
                <a:moveTo>
                  <a:pt x="0" y="0"/>
                </a:moveTo>
                <a:cubicBezTo>
                  <a:pt x="3429" y="1588"/>
                  <a:pt x="11684" y="5779"/>
                  <a:pt x="20574" y="9525"/>
                </a:cubicBezTo>
                <a:cubicBezTo>
                  <a:pt x="29464" y="13272"/>
                  <a:pt x="45593" y="18733"/>
                  <a:pt x="53340" y="22479"/>
                </a:cubicBezTo>
                <a:cubicBezTo>
                  <a:pt x="61087" y="26226"/>
                  <a:pt x="62802" y="27051"/>
                  <a:pt x="67056" y="32004"/>
                </a:cubicBezTo>
                <a:cubicBezTo>
                  <a:pt x="71311" y="36957"/>
                  <a:pt x="76010" y="46546"/>
                  <a:pt x="78867" y="52197"/>
                </a:cubicBezTo>
                <a:cubicBezTo>
                  <a:pt x="81725" y="57849"/>
                  <a:pt x="83312" y="63627"/>
                  <a:pt x="84201" y="65913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1893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950967" y="466692"/>
            <a:ext cx="102776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43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1" name="Google Shape;231;p21"/>
          <p:cNvSpPr/>
          <p:nvPr/>
        </p:nvSpPr>
        <p:spPr>
          <a:xfrm rot="9358767">
            <a:off x="317042" y="6160431"/>
            <a:ext cx="244956" cy="282993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Google Shape;232;p21"/>
          <p:cNvSpPr/>
          <p:nvPr/>
        </p:nvSpPr>
        <p:spPr>
          <a:xfrm rot="7616796">
            <a:off x="11379406" y="493392"/>
            <a:ext cx="244953" cy="282991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Google Shape;233;p21"/>
          <p:cNvSpPr/>
          <p:nvPr/>
        </p:nvSpPr>
        <p:spPr>
          <a:xfrm rot="-4233853" flipH="1">
            <a:off x="-848609" y="-844472"/>
            <a:ext cx="3165595" cy="2958743"/>
          </a:xfrm>
          <a:custGeom>
            <a:avLst/>
            <a:gdLst/>
            <a:ahLst/>
            <a:cxnLst/>
            <a:rect l="l" t="t" r="r" b="b"/>
            <a:pathLst>
              <a:path w="29536" h="27606" extrusionOk="0">
                <a:moveTo>
                  <a:pt x="19871" y="0"/>
                </a:moveTo>
                <a:cubicBezTo>
                  <a:pt x="18317" y="0"/>
                  <a:pt x="16750" y="244"/>
                  <a:pt x="15219" y="589"/>
                </a:cubicBezTo>
                <a:cubicBezTo>
                  <a:pt x="11707" y="1369"/>
                  <a:pt x="8317" y="2662"/>
                  <a:pt x="5171" y="4418"/>
                </a:cubicBezTo>
                <a:lnTo>
                  <a:pt x="5488" y="5052"/>
                </a:lnTo>
                <a:cubicBezTo>
                  <a:pt x="1244" y="11345"/>
                  <a:pt x="0" y="19174"/>
                  <a:pt x="2024" y="26466"/>
                </a:cubicBezTo>
                <a:cubicBezTo>
                  <a:pt x="2098" y="26856"/>
                  <a:pt x="2317" y="27222"/>
                  <a:pt x="2634" y="27466"/>
                </a:cubicBezTo>
                <a:cubicBezTo>
                  <a:pt x="2785" y="27567"/>
                  <a:pt x="2961" y="27605"/>
                  <a:pt x="3147" y="27605"/>
                </a:cubicBezTo>
                <a:cubicBezTo>
                  <a:pt x="3410" y="27605"/>
                  <a:pt x="3693" y="27528"/>
                  <a:pt x="3951" y="27442"/>
                </a:cubicBezTo>
                <a:cubicBezTo>
                  <a:pt x="10146" y="25344"/>
                  <a:pt x="12951" y="17686"/>
                  <a:pt x="18951" y="15125"/>
                </a:cubicBezTo>
                <a:cubicBezTo>
                  <a:pt x="21463" y="14052"/>
                  <a:pt x="24414" y="13930"/>
                  <a:pt x="26536" y="12247"/>
                </a:cubicBezTo>
                <a:cubicBezTo>
                  <a:pt x="28731" y="10467"/>
                  <a:pt x="29536" y="7467"/>
                  <a:pt x="28512" y="4833"/>
                </a:cubicBezTo>
                <a:cubicBezTo>
                  <a:pt x="27560" y="2491"/>
                  <a:pt x="25219" y="906"/>
                  <a:pt x="22756" y="321"/>
                </a:cubicBezTo>
                <a:cubicBezTo>
                  <a:pt x="21808" y="95"/>
                  <a:pt x="20842" y="0"/>
                  <a:pt x="198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Google Shape;234;p21"/>
          <p:cNvSpPr/>
          <p:nvPr/>
        </p:nvSpPr>
        <p:spPr>
          <a:xfrm flipH="1">
            <a:off x="-305620" y="-304799"/>
            <a:ext cx="2997200" cy="2552700"/>
          </a:xfrm>
          <a:custGeom>
            <a:avLst/>
            <a:gdLst/>
            <a:ahLst/>
            <a:cxnLst/>
            <a:rect l="l" t="t" r="r" b="b"/>
            <a:pathLst>
              <a:path w="89916" h="76581" extrusionOk="0">
                <a:moveTo>
                  <a:pt x="0" y="0"/>
                </a:moveTo>
                <a:cubicBezTo>
                  <a:pt x="4890" y="2794"/>
                  <a:pt x="19431" y="12002"/>
                  <a:pt x="29337" y="16764"/>
                </a:cubicBezTo>
                <a:cubicBezTo>
                  <a:pt x="39243" y="21527"/>
                  <a:pt x="51372" y="24257"/>
                  <a:pt x="59436" y="28575"/>
                </a:cubicBezTo>
                <a:cubicBezTo>
                  <a:pt x="67501" y="32893"/>
                  <a:pt x="72644" y="34671"/>
                  <a:pt x="77724" y="42672"/>
                </a:cubicBezTo>
                <a:cubicBezTo>
                  <a:pt x="82804" y="50673"/>
                  <a:pt x="87884" y="70930"/>
                  <a:pt x="89916" y="765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21"/>
          <p:cNvSpPr/>
          <p:nvPr/>
        </p:nvSpPr>
        <p:spPr>
          <a:xfrm flipH="1">
            <a:off x="-178619" y="-50799"/>
            <a:ext cx="2806700" cy="2197100"/>
          </a:xfrm>
          <a:custGeom>
            <a:avLst/>
            <a:gdLst/>
            <a:ahLst/>
            <a:cxnLst/>
            <a:rect l="l" t="t" r="r" b="b"/>
            <a:pathLst>
              <a:path w="84201" h="65913" extrusionOk="0">
                <a:moveTo>
                  <a:pt x="0" y="0"/>
                </a:moveTo>
                <a:cubicBezTo>
                  <a:pt x="3429" y="1588"/>
                  <a:pt x="11684" y="5779"/>
                  <a:pt x="20574" y="9525"/>
                </a:cubicBezTo>
                <a:cubicBezTo>
                  <a:pt x="29464" y="13272"/>
                  <a:pt x="45593" y="18733"/>
                  <a:pt x="53340" y="22479"/>
                </a:cubicBezTo>
                <a:cubicBezTo>
                  <a:pt x="61087" y="26226"/>
                  <a:pt x="62802" y="27051"/>
                  <a:pt x="67056" y="32004"/>
                </a:cubicBezTo>
                <a:cubicBezTo>
                  <a:pt x="71311" y="36957"/>
                  <a:pt x="76010" y="46546"/>
                  <a:pt x="78867" y="52197"/>
                </a:cubicBezTo>
                <a:cubicBezTo>
                  <a:pt x="81725" y="57849"/>
                  <a:pt x="83312" y="63627"/>
                  <a:pt x="84201" y="65913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21"/>
          <p:cNvSpPr/>
          <p:nvPr/>
        </p:nvSpPr>
        <p:spPr>
          <a:xfrm rot="5400000">
            <a:off x="11072984" y="5687088"/>
            <a:ext cx="1365777" cy="399950"/>
          </a:xfrm>
          <a:custGeom>
            <a:avLst/>
            <a:gdLst/>
            <a:ahLst/>
            <a:cxnLst/>
            <a:rect l="l" t="t" r="r" b="b"/>
            <a:pathLst>
              <a:path w="24488" h="7171" extrusionOk="0">
                <a:moveTo>
                  <a:pt x="1537" y="0"/>
                </a:moveTo>
                <a:cubicBezTo>
                  <a:pt x="0" y="0"/>
                  <a:pt x="0" y="2293"/>
                  <a:pt x="1537" y="2293"/>
                </a:cubicBezTo>
                <a:cubicBezTo>
                  <a:pt x="1854" y="2293"/>
                  <a:pt x="2342" y="3439"/>
                  <a:pt x="2610" y="4049"/>
                </a:cubicBezTo>
                <a:cubicBezTo>
                  <a:pt x="3220" y="5439"/>
                  <a:pt x="4000" y="7171"/>
                  <a:pt x="5805" y="7171"/>
                </a:cubicBezTo>
                <a:cubicBezTo>
                  <a:pt x="7634" y="7171"/>
                  <a:pt x="8391" y="5439"/>
                  <a:pt x="9000" y="4049"/>
                </a:cubicBezTo>
                <a:cubicBezTo>
                  <a:pt x="9269" y="3439"/>
                  <a:pt x="9781" y="2293"/>
                  <a:pt x="10098" y="2293"/>
                </a:cubicBezTo>
                <a:cubicBezTo>
                  <a:pt x="10415" y="2293"/>
                  <a:pt x="10927" y="3439"/>
                  <a:pt x="11195" y="4049"/>
                </a:cubicBezTo>
                <a:cubicBezTo>
                  <a:pt x="11805" y="5439"/>
                  <a:pt x="12561" y="7171"/>
                  <a:pt x="14390" y="7171"/>
                </a:cubicBezTo>
                <a:cubicBezTo>
                  <a:pt x="16220" y="7171"/>
                  <a:pt x="16976" y="5439"/>
                  <a:pt x="17585" y="4049"/>
                </a:cubicBezTo>
                <a:cubicBezTo>
                  <a:pt x="17854" y="3439"/>
                  <a:pt x="18342" y="2293"/>
                  <a:pt x="18683" y="2293"/>
                </a:cubicBezTo>
                <a:cubicBezTo>
                  <a:pt x="19000" y="2293"/>
                  <a:pt x="19488" y="3439"/>
                  <a:pt x="19756" y="4049"/>
                </a:cubicBezTo>
                <a:cubicBezTo>
                  <a:pt x="20366" y="5439"/>
                  <a:pt x="21122" y="7171"/>
                  <a:pt x="22951" y="7171"/>
                </a:cubicBezTo>
                <a:cubicBezTo>
                  <a:pt x="24488" y="7171"/>
                  <a:pt x="24488" y="4878"/>
                  <a:pt x="22951" y="4878"/>
                </a:cubicBezTo>
                <a:cubicBezTo>
                  <a:pt x="22634" y="4878"/>
                  <a:pt x="22146" y="3732"/>
                  <a:pt x="21878" y="3122"/>
                </a:cubicBezTo>
                <a:cubicBezTo>
                  <a:pt x="21268" y="1732"/>
                  <a:pt x="20488" y="0"/>
                  <a:pt x="18683" y="0"/>
                </a:cubicBezTo>
                <a:cubicBezTo>
                  <a:pt x="16854" y="0"/>
                  <a:pt x="16098" y="1732"/>
                  <a:pt x="15488" y="3122"/>
                </a:cubicBezTo>
                <a:cubicBezTo>
                  <a:pt x="15220" y="3732"/>
                  <a:pt x="14707" y="4878"/>
                  <a:pt x="14390" y="4878"/>
                </a:cubicBezTo>
                <a:cubicBezTo>
                  <a:pt x="14073" y="4878"/>
                  <a:pt x="13561" y="3732"/>
                  <a:pt x="13293" y="3122"/>
                </a:cubicBezTo>
                <a:cubicBezTo>
                  <a:pt x="12683" y="1732"/>
                  <a:pt x="11927" y="0"/>
                  <a:pt x="10098" y="0"/>
                </a:cubicBezTo>
                <a:cubicBezTo>
                  <a:pt x="8269" y="0"/>
                  <a:pt x="7512" y="1732"/>
                  <a:pt x="6903" y="3122"/>
                </a:cubicBezTo>
                <a:cubicBezTo>
                  <a:pt x="6634" y="3732"/>
                  <a:pt x="6147" y="4878"/>
                  <a:pt x="5805" y="4878"/>
                </a:cubicBezTo>
                <a:cubicBezTo>
                  <a:pt x="5488" y="4878"/>
                  <a:pt x="5000" y="3732"/>
                  <a:pt x="4732" y="3122"/>
                </a:cubicBezTo>
                <a:cubicBezTo>
                  <a:pt x="4122" y="1732"/>
                  <a:pt x="3366" y="0"/>
                  <a:pt x="1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5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0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5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3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6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1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32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3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7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0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0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8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9237"/>
      </p:ext>
    </p:extLst>
  </p:cSld>
  <p:clrMapOvr>
    <a:masterClrMapping/>
  </p:clrMapOvr>
  <p:transition spd="slow" advClick="0" advTm="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666392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45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95" r:id="rId17"/>
    <p:sldLayoutId id="2147483796" r:id="rId18"/>
    <p:sldLayoutId id="2147483797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18" Type="http://schemas.openxmlformats.org/officeDocument/2006/relationships/slide" Target="slide8.xml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slide" Target="slide13.xml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slide" Target="slide9.xml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11.xml"/><Relationship Id="rId22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-1" y="-92437"/>
            <a:ext cx="12192001" cy="18390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613123" y="-216657"/>
            <a:ext cx="757443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48312" y="1165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1593" y="-660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4791" y="402017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38" y="4257559"/>
            <a:ext cx="1905438" cy="28036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08F0E8-04AD-4456-B690-B5EC3873E017}"/>
              </a:ext>
            </a:extLst>
          </p:cNvPr>
          <p:cNvSpPr/>
          <p:nvPr/>
        </p:nvSpPr>
        <p:spPr>
          <a:xfrm>
            <a:off x="3943541" y="1724103"/>
            <a:ext cx="788454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 LUYỆN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TỪ VÀ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640" y="570208"/>
            <a:ext cx="10769445" cy="1292464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rễ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164" y="2205732"/>
            <a:ext cx="7136021" cy="84025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Chia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kẹo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3" y="2262288"/>
            <a:ext cx="728940" cy="727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0500" y="3358405"/>
            <a:ext cx="7159429" cy="81930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0" y="3411488"/>
            <a:ext cx="720403" cy="731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0500" y="4354320"/>
            <a:ext cx="7160207" cy="81669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Dạy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17" y="4390545"/>
            <a:ext cx="728940" cy="7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17621" y="1296398"/>
            <a:ext cx="5301699" cy="738466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BD2C67-DA99-4AA6-8309-63166FA6F5AB}"/>
              </a:ext>
            </a:extLst>
          </p:cNvPr>
          <p:cNvSpPr/>
          <p:nvPr/>
        </p:nvSpPr>
        <p:spPr>
          <a:xfrm>
            <a:off x="837069" y="2421163"/>
            <a:ext cx="10745331" cy="895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kumimoji="0" lang="en-US" sz="3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41" y="-1840461"/>
            <a:ext cx="14159110" cy="702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522" y="2788253"/>
            <a:ext cx="3243163" cy="2564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39" y="1449234"/>
            <a:ext cx="2964830" cy="3652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97" y="1369292"/>
            <a:ext cx="2964830" cy="3652951"/>
          </a:xfrm>
          <a:prstGeom prst="rect">
            <a:avLst/>
          </a:prstGeom>
        </p:spPr>
      </p:pic>
      <p:pic>
        <p:nvPicPr>
          <p:cNvPr id="3076" name="Picture 4" descr="Forest Road Cartoon High Res Stock Image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2" b="19463"/>
          <a:stretch/>
        </p:blipFill>
        <p:spPr bwMode="auto">
          <a:xfrm>
            <a:off x="-562206" y="4922764"/>
            <a:ext cx="12741609" cy="19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138312" y="1670833"/>
            <a:ext cx="8560037" cy="4322573"/>
            <a:chOff x="1575936" y="1016001"/>
            <a:chExt cx="6435950" cy="3241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936" y="1016001"/>
              <a:ext cx="6302746" cy="3241930"/>
            </a:xfrm>
            <a:prstGeom prst="rect">
              <a:avLst/>
            </a:prstGeom>
          </p:spPr>
        </p:pic>
        <p:sp>
          <p:nvSpPr>
            <p:cNvPr id="4" name="Google Shape;304;p35"/>
            <p:cNvSpPr txBox="1">
              <a:spLocks/>
            </p:cNvSpPr>
            <p:nvPr/>
          </p:nvSpPr>
          <p:spPr>
            <a:xfrm>
              <a:off x="3512459" y="1854066"/>
              <a:ext cx="4499427" cy="1194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7200" b="0" i="0" u="none" strike="noStrike" cap="none">
                  <a:solidFill>
                    <a:schemeClr val="dk1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140B"/>
                </a:buClr>
                <a:buSzPts val="3000"/>
                <a:buFont typeface="Chewy"/>
                <a:buNone/>
                <a:tabLst>
                  <a:tab pos="1081999" algn="l"/>
                </a:tabLst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Chewy"/>
                </a:rPr>
                <a:t>CẢM ƠN CÁC </a:t>
              </a: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Chewy"/>
                </a:rPr>
                <a:t>BẠN!</a:t>
              </a:r>
              <a:endPara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7531E-6 L -0.8342 0.00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83743" y="1187126"/>
            <a:ext cx="64118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PHÁ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2251368" y="742215"/>
            <a:ext cx="974920" cy="1152614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6CB3D3-7479-4A64-B788-119E2F84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" y="-11451"/>
            <a:ext cx="1217771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0641" y="346932"/>
            <a:ext cx="10289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A057A8-5E9B-4970-8969-C11B13F92919}"/>
              </a:ext>
            </a:extLst>
          </p:cNvPr>
          <p:cNvSpPr/>
          <p:nvPr/>
        </p:nvSpPr>
        <p:spPr>
          <a:xfrm>
            <a:off x="1301215" y="1353355"/>
            <a:ext cx="271759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F40732-5B71-41DA-8B16-547C305B3167}"/>
              </a:ext>
            </a:extLst>
          </p:cNvPr>
          <p:cNvSpPr/>
          <p:nvPr/>
        </p:nvSpPr>
        <p:spPr>
          <a:xfrm>
            <a:off x="4213144" y="1353355"/>
            <a:ext cx="2097108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65832F2-D843-4E36-A0FA-47840E93DE77}"/>
              </a:ext>
            </a:extLst>
          </p:cNvPr>
          <p:cNvSpPr/>
          <p:nvPr/>
        </p:nvSpPr>
        <p:spPr>
          <a:xfrm>
            <a:off x="6504587" y="1353355"/>
            <a:ext cx="2097108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30CD70-86A3-4358-8FAC-71DFCD380569}"/>
              </a:ext>
            </a:extLst>
          </p:cNvPr>
          <p:cNvSpPr/>
          <p:nvPr/>
        </p:nvSpPr>
        <p:spPr>
          <a:xfrm>
            <a:off x="8796030" y="1353354"/>
            <a:ext cx="1737879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CC3299-8D37-48D8-BD4C-6CCA1FFC2859}"/>
              </a:ext>
            </a:extLst>
          </p:cNvPr>
          <p:cNvSpPr/>
          <p:nvPr/>
        </p:nvSpPr>
        <p:spPr>
          <a:xfrm>
            <a:off x="3691355" y="2609357"/>
            <a:ext cx="242015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98A497-8D45-4F54-B298-97575E3949D2}"/>
              </a:ext>
            </a:extLst>
          </p:cNvPr>
          <p:cNvSpPr/>
          <p:nvPr/>
        </p:nvSpPr>
        <p:spPr>
          <a:xfrm>
            <a:off x="6420558" y="2564708"/>
            <a:ext cx="2420153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E9B9F-8390-4344-A764-9933C3470DBC}"/>
              </a:ext>
            </a:extLst>
          </p:cNvPr>
          <p:cNvSpPr txBox="1"/>
          <p:nvPr/>
        </p:nvSpPr>
        <p:spPr>
          <a:xfrm>
            <a:off x="1782606" y="3877547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D7082-B013-49BC-8D3C-0DD1F72AA73E}"/>
              </a:ext>
            </a:extLst>
          </p:cNvPr>
          <p:cNvSpPr txBox="1"/>
          <p:nvPr/>
        </p:nvSpPr>
        <p:spPr>
          <a:xfrm>
            <a:off x="1782606" y="4628507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767B2F1-CD5A-4E88-9EE3-B031BE1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1561840"/>
            <a:ext cx="6289907" cy="6455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090F9-6494-465A-8746-56E1D89B3B6F}"/>
              </a:ext>
            </a:extLst>
          </p:cNvPr>
          <p:cNvSpPr txBox="1"/>
          <p:nvPr/>
        </p:nvSpPr>
        <p:spPr>
          <a:xfrm>
            <a:off x="1700462" y="1054008"/>
            <a:ext cx="1084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D687D7B6-F11D-425E-BBE6-1C0BBCA6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0CDF38-B4DA-4964-A343-F285B1B725DD}"/>
              </a:ext>
            </a:extLst>
          </p:cNvPr>
          <p:cNvSpPr/>
          <p:nvPr/>
        </p:nvSpPr>
        <p:spPr>
          <a:xfrm>
            <a:off x="1427686" y="4451875"/>
            <a:ext cx="271759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AEB433-D260-40D1-BA58-7E62543BEBD3}"/>
              </a:ext>
            </a:extLst>
          </p:cNvPr>
          <p:cNvSpPr/>
          <p:nvPr/>
        </p:nvSpPr>
        <p:spPr>
          <a:xfrm>
            <a:off x="4339615" y="4451875"/>
            <a:ext cx="2097108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FEA12B-056E-485A-9A5B-4D96A6952460}"/>
              </a:ext>
            </a:extLst>
          </p:cNvPr>
          <p:cNvSpPr/>
          <p:nvPr/>
        </p:nvSpPr>
        <p:spPr>
          <a:xfrm>
            <a:off x="6631058" y="4451875"/>
            <a:ext cx="2097108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6285C-5332-4493-97E6-D2AE215D10CD}"/>
              </a:ext>
            </a:extLst>
          </p:cNvPr>
          <p:cNvSpPr/>
          <p:nvPr/>
        </p:nvSpPr>
        <p:spPr>
          <a:xfrm>
            <a:off x="8922501" y="4451874"/>
            <a:ext cx="1737879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7BE454-1E7F-46B0-A199-1F7C1ED5B3C7}"/>
              </a:ext>
            </a:extLst>
          </p:cNvPr>
          <p:cNvSpPr/>
          <p:nvPr/>
        </p:nvSpPr>
        <p:spPr>
          <a:xfrm>
            <a:off x="3817826" y="5707877"/>
            <a:ext cx="242015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B0FBF0-D28B-4FB8-B85B-A5694FEADFC4}"/>
              </a:ext>
            </a:extLst>
          </p:cNvPr>
          <p:cNvSpPr/>
          <p:nvPr/>
        </p:nvSpPr>
        <p:spPr>
          <a:xfrm>
            <a:off x="6547029" y="5663228"/>
            <a:ext cx="2420153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23493-61E2-4098-AEC8-6C44744DC98E}"/>
              </a:ext>
            </a:extLst>
          </p:cNvPr>
          <p:cNvSpPr txBox="1"/>
          <p:nvPr/>
        </p:nvSpPr>
        <p:spPr>
          <a:xfrm>
            <a:off x="865514" y="1479163"/>
            <a:ext cx="1153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72675-F41D-4209-B811-DD78C4E0AD70}"/>
              </a:ext>
            </a:extLst>
          </p:cNvPr>
          <p:cNvSpPr txBox="1"/>
          <p:nvPr/>
        </p:nvSpPr>
        <p:spPr>
          <a:xfrm>
            <a:off x="865514" y="3357538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0641" y="346932"/>
            <a:ext cx="10289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8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2292 -0.3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14258 -0.3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1523 -0.4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21328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8568 -0.18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1852 L -0.06731 -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FAA173-155C-4017-9DC4-67294EACB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7" y="585542"/>
            <a:ext cx="4426672" cy="5686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231357-5FBF-468D-A9BF-ABA9C6FB6A6E}"/>
              </a:ext>
            </a:extLst>
          </p:cNvPr>
          <p:cNvSpPr txBox="1"/>
          <p:nvPr/>
        </p:nvSpPr>
        <p:spPr>
          <a:xfrm>
            <a:off x="5581804" y="2312802"/>
            <a:ext cx="554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(1950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5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6BF67-3584-45B6-8BC1-8649FD12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0122"/>
            <a:ext cx="7467600" cy="4834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F41D3-253A-4345-8B42-23B68B8D16F9}"/>
              </a:ext>
            </a:extLst>
          </p:cNvPr>
          <p:cNvSpPr txBox="1"/>
          <p:nvPr/>
        </p:nvSpPr>
        <p:spPr>
          <a:xfrm>
            <a:off x="614527" y="5473060"/>
            <a:ext cx="10962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dõi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1958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9899485" y="433766"/>
            <a:ext cx="1529256" cy="1584649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723595" y="2009000"/>
            <a:ext cx="10492494" cy="79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84091-FCA9-4005-8303-EA404829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3" y="322137"/>
            <a:ext cx="6982657" cy="4917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1A1BC7-8B3C-4899-AEAD-261EA80FF9EE}"/>
              </a:ext>
            </a:extLst>
          </p:cNvPr>
          <p:cNvSpPr txBox="1"/>
          <p:nvPr/>
        </p:nvSpPr>
        <p:spPr>
          <a:xfrm>
            <a:off x="805026" y="5504365"/>
            <a:ext cx="10230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Thanh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D40F90B8-E27E-4333-A2B8-43404539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7" y="323926"/>
            <a:ext cx="7184693" cy="47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EC662-2DD4-40D8-A997-D83C43225C0E}"/>
              </a:ext>
            </a:extLst>
          </p:cNvPr>
          <p:cNvSpPr txBox="1"/>
          <p:nvPr/>
        </p:nvSpPr>
        <p:spPr>
          <a:xfrm>
            <a:off x="742242" y="5230966"/>
            <a:ext cx="106256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tịch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0" dirty="0" err="1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i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9/2/1955).</a:t>
            </a:r>
            <a:endParaRPr lang="en-US" sz="2800" b="1" dirty="0">
              <a:solidFill>
                <a:srgbClr val="0033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3A478636-D67E-474E-B5A8-0C5F119B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216342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79745" y="257488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3A3027-C6EA-44D6-B7AF-FE3400F38A84}"/>
              </a:ext>
            </a:extLst>
          </p:cNvPr>
          <p:cNvGrpSpPr/>
          <p:nvPr/>
        </p:nvGrpSpPr>
        <p:grpSpPr>
          <a:xfrm>
            <a:off x="3339029" y="1330941"/>
            <a:ext cx="2353309" cy="1565233"/>
            <a:chOff x="190500" y="2384485"/>
            <a:chExt cx="7214651" cy="1982627"/>
          </a:xfrm>
          <a:noFill/>
        </p:grpSpPr>
        <p:sp>
          <p:nvSpPr>
            <p:cNvPr id="20" name="Rounded Rectangle 1">
              <a:extLst>
                <a:ext uri="{FF2B5EF4-FFF2-40B4-BE49-F238E27FC236}">
                  <a16:creationId xmlns:a16="http://schemas.microsoft.com/office/drawing/2014/main" id="{1947AAAB-4323-4CB5-9C15-9D53AB9354AD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071D-991B-4C9C-BA62-F517A5DFE35F}"/>
                </a:ext>
              </a:extLst>
            </p:cNvPr>
            <p:cNvSpPr txBox="1"/>
            <p:nvPr/>
          </p:nvSpPr>
          <p:spPr>
            <a:xfrm>
              <a:off x="190500" y="2384485"/>
              <a:ext cx="7214651" cy="19826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D8019D-E5AC-4532-8FC8-BF28CEA6F4E5}"/>
              </a:ext>
            </a:extLst>
          </p:cNvPr>
          <p:cNvGrpSpPr/>
          <p:nvPr/>
        </p:nvGrpSpPr>
        <p:grpSpPr>
          <a:xfrm>
            <a:off x="5616869" y="1330941"/>
            <a:ext cx="2353309" cy="1565233"/>
            <a:chOff x="156832" y="2390152"/>
            <a:chExt cx="6637489" cy="1982627"/>
          </a:xfrm>
          <a:noFill/>
        </p:grpSpPr>
        <p:sp>
          <p:nvSpPr>
            <p:cNvPr id="30" name="Rounded Rectangle 15">
              <a:extLst>
                <a:ext uri="{FF2B5EF4-FFF2-40B4-BE49-F238E27FC236}">
                  <a16:creationId xmlns:a16="http://schemas.microsoft.com/office/drawing/2014/main" id="{E4317007-9326-448D-BE1F-3C57956B91A3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CCC3B4-6777-4846-A097-EB4E97BAA555}"/>
                </a:ext>
              </a:extLst>
            </p:cNvPr>
            <p:cNvSpPr txBox="1"/>
            <p:nvPr/>
          </p:nvSpPr>
          <p:spPr>
            <a:xfrm>
              <a:off x="156832" y="2390152"/>
              <a:ext cx="6637489" cy="19826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thiện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40978F-3BF7-4676-97DA-28459AEB52DA}"/>
              </a:ext>
            </a:extLst>
          </p:cNvPr>
          <p:cNvGrpSpPr/>
          <p:nvPr/>
        </p:nvGrpSpPr>
        <p:grpSpPr>
          <a:xfrm>
            <a:off x="7982115" y="1366377"/>
            <a:ext cx="1542161" cy="1565233"/>
            <a:chOff x="190500" y="2423100"/>
            <a:chExt cx="6342523" cy="2073531"/>
          </a:xfrm>
          <a:noFill/>
        </p:grpSpPr>
        <p:sp>
          <p:nvSpPr>
            <p:cNvPr id="33" name="Rounded Rectangle 19">
              <a:extLst>
                <a:ext uri="{FF2B5EF4-FFF2-40B4-BE49-F238E27FC236}">
                  <a16:creationId xmlns:a16="http://schemas.microsoft.com/office/drawing/2014/main" id="{D10CF9AF-B2D2-49A1-B086-78036C5C2D62}"/>
                </a:ext>
              </a:extLst>
            </p:cNvPr>
            <p:cNvSpPr/>
            <p:nvPr/>
          </p:nvSpPr>
          <p:spPr>
            <a:xfrm>
              <a:off x="190500" y="2468184"/>
              <a:ext cx="6179695" cy="1037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CB3453-10AE-4BBE-8CCF-ACE856F51F2E}"/>
                </a:ext>
              </a:extLst>
            </p:cNvPr>
            <p:cNvSpPr txBox="1"/>
            <p:nvPr/>
          </p:nvSpPr>
          <p:spPr>
            <a:xfrm>
              <a:off x="190500" y="2423100"/>
              <a:ext cx="6342523" cy="20735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 defTabSz="887094">
                <a:lnSpc>
                  <a:spcPct val="150000"/>
                </a:lnSpc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ED4154-F762-40B7-92E3-657D6DE3B02C}"/>
              </a:ext>
            </a:extLst>
          </p:cNvPr>
          <p:cNvSpPr txBox="1"/>
          <p:nvPr/>
        </p:nvSpPr>
        <p:spPr>
          <a:xfrm>
            <a:off x="1711580" y="2136682"/>
            <a:ext cx="235330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8102F-1652-4543-83B9-F1E9232FE2D9}"/>
              </a:ext>
            </a:extLst>
          </p:cNvPr>
          <p:cNvSpPr txBox="1"/>
          <p:nvPr/>
        </p:nvSpPr>
        <p:spPr>
          <a:xfrm>
            <a:off x="1207278" y="2241540"/>
            <a:ext cx="9925179" cy="108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D39925-038C-48E5-8FB1-C6B984BA7E05}"/>
              </a:ext>
            </a:extLst>
          </p:cNvPr>
          <p:cNvSpPr txBox="1"/>
          <p:nvPr/>
        </p:nvSpPr>
        <p:spPr>
          <a:xfrm>
            <a:off x="1566881" y="3594115"/>
            <a:ext cx="264270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3FAE50-7531-4C23-A07A-437553A4768D}"/>
              </a:ext>
            </a:extLst>
          </p:cNvPr>
          <p:cNvSpPr txBox="1"/>
          <p:nvPr/>
        </p:nvSpPr>
        <p:spPr>
          <a:xfrm>
            <a:off x="1063689" y="3506314"/>
            <a:ext cx="1023182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E9131-AD93-47D6-B29C-793F33F77945}"/>
              </a:ext>
            </a:extLst>
          </p:cNvPr>
          <p:cNvSpPr txBox="1"/>
          <p:nvPr/>
        </p:nvSpPr>
        <p:spPr>
          <a:xfrm>
            <a:off x="1567624" y="4400376"/>
            <a:ext cx="235330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FAF1B8-BC31-46D5-8FE1-19975AFD8FAB}"/>
              </a:ext>
            </a:extLst>
          </p:cNvPr>
          <p:cNvSpPr txBox="1"/>
          <p:nvPr/>
        </p:nvSpPr>
        <p:spPr>
          <a:xfrm>
            <a:off x="576285" y="4316663"/>
            <a:ext cx="1055617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F5C4E571-C497-407E-AEC6-65C78DCD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0"/>
            <a:ext cx="12163425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9D5BDD-C645-4FFA-BC33-C99931467B55}"/>
              </a:ext>
            </a:extLst>
          </p:cNvPr>
          <p:cNvGrpSpPr/>
          <p:nvPr/>
        </p:nvGrpSpPr>
        <p:grpSpPr>
          <a:xfrm>
            <a:off x="2513582" y="1026141"/>
            <a:ext cx="2353309" cy="1659233"/>
            <a:chOff x="190500" y="2384485"/>
            <a:chExt cx="7214651" cy="2101694"/>
          </a:xfrm>
          <a:noFill/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6D2ABE66-3789-4906-80C5-F31EEE55A1D4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FF4770-42BD-49BE-934C-4B3862B0D7BB}"/>
                </a:ext>
              </a:extLst>
            </p:cNvPr>
            <p:cNvSpPr txBox="1"/>
            <p:nvPr/>
          </p:nvSpPr>
          <p:spPr>
            <a:xfrm>
              <a:off x="190500" y="2384485"/>
              <a:ext cx="7214651" cy="21016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endPara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521E3E-11DF-420F-938D-C9FDB1CF639E}"/>
              </a:ext>
            </a:extLst>
          </p:cNvPr>
          <p:cNvGrpSpPr/>
          <p:nvPr/>
        </p:nvGrpSpPr>
        <p:grpSpPr>
          <a:xfrm>
            <a:off x="4791422" y="1026141"/>
            <a:ext cx="2353309" cy="1659233"/>
            <a:chOff x="156832" y="2390152"/>
            <a:chExt cx="6637489" cy="2101694"/>
          </a:xfrm>
          <a:noFill/>
        </p:grpSpPr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E33DF9A5-B762-435B-B247-EF2C343D764D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D2A448-D4A7-4B57-A17D-8CAD3CE5DCB9}"/>
                </a:ext>
              </a:extLst>
            </p:cNvPr>
            <p:cNvSpPr txBox="1"/>
            <p:nvPr/>
          </p:nvSpPr>
          <p:spPr>
            <a:xfrm>
              <a:off x="156832" y="2390152"/>
              <a:ext cx="6637489" cy="21016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thiện</a:t>
              </a:r>
              <a:endPara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8B6CB-78A8-456B-9C93-BC59D6711F23}"/>
              </a:ext>
            </a:extLst>
          </p:cNvPr>
          <p:cNvGrpSpPr/>
          <p:nvPr/>
        </p:nvGrpSpPr>
        <p:grpSpPr>
          <a:xfrm>
            <a:off x="7156668" y="1061577"/>
            <a:ext cx="1542161" cy="1659233"/>
            <a:chOff x="190500" y="2423100"/>
            <a:chExt cx="6342523" cy="2198057"/>
          </a:xfrm>
          <a:noFill/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B05B877F-DB13-4DD9-9063-5BE85FEB7065}"/>
                </a:ext>
              </a:extLst>
            </p:cNvPr>
            <p:cNvSpPr/>
            <p:nvPr/>
          </p:nvSpPr>
          <p:spPr>
            <a:xfrm>
              <a:off x="190500" y="2468184"/>
              <a:ext cx="6179695" cy="1037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E05AE2-E7BF-40DB-A2B7-E9C5D1582767}"/>
                </a:ext>
              </a:extLst>
            </p:cNvPr>
            <p:cNvSpPr txBox="1"/>
            <p:nvPr/>
          </p:nvSpPr>
          <p:spPr>
            <a:xfrm>
              <a:off x="190500" y="2423100"/>
              <a:ext cx="6342523" cy="21980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</a:t>
              </a:r>
              <a:endPara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 defTabSz="887094">
                <a:lnSpc>
                  <a:spcPct val="150000"/>
                </a:lnSpc>
              </a:pPr>
              <a:endParaRPr lang="en-US" sz="3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939C24D-78F2-415D-873B-7E3AE54C7DC4}"/>
              </a:ext>
            </a:extLst>
          </p:cNvPr>
          <p:cNvSpPr txBox="1"/>
          <p:nvPr/>
        </p:nvSpPr>
        <p:spPr>
          <a:xfrm>
            <a:off x="705391" y="2062445"/>
            <a:ext cx="9983449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lao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F3A428-A3C5-4879-A5E8-17563D7FEC3B}"/>
              </a:ext>
            </a:extLst>
          </p:cNvPr>
          <p:cNvSpPr txBox="1"/>
          <p:nvPr/>
        </p:nvSpPr>
        <p:spPr>
          <a:xfrm>
            <a:off x="705391" y="3006584"/>
            <a:ext cx="1147232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B6E69-6B6B-4A6C-BA3B-9C84909A175B}"/>
              </a:ext>
            </a:extLst>
          </p:cNvPr>
          <p:cNvSpPr txBox="1"/>
          <p:nvPr/>
        </p:nvSpPr>
        <p:spPr>
          <a:xfrm>
            <a:off x="7355233" y="2046727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5B76E5-0DCC-4003-97C5-267C7C467306}"/>
              </a:ext>
            </a:extLst>
          </p:cNvPr>
          <p:cNvSpPr txBox="1"/>
          <p:nvPr/>
        </p:nvSpPr>
        <p:spPr>
          <a:xfrm>
            <a:off x="6570879" y="3003876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B9EFD-55D4-4D63-8733-717DADD143C2}"/>
              </a:ext>
            </a:extLst>
          </p:cNvPr>
          <p:cNvSpPr txBox="1"/>
          <p:nvPr/>
        </p:nvSpPr>
        <p:spPr>
          <a:xfrm>
            <a:off x="705391" y="3816810"/>
            <a:ext cx="11046654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9567BE-3B00-4841-BA4C-4B23FEF494F9}"/>
              </a:ext>
            </a:extLst>
          </p:cNvPr>
          <p:cNvSpPr txBox="1"/>
          <p:nvPr/>
        </p:nvSpPr>
        <p:spPr>
          <a:xfrm>
            <a:off x="5483924" y="3847555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79745" y="257488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3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081 0.1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3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24 0.2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1576 0.3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93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843981" y="479617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AD609-B1B4-42C3-9996-5E9360DAC365}"/>
              </a:ext>
            </a:extLst>
          </p:cNvPr>
          <p:cNvSpPr txBox="1"/>
          <p:nvPr/>
        </p:nvSpPr>
        <p:spPr>
          <a:xfrm>
            <a:off x="375561" y="1852584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EC391-8E93-482F-8285-B75159FF8530}"/>
              </a:ext>
            </a:extLst>
          </p:cNvPr>
          <p:cNvSpPr txBox="1"/>
          <p:nvPr/>
        </p:nvSpPr>
        <p:spPr>
          <a:xfrm>
            <a:off x="375562" y="2789210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93FD16-4F97-40BC-865D-0B78F9CD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12" y="1006594"/>
            <a:ext cx="4876800" cy="3499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3839D542-36B3-4DF6-8F27-A3EBB024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0"/>
            <a:ext cx="1216342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7933B1-871C-4214-903D-49A85AA9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86" y="2005024"/>
            <a:ext cx="4010442" cy="287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C6FA0-64A2-4CD6-AD12-1AAF156579CF}"/>
              </a:ext>
            </a:extLst>
          </p:cNvPr>
          <p:cNvSpPr txBox="1"/>
          <p:nvPr/>
        </p:nvSpPr>
        <p:spPr>
          <a:xfrm>
            <a:off x="5691107" y="3181059"/>
            <a:ext cx="4010442" cy="817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14BCD-F13C-4E35-8B9F-17E99A30641B}"/>
              </a:ext>
            </a:extLst>
          </p:cNvPr>
          <p:cNvSpPr txBox="1"/>
          <p:nvPr/>
        </p:nvSpPr>
        <p:spPr>
          <a:xfrm>
            <a:off x="2512472" y="5145889"/>
            <a:ext cx="3784857" cy="92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8706" tIns="44353" rIns="88706" bIns="44353" rtlCol="0">
            <a:spAutoFit/>
          </a:bodyPr>
          <a:lstStyle/>
          <a:p>
            <a:pPr defTabSz="887094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sóc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843981" y="479617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AD609-B1B4-42C3-9996-5E9360DAC365}"/>
              </a:ext>
            </a:extLst>
          </p:cNvPr>
          <p:cNvSpPr txBox="1"/>
          <p:nvPr/>
        </p:nvSpPr>
        <p:spPr>
          <a:xfrm>
            <a:off x="361047" y="995273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0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3839D542-36B3-4DF6-8F27-A3EBB024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89857"/>
            <a:ext cx="1216342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31DFA-335F-43CC-8068-7826306E1548}"/>
              </a:ext>
            </a:extLst>
          </p:cNvPr>
          <p:cNvSpPr txBox="1"/>
          <p:nvPr/>
        </p:nvSpPr>
        <p:spPr>
          <a:xfrm>
            <a:off x="329574" y="795348"/>
            <a:ext cx="8087709" cy="739109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AABB3E-2F46-428C-AAF7-521645A8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65" y="1620836"/>
            <a:ext cx="4736119" cy="318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EC1DA5-954E-4F8C-9413-BE434495BDFD}"/>
              </a:ext>
            </a:extLst>
          </p:cNvPr>
          <p:cNvSpPr txBox="1"/>
          <p:nvPr/>
        </p:nvSpPr>
        <p:spPr>
          <a:xfrm>
            <a:off x="2464366" y="4887421"/>
            <a:ext cx="6794348" cy="82823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tưới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C2C96-3CCD-40E6-85C1-61C5FBC9AD4F}"/>
              </a:ext>
            </a:extLst>
          </p:cNvPr>
          <p:cNvSpPr txBox="1"/>
          <p:nvPr/>
        </p:nvSpPr>
        <p:spPr>
          <a:xfrm>
            <a:off x="2464366" y="5595866"/>
            <a:ext cx="7754310" cy="739750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vườn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733088" y="210239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99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63688" y="1368100"/>
            <a:ext cx="10475912" cy="1065213"/>
          </a:xfrm>
        </p:spPr>
        <p:txBody>
          <a:bodyPr/>
          <a:lstStyle/>
          <a:p>
            <a:pPr marL="139700" indent="0">
              <a:buNone/>
            </a:pPr>
            <a:r>
              <a:rPr lang="en-US" sz="7200" dirty="0" err="1">
                <a:solidFill>
                  <a:srgbClr val="FF0000"/>
                </a:solidFill>
                <a:latin typeface="+mn-lt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CON!</a:t>
            </a:r>
          </a:p>
        </p:txBody>
      </p:sp>
      <p:pic>
        <p:nvPicPr>
          <p:cNvPr id="88" name="Picture 8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D234B4-0271-4E67-9402-B57F19CD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500">
                        <a14:foregroundMark x1="25700" y1="55648" x2="25700" y2="82130"/>
                        <a14:foregroundMark x1="17100" y1="88704" x2="27000" y2="88148"/>
                        <a14:foregroundMark x1="27000" y1="88148" x2="34400" y2="88148"/>
                        <a14:foregroundMark x1="65500" y1="89630" x2="93500" y2="85370"/>
                        <a14:foregroundMark x1="89300" y1="74630" x2="89500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81" y="903547"/>
            <a:ext cx="6243101" cy="60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705772" cy="44157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877" y="1988661"/>
            <a:ext cx="9635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được từ ngữ chỉ tình cảm,yêu thương.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Đặt được câu giới thiệu theo mẫu.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83743" y="1187126"/>
            <a:ext cx="64118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2251368" y="742215"/>
            <a:ext cx="974920" cy="1152614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34" y="1869478"/>
            <a:ext cx="3732157" cy="5284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4"/>
          <a:stretch/>
        </p:blipFill>
        <p:spPr>
          <a:xfrm>
            <a:off x="6443124" y="1869477"/>
            <a:ext cx="1766363" cy="4063624"/>
          </a:xfrm>
          <a:prstGeom prst="rect">
            <a:avLst/>
          </a:prstGeom>
        </p:spPr>
      </p:pic>
      <p:sp>
        <p:nvSpPr>
          <p:cNvPr id="3" name="Google Shape;304;p35"/>
          <p:cNvSpPr txBox="1">
            <a:spLocks/>
          </p:cNvSpPr>
          <p:nvPr/>
        </p:nvSpPr>
        <p:spPr>
          <a:xfrm>
            <a:off x="847143" y="936987"/>
            <a:ext cx="10767979" cy="15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7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140B"/>
              </a:buClr>
              <a:buSzPts val="3000"/>
              <a:buFont typeface="Chewy"/>
              <a:buNone/>
              <a:tabLst>
                <a:tab pos="1081999" algn="l"/>
              </a:tabLst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Chuyến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xe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yêu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thương</a:t>
            </a:r>
            <a:endParaRPr kumimoji="0" lang="it-IT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hew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0"/>
          <a:stretch/>
        </p:blipFill>
        <p:spPr>
          <a:xfrm>
            <a:off x="469371" y="2794376"/>
            <a:ext cx="5761761" cy="406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71" y="4945970"/>
            <a:ext cx="1194468" cy="123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53" y="5126534"/>
            <a:ext cx="2262744" cy="16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3" y="5929726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8927003" y="2730705"/>
            <a:ext cx="693549" cy="1430892"/>
            <a:chOff x="7526752" y="2253590"/>
            <a:chExt cx="657480" cy="1423907"/>
          </a:xfrm>
        </p:grpSpPr>
        <p:pic>
          <p:nvPicPr>
            <p:cNvPr id="41" name="Picture 22" descr="Hình ảnh Trái Cây Mía Mía Dài, Trái Cây, Cây Mía, Mía Dài miễn phí tải tập  tin PNG PSDComment và Vecto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438" b="95469" l="55313" r="69844">
                          <a14:backgroundMark x1="56875" y1="48750" x2="56875" y2="48750"/>
                          <a14:backgroundMark x1="56563" y1="47031" x2="55937" y2="52500"/>
                          <a14:backgroundMark x1="67188" y1="49219" x2="66406" y2="59375"/>
                          <a14:backgroundMark x1="66094" y1="58281" x2="65156" y2="64063"/>
                          <a14:backgroundMark x1="65000" y1="65469" x2="65000" y2="65469"/>
                          <a14:backgroundMark x1="63750" y1="67813" x2="63750" y2="67813"/>
                          <a14:backgroundMark x1="63750" y1="61875" x2="63750" y2="61875"/>
                          <a14:backgroundMark x1="56719" y1="52500" x2="56719" y2="5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5" t="42543" r="30841"/>
            <a:stretch/>
          </p:blipFill>
          <p:spPr bwMode="auto">
            <a:xfrm>
              <a:off x="7526752" y="2253591"/>
              <a:ext cx="478658" cy="142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Hình ảnh Trái Cây Mía Mía Dài, Trái Cây, Cây Mía, Mía Dài miễn phí tải tập  tin PNG PSDComment và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5" t="42543" r="30841"/>
            <a:stretch/>
          </p:blipFill>
          <p:spPr bwMode="auto">
            <a:xfrm rot="315219">
              <a:off x="7705574" y="2253590"/>
              <a:ext cx="478658" cy="142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95" y="3073081"/>
            <a:ext cx="912503" cy="9143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5086" flipH="1">
            <a:off x="9956730" y="2798696"/>
            <a:ext cx="732280" cy="732280"/>
          </a:xfrm>
          <a:prstGeom prst="rect">
            <a:avLst/>
          </a:prstGeom>
        </p:spPr>
      </p:pic>
      <p:pic>
        <p:nvPicPr>
          <p:cNvPr id="45" name="Picture 26" descr="Cà Chua-vector Misc-miễn Phí Vector Miễn Phí Tải V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810" y="3331624"/>
            <a:ext cx="547281" cy="4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/>
          <a:srcRect l="70800" r="1"/>
          <a:stretch/>
        </p:blipFill>
        <p:spPr>
          <a:xfrm>
            <a:off x="10144193" y="3110610"/>
            <a:ext cx="508160" cy="699136"/>
          </a:xfrm>
          <a:prstGeom prst="rect">
            <a:avLst/>
          </a:prstGeom>
        </p:spPr>
      </p:pic>
      <p:pic>
        <p:nvPicPr>
          <p:cNvPr id="47" name="Picture 24" descr="Bắp ngô Ngô ngô Ngọt Clip nghệ thuật - ngô png tải về - Miễn phí trong suốt  Ngô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398">
            <a:off x="9670370" y="3213716"/>
            <a:ext cx="838000" cy="5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7188" y="2591825"/>
            <a:ext cx="2976992" cy="1833827"/>
          </a:xfrm>
          <a:prstGeom prst="rect">
            <a:avLst/>
          </a:prstGeom>
        </p:spPr>
      </p:pic>
      <p:pic>
        <p:nvPicPr>
          <p:cNvPr id="49" name="Picture 4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6169" y="2814444"/>
            <a:ext cx="3215152" cy="1484527"/>
          </a:xfrm>
          <a:prstGeom prst="rect">
            <a:avLst/>
          </a:prstGeom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6550" y="1021658"/>
            <a:ext cx="2675872" cy="1083618"/>
          </a:xfrm>
          <a:prstGeom prst="rect">
            <a:avLst/>
          </a:prstGeom>
        </p:spPr>
      </p:pic>
      <p:pic>
        <p:nvPicPr>
          <p:cNvPr id="51" name="Picture 5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3665" y="880770"/>
            <a:ext cx="2919132" cy="1260534"/>
          </a:xfrm>
          <a:prstGeom prst="rect">
            <a:avLst/>
          </a:prstGeom>
        </p:spPr>
      </p:pic>
      <p:pic>
        <p:nvPicPr>
          <p:cNvPr id="52" name="Picture 5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759" y="2752273"/>
            <a:ext cx="2643569" cy="1627422"/>
          </a:xfrm>
          <a:prstGeom prst="rect">
            <a:avLst/>
          </a:prstGeom>
        </p:spPr>
      </p:pic>
      <p:pic>
        <p:nvPicPr>
          <p:cNvPr id="53" name="Picture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237" y="683235"/>
            <a:ext cx="2565299" cy="1474310"/>
          </a:xfrm>
          <a:prstGeom prst="rect">
            <a:avLst/>
          </a:prstGeom>
        </p:spPr>
      </p:pic>
      <p:pic>
        <p:nvPicPr>
          <p:cNvPr id="5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571868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608254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143691" y="1697327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180077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307172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296443" y="391525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831880" y="3897988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868266" y="391525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894186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887540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466009" y="1718307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459363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7088232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660055" y="3864883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081586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5653409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7277597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849420" y="1737869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270951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5842774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688829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260652" y="390621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682183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254006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23315" r="8708" b="24281"/>
          <a:stretch/>
        </p:blipFill>
        <p:spPr>
          <a:xfrm>
            <a:off x="8909700" y="3617482"/>
            <a:ext cx="1910700" cy="11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86" y="413510"/>
            <a:ext cx="8558066" cy="1357233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hát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“Ai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Minh”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1457" y="3791538"/>
            <a:ext cx="3025511" cy="84025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9" y="3788359"/>
            <a:ext cx="754430" cy="7271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37819" y="5004984"/>
            <a:ext cx="3035765" cy="81669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9" y="5094533"/>
            <a:ext cx="754430" cy="7271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738258" y="2595869"/>
            <a:ext cx="3035435" cy="81930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32" y="2595869"/>
            <a:ext cx="745594" cy="731249"/>
          </a:xfrm>
          <a:prstGeom prst="rect">
            <a:avLst/>
          </a:prstGeom>
        </p:spPr>
      </p:pic>
      <p:pic>
        <p:nvPicPr>
          <p:cNvPr id="31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687" y="981692"/>
            <a:ext cx="10139636" cy="1400185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E849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1180" y="2889182"/>
            <a:ext cx="3599554" cy="99589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trọng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4" y="3023555"/>
            <a:ext cx="754430" cy="7271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36771" y="4429957"/>
            <a:ext cx="2949722" cy="87741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quý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72" y="4480587"/>
            <a:ext cx="745594" cy="731249"/>
          </a:xfrm>
          <a:prstGeom prst="rect">
            <a:avLst/>
          </a:prstGeom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614</Words>
  <Application>Microsoft Office PowerPoint</Application>
  <PresentationFormat>Widescreen</PresentationFormat>
  <Paragraphs>85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Chewy</vt:lpstr>
      <vt:lpstr>Gochi Hand</vt:lpstr>
      <vt:lpstr>Patrick Hand</vt:lpstr>
      <vt:lpstr>Patrick Hand SC</vt:lpstr>
      <vt:lpstr>Poppins</vt:lpstr>
      <vt:lpstr>Times New Roman</vt:lpstr>
      <vt:lpstr>Office Theme</vt:lpstr>
      <vt:lpstr>English Language Grammar Rules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99</cp:revision>
  <dcterms:created xsi:type="dcterms:W3CDTF">2021-12-12T09:26:29Z</dcterms:created>
  <dcterms:modified xsi:type="dcterms:W3CDTF">2022-04-27T05:26:09Z</dcterms:modified>
</cp:coreProperties>
</file>