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8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openxmlformats.org/officeDocument/2006/relationships/image" Target="../media/image4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"/>
            <a:ext cx="9144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=""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1672028" y="1162051"/>
            <a:ext cx="6403211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108" y="918185"/>
            <a:ext cx="3798788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32" y="1471740"/>
            <a:ext cx="2350212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365897"/>
            <a:ext cx="701040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=""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=""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=""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=""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1828800" y="2295525"/>
            <a:ext cx="5791199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6380" y="2433759"/>
            <a:ext cx="62088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231085" y="1048323"/>
            <a:ext cx="8706678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428625" y="171451"/>
            <a:ext cx="8647810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vấn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0" y="1647825"/>
            <a:ext cx="7929769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168549" y="4120555"/>
            <a:ext cx="3099218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=""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=""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978685" y="5405120"/>
              <a:ext cx="399392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3313773" y="4377333"/>
            <a:ext cx="566592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=""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248307" y="331076"/>
            <a:ext cx="8712508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609600" y="933450"/>
            <a:ext cx="3883819" cy="21145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4" y="3267076"/>
            <a:ext cx="1884495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=""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464" y="3204440"/>
            <a:ext cx="1742674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4922044" y="923924"/>
            <a:ext cx="3607594" cy="2124075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1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=""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285751" y="1248710"/>
            <a:ext cx="7252097" cy="3384078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=""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=""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Chúng ta cần chung tay bảo vệ môi trường bằng các hành động hàng ngày.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=""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6744891" y="2922588"/>
            <a:ext cx="2464594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=""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=""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=""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=""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=""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=""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=""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=""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=""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=""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=""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=""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=""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=""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=""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=""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=""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=""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=""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=""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=""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=""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=""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=""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=""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=""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=""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=""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=""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=""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=""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=""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=""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=""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=""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=""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=""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=""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=""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=""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=""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=""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=""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=""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=""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=""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=""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=""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=""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=""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=""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=""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=""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=""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=""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=""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=""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=""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=""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=""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=""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=""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=""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=""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=""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=""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=""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=""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=""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=""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=""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=""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=""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=""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=""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=""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=""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=""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=""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=""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=""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=""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=""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=""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=""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264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=""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914401" y="2216934"/>
            <a:ext cx="6004766" cy="3421866"/>
            <a:chOff x="674228" y="4862098"/>
            <a:chExt cx="5343799" cy="1461938"/>
          </a:xfrm>
        </p:grpSpPr>
        <p:sp>
          <p:nvSpPr>
            <p:cNvPr id="7" name="Rectangle: Rounded Corners 2">
              <a:extLst>
                <a:ext uri="{FF2B5EF4-FFF2-40B4-BE49-F238E27FC236}">
                  <a16:creationId xmlns=""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461938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=""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3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=""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4224867" y="1"/>
            <a:ext cx="422275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=""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" y="343105"/>
            <a:ext cx="1514114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=""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02" y="157248"/>
            <a:ext cx="1182773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311331" y="2500675"/>
            <a:ext cx="4111757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581" y="287952"/>
            <a:ext cx="337900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=""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=""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=""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=""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2286000" y="2295525"/>
            <a:ext cx="4736307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81200" y="2399080"/>
            <a:ext cx="5638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=""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=""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=""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=""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=""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=""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=""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1981200" y="2295525"/>
            <a:ext cx="574406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38301" y="2370505"/>
            <a:ext cx="62102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552451" y="300197"/>
            <a:ext cx="9950021" cy="7246405"/>
            <a:chOff x="-226768" y="-176430"/>
            <a:chExt cx="19900043" cy="108696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1099918" y="-176430"/>
              <a:ext cx="14822799" cy="3093943"/>
              <a:chOff x="-7418492" y="801821"/>
              <a:chExt cx="19763731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7418492" y="801821"/>
                <a:ext cx="19763731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6" y="2904890"/>
                <a:ext cx="8112013" cy="6412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=""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=""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954330" y="253205"/>
              <a:ext cx="14683413" cy="1547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513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4038600" y="495199"/>
            <a:ext cx="37719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841472" y="584201"/>
            <a:ext cx="8525398" cy="6353233"/>
            <a:chOff x="2286000" y="876300"/>
            <a:chExt cx="164477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=""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76300"/>
              <a:ext cx="164477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4724402" y="2757729"/>
              <a:ext cx="11734798" cy="6786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87362" y="1769197"/>
            <a:ext cx="1694326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4920" y="3442855"/>
            <a:ext cx="2132785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56475" y="2620098"/>
            <a:ext cx="1621358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8" y="177225"/>
            <a:ext cx="7996508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46" y="64759"/>
            <a:ext cx="1068211" cy="107515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6" y="1773280"/>
            <a:ext cx="5442662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19" y="2015474"/>
            <a:ext cx="5157788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645" y="3613136"/>
            <a:ext cx="1940861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2479960" y="4022389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2507671" y="4846191"/>
            <a:ext cx="5474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2479960" y="3056641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1" y="541000"/>
            <a:ext cx="8035499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36" y="1872362"/>
            <a:ext cx="4981575" cy="1556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2992914" y="2313082"/>
            <a:ext cx="4236888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2557895" y="4876800"/>
            <a:ext cx="580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2544041" y="3492964"/>
            <a:ext cx="568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2557462" y="4388233"/>
            <a:ext cx="536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42111"/>
            <a:ext cx="1045637" cy="1097806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846" y="4447071"/>
            <a:ext cx="1342515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21763" y="3718088"/>
            <a:ext cx="1121512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591" y="4432708"/>
            <a:ext cx="1342515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13" y="4475193"/>
            <a:ext cx="1342515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=""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=""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916" y="3907375"/>
            <a:ext cx="1682542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6" y="503854"/>
            <a:ext cx="8212024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7" y="1651100"/>
            <a:ext cx="5753439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123737" y="1903878"/>
            <a:ext cx="5792785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2123737" y="2810789"/>
            <a:ext cx="5848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Làm biển báo nhắc nhở mọi người bỏ rác đúng nơi quy định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5062539" y="4057650"/>
            <a:ext cx="144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2123737" y="3753838"/>
            <a:ext cx="587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2124448" y="4774996"/>
            <a:ext cx="5792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8" y="53105"/>
            <a:ext cx="1135191" cy="10868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2286001" y="1695356"/>
            <a:ext cx="5442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Để giảm bớt chất thải trên đường làng, ngõ phố, em có thể: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964" y="4057650"/>
            <a:ext cx="1718024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85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354</Words>
  <Application>Microsoft Office PowerPoint</Application>
  <PresentationFormat>On-screen Show (4:3)</PresentationFormat>
  <Paragraphs>26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11</cp:revision>
  <dcterms:created xsi:type="dcterms:W3CDTF">2023-04-16T13:14:17Z</dcterms:created>
  <dcterms:modified xsi:type="dcterms:W3CDTF">2023-04-16T13:26:23Z</dcterms:modified>
</cp:coreProperties>
</file>