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5" r:id="rId3"/>
    <p:sldId id="294" r:id="rId4"/>
    <p:sldId id="318" r:id="rId5"/>
    <p:sldId id="319" r:id="rId6"/>
    <p:sldId id="327" r:id="rId7"/>
    <p:sldId id="328" r:id="rId8"/>
    <p:sldId id="329" r:id="rId9"/>
    <p:sldId id="322" r:id="rId10"/>
    <p:sldId id="32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微软雅黑" panose="020B0503020204020204" pitchFamily="34" charset="-122"/>
      <p:regular r:id="rId17"/>
      <p:bold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E0F1F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22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9125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9658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89" r:id="rId4"/>
    <p:sldLayoutId id="2147483687" r:id="rId5"/>
    <p:sldLayoutId id="2147483686" r:id="rId6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15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821478" y="1493409"/>
            <a:ext cx="5791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561911"/>
            <a:ext cx="1137812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1000 (69)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795" y="1770527"/>
            <a:ext cx="115668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</a:t>
            </a:r>
          </a:p>
          <a:p>
            <a:pPr indent="400050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8818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" y="504825"/>
            <a:ext cx="11957681" cy="532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838" y="53392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/>
          <p:nvPr/>
        </p:nvSpPr>
        <p:spPr>
          <a:xfrm>
            <a:off x="1980569" y="521169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360060" y="5220591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787611" y="5211689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615" y="53324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4655346" y="5204826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034837" y="5213727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462388" y="520482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7003" y="53297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3"/>
          <p:cNvSpPr txBox="1"/>
          <p:nvPr/>
        </p:nvSpPr>
        <p:spPr>
          <a:xfrm>
            <a:off x="7381734" y="520216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761225" y="521106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7188776" y="520216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3470" y="5353668"/>
            <a:ext cx="17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3"/>
          <p:cNvSpPr txBox="1"/>
          <p:nvPr/>
        </p:nvSpPr>
        <p:spPr>
          <a:xfrm>
            <a:off x="10384191" y="5226092"/>
            <a:ext cx="543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10759526" y="5234993"/>
            <a:ext cx="447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0183529" y="5226091"/>
            <a:ext cx="366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79310" y="4941187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89132" y="4963349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47206" y="494870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64090" y="4967856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6937" y="1464468"/>
            <a:ext cx="6075092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05792" y="2935770"/>
            <a:ext cx="290309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46936" y="2037998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85962" y="293577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46936" y="2598573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60544" y="293577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6493" y="3146625"/>
            <a:ext cx="7368497" cy="89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48040" y="259857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91003" y="4114871"/>
            <a:ext cx="10515499" cy="189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84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" y="496843"/>
            <a:ext cx="11958826" cy="5341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838" y="53392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3"/>
          <p:cNvSpPr txBox="1"/>
          <p:nvPr/>
        </p:nvSpPr>
        <p:spPr>
          <a:xfrm>
            <a:off x="1980569" y="5211690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360060" y="5220591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1787611" y="5211689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615" y="53324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4742565" y="5204826"/>
            <a:ext cx="479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5086448" y="5209854"/>
            <a:ext cx="3286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520138" y="5204825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7003" y="53297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3"/>
          <p:cNvSpPr txBox="1"/>
          <p:nvPr/>
        </p:nvSpPr>
        <p:spPr>
          <a:xfrm>
            <a:off x="7381734" y="5202162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7761225" y="5211063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7188776" y="5202161"/>
            <a:ext cx="3827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3470" y="5353668"/>
            <a:ext cx="17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3"/>
          <p:cNvSpPr txBox="1"/>
          <p:nvPr/>
        </p:nvSpPr>
        <p:spPr>
          <a:xfrm>
            <a:off x="10384191" y="5226092"/>
            <a:ext cx="5430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"/>
          <p:cNvSpPr txBox="1"/>
          <p:nvPr/>
        </p:nvSpPr>
        <p:spPr>
          <a:xfrm>
            <a:off x="10759526" y="5234993"/>
            <a:ext cx="447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"/>
          <p:cNvSpPr txBox="1"/>
          <p:nvPr/>
        </p:nvSpPr>
        <p:spPr>
          <a:xfrm>
            <a:off x="10183529" y="5226091"/>
            <a:ext cx="366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70126" y="4941187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1469" y="4967855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5318" y="4948703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571105" y="4967856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6877" y="1559731"/>
            <a:ext cx="6075092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415520" y="2887130"/>
            <a:ext cx="290309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9210" y="2133618"/>
            <a:ext cx="7368497" cy="464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95690" y="288713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46936" y="2598573"/>
            <a:ext cx="7368497" cy="551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70272" y="2887130"/>
            <a:ext cx="210205" cy="551674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6493" y="3146625"/>
            <a:ext cx="7368497" cy="89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25208" y="2479855"/>
            <a:ext cx="96253" cy="119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78731" y="4218386"/>
            <a:ext cx="10994821" cy="163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24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" y="779179"/>
            <a:ext cx="11926427" cy="252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69" y="3965609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Con cần lưu ý điều gì khi đặt tính?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73769" y="4629754"/>
            <a:ext cx="773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0099"/>
                </a:solidFill>
              </a:rPr>
              <a:t>Con cần viết trăm thẳng trăm, chục thẳng chục.</a:t>
            </a:r>
            <a:endParaRPr lang="en-US" sz="28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33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8" y="203474"/>
            <a:ext cx="11948252" cy="17697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542834" y="963039"/>
            <a:ext cx="2344366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67319" y="1420239"/>
            <a:ext cx="8754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94561" y="1400784"/>
            <a:ext cx="308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10687" y="1842449"/>
            <a:ext cx="4612943" cy="13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2381" y="2139437"/>
            <a:ext cx="4017524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Tóm</a:t>
            </a:r>
            <a:r>
              <a:rPr lang="en-US" sz="3200" dirty="0" smtClean="0"/>
              <a:t> </a:t>
            </a:r>
            <a:r>
              <a:rPr lang="en-US" sz="3200" dirty="0" err="1" smtClean="0"/>
              <a:t>tắt</a:t>
            </a:r>
            <a:endParaRPr lang="en-US" sz="3200" dirty="0" smtClean="0"/>
          </a:p>
          <a:p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hồng</a:t>
            </a:r>
            <a:r>
              <a:rPr lang="en-US" sz="3200" dirty="0" smtClean="0"/>
              <a:t>: 368 </a:t>
            </a:r>
            <a:r>
              <a:rPr lang="en-US" sz="3200" dirty="0" err="1" smtClean="0"/>
              <a:t>chậu</a:t>
            </a:r>
            <a:endParaRPr lang="en-US" sz="3200" dirty="0" smtClean="0"/>
          </a:p>
          <a:p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cúc</a:t>
            </a:r>
            <a:r>
              <a:rPr lang="en-US" sz="3200" dirty="0" smtClean="0"/>
              <a:t>   : 150 </a:t>
            </a:r>
            <a:r>
              <a:rPr lang="en-US" sz="3200" dirty="0" err="1" smtClean="0"/>
              <a:t>chậu</a:t>
            </a:r>
            <a:endParaRPr lang="en-US" sz="3200" dirty="0" smtClean="0"/>
          </a:p>
          <a:p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: ? </a:t>
            </a:r>
            <a:r>
              <a:rPr lang="en-US" sz="3200" dirty="0" err="1" smtClean="0"/>
              <a:t>chậu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94561" y="4367798"/>
            <a:ext cx="8196352" cy="206210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giải</a:t>
            </a:r>
            <a:endParaRPr lang="en-US" sz="3200" dirty="0" smtClean="0"/>
          </a:p>
          <a:p>
            <a:pPr algn="ctr"/>
            <a:r>
              <a:rPr lang="en-US" sz="3200" dirty="0" err="1" smtClean="0"/>
              <a:t>Đội</a:t>
            </a:r>
            <a:r>
              <a:rPr lang="en-US" sz="3200" dirty="0" smtClean="0"/>
              <a:t> …………………………………. </a:t>
            </a:r>
            <a:r>
              <a:rPr lang="en-US" sz="3200" dirty="0" err="1" smtClean="0"/>
              <a:t>là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…………………= …. </a:t>
            </a:r>
            <a:r>
              <a:rPr lang="en-US" sz="3200" dirty="0" smtClean="0"/>
              <a:t>(</a:t>
            </a:r>
            <a:r>
              <a:rPr lang="en-US" sz="3200" dirty="0" err="1" smtClean="0"/>
              <a:t>chậu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Đáp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: ……. </a:t>
            </a:r>
            <a:r>
              <a:rPr lang="en-US" sz="3200" dirty="0" err="1" smtClean="0"/>
              <a:t>chậu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23583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253145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3, 4, 5, 6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69.</a:t>
            </a:r>
          </a:p>
          <a:p>
            <a:pPr lvl="0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70.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67384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75127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217</Words>
  <Application>Microsoft Office PowerPoint</Application>
  <PresentationFormat>Widescreen</PresentationFormat>
  <Paragraphs>51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</vt:lpstr>
      <vt:lpstr>Montserrat ExtraBold</vt:lpstr>
      <vt:lpstr>微软雅黑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57</cp:revision>
  <dcterms:created xsi:type="dcterms:W3CDTF">2021-05-10T04:25:00Z</dcterms:created>
  <dcterms:modified xsi:type="dcterms:W3CDTF">2022-04-19T10:54:59Z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