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8" r:id="rId2"/>
    <p:sldMasterId id="2147483750" r:id="rId3"/>
    <p:sldMasterId id="2147483763" r:id="rId4"/>
  </p:sldMasterIdLst>
  <p:notesMasterIdLst>
    <p:notesMasterId r:id="rId16"/>
  </p:notesMasterIdLst>
  <p:sldIdLst>
    <p:sldId id="392" r:id="rId5"/>
    <p:sldId id="365" r:id="rId6"/>
    <p:sldId id="366" r:id="rId7"/>
    <p:sldId id="367" r:id="rId8"/>
    <p:sldId id="388" r:id="rId9"/>
    <p:sldId id="276" r:id="rId10"/>
    <p:sldId id="389" r:id="rId11"/>
    <p:sldId id="390" r:id="rId12"/>
    <p:sldId id="368" r:id="rId13"/>
    <p:sldId id="369" r:id="rId14"/>
    <p:sldId id="351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13BBFB-7AF0-43CA-AE3E-FFE4C666E3A7}" type="datetimeFigureOut">
              <a:rPr lang="en-US" smtClean="0"/>
              <a:t>17/4/2023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C9D63-44DF-451A-8B96-8C912C414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38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2463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8644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26F5B-5C75-4C23-8BD9-879A782706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9CF813-2444-4D2F-8695-AC5792969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6004D-57C4-44E6-9AC3-A5CB6476F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17/4/2023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84940-9DCD-44AF-B365-4B12F26A5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55B79-9263-47BE-9BD4-A1356A5C2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308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17/4/2023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58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17/4/2023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762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17/4/2023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662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D8458-BD28-4939-A609-91D053234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0F49D-A075-4EF7-A306-AFE7F9938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22A208-74B4-40FC-9762-BB09D5D3F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17/4/2023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1529A6-DAC1-4155-A498-9465F290F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5C3D9-AD55-4CBA-AC9E-22D9457E8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97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BFFBF-FCB1-405E-AC9D-3CB73EFF0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1022A-1AE7-48B9-86EB-BE9011DEF5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6FD969-4851-4856-A4C9-5C47BB1B81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EF1264-1A0D-4629-AAD8-302358415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17/4/2023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C39B45-33CE-4C3C-93D5-1AC3D2785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03F5BA-A8CA-42FC-A697-2F63022A3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36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15CB0-C844-41A0-AA5A-47E57EECF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8B0908-20EE-4067-A071-029DEBE3A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D49417-1BEA-488A-B0B7-03DACC4A30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9AFEE0-0DDB-4678-BD93-43054DDD57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EDC3DB-92A4-489C-9F24-2F323BE7E8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4AA0DD-E240-456A-A979-399D23B19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17/4/2023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6EE464-2A4D-4762-B14C-9BE91BA7B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D6235D-97C0-4F7E-B2F0-31157A3B9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74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5059F-2A0D-44D6-9D86-9309832A8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961C8E-5E1C-4E58-B70C-C33399040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17/4/2023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560796-D9AF-42DC-9C6A-2C65B6DF8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ACE3C8-A68D-4A8E-96F8-FCBF4D86A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683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D8C97B-D481-40CF-881B-37EAAD16A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17/4/2023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14193E-B825-4D46-9513-CA99BC2D2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C1E277-70C1-4C79-A61F-51F961159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0724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5CFC0-1ABD-40D1-B741-15A7A3A80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34C99-1C98-4928-BC4A-863A99DD1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3483C3-73E7-4C82-B36A-33709D9EFA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ED08D6-B819-4D69-881F-F298D13FB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17/4/2023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B317ED-3424-4015-84B8-9D735F96E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76155B-46E8-4AEE-874E-3A3C3B7C4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1332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B9561-A4F6-449C-9247-7BD1C567C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3DD51-E1C9-4FAA-B98E-2942699326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FCD791-5F84-45A1-BAA8-D25BAECD1C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C3F691-F687-4CE0-B2F9-C246B9AC6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17/4/2023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0D30DB-E273-48D1-9245-917923CB0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153A7C-0879-477F-8DFE-C422E2130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41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26F5B-5C75-4C23-8BD9-879A782706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9CF813-2444-4D2F-8695-AC5792969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6004D-57C4-44E6-9AC3-A5CB6476F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17/4/2023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84940-9DCD-44AF-B365-4B12F26A5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55B79-9263-47BE-9BD4-A1356A5C2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7333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60C08-D733-4AF5-9EDD-906468D03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F6B406-974F-4BFA-9E03-1FD1537947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83D053-FBCD-46AB-8BB3-09648A96E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17/4/2023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D5352-A3B0-45A0-B41E-D43B31A7B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37D50-591C-40EE-8AFC-AC241D41B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1838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BC0A17-32A5-4BD0-A5CB-97DD012C41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CF0A27-9535-4D06-9B43-C96212D072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931DF7-2A11-46C5-85F3-E8631B1FB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17/4/2023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047D5F-A49C-4719-B27B-AE2DC8105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B9A70-A0EC-4581-A507-0052A2828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7183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29253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53FCB-8F62-4072-9136-DAD8346C9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D03612-F00C-4FB4-AFEB-6D052B5EF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DDC8F-9159-4350-BBB4-2BFE7ADB9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9450E-7221-4C9A-8506-A04C7E220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7B287-C064-4771-8035-9D18CBE4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305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0136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79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6236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999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44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964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26F5B-5C75-4C23-8BD9-879A782706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9CF813-2444-4D2F-8695-AC5792969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6004D-57C4-44E6-9AC3-A5CB6476F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17/4/2023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84940-9DCD-44AF-B365-4B12F26A5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55B79-9263-47BE-9BD4-A1356A5C2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1240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24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3815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7987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8815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4632D-8512-4580-A29D-59FF31A43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F3CFA-A608-4208-9460-EC1211CCD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DDCB-E7DD-4322-B88E-7276776B3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CC16B-8C08-49CD-8F3E-BE51795CD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E234C-5B9A-45E6-86D5-06A04C567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9548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D6BE4-3FD2-4B20-89F6-53708B7E2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E7122-B9CD-472D-86D9-AFB4B28F87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5CD482-F621-480D-96CC-08AD5DC32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01C4DD-774A-4FCA-B0A1-00869FE5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17/4/2023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99EF80-271E-466D-8FB9-6A4252247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11E26D-AC7D-4177-B87E-141B512B7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1273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AE881-C94A-4CA2-92EB-68F06A608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7A251-AADF-40FD-A28D-871F8C72A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FD11D2-9EE0-43F7-9A7B-E4FF9F2CC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9C5CE1-EC92-41F1-BD92-F5DAF997D0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D135D0-D49D-431D-B3B8-103AA575E2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EEBE21-83E9-4DE4-8B30-F13E0EBB9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17/4/2023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7F9E74-60C9-4926-820B-90E320ADD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9F1C68-3229-4013-AF79-8CF4B97EA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5049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F9BF6-AB67-41B6-92FF-773F25EAF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03B9C1-AD61-4B2C-A562-EB9EB4FBA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17/4/2023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31EF4D-1A76-4D0C-B771-63E2E401C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F380D0-356B-4EB5-AE96-F91306A85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0288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3829F8-D257-4345-859B-AC599D6C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17/4/2023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DF8A40-1678-4A57-A3BC-EAF617E4C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CC1E17-6285-4120-BB11-41401902B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3048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16A6B-40FC-4F0A-91F5-FBBB897E3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9BB47-62DB-4512-AA39-3C9CFAD24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3FA225-8A24-4EF3-89DC-82C1E46FA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E8BED3-5C4F-463B-8C4E-E2FBF4CB8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17/4/2023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0CE380-6BF1-4222-9C3C-B85AC7452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7F5AED-C68E-4229-BE45-60B86D615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302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17/4/2023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0406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0E557-B547-4CF9-972A-E18635613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59A22B-B3F1-47C8-A69E-A7ADD99BD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D6D3C7-BF94-4BFD-836A-6D54D58B3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25012-1143-432F-B735-2C27E22A3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17/4/2023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825848-0FBC-4238-B070-91A467491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71F956-724B-4C8A-B9BE-393865696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703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143B4-0A74-4B3A-A7A4-430139E1A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C3266D-CBE0-4583-A5A3-D816903890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5D260A-4342-4169-950F-59F96729F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BE648-FBCD-48AF-A32B-DFC324442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E2D5D-47AE-4C0F-A29F-C13940475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599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8444E2-B382-4B79-BF30-AC2E779FBE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EAFF2D-5510-4C54-A1A8-AB94FD6B8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DFEF1-5669-47C7-837D-729E61E02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132E6-344C-43BE-9E91-9E4423EA9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ADCB5-8760-49CD-A792-1092F9DBD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8917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879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39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931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462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66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658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058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17/4/2023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9343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576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023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2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98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405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36D312-47FE-46FB-8A3A-26A788DED15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20480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771559-4E7A-45D2-A0CA-0F52661A91C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39935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E9F77A-4327-4214-9277-ADFD890D435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21314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BCFEB6-0CAF-4173-8EB0-107313AFE83E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736034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49C748-C141-4C87-9308-EEABC1840F7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464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17/4/2023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5728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E992E5-6279-47EF-856B-3CE8D58C4135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44165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CF3557-4988-4653-97E9-7F6073C3EB3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96522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B252DA-8454-4F8B-BF00-8C006C51CDF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37008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758DDB-3355-42B4-B5CC-AFE3493F9A45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40524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874B1A-EFFB-46C4-9D0B-CD4D6589E62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6150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71454A-9AF3-4199-B3AC-D0C039BACA3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628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17/4/2023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480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17/4/2023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395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17/4/2023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83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31C91D-223D-4198-9306-EC93DBFCB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2C0E17-F1C7-4005-BB49-689A507BF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4AE6FB-7D9E-40CE-B937-C2D45DD70B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B55D9-6639-40D2-9DD2-18BB50F72AB4}" type="datetimeFigureOut">
              <a:rPr lang="en-US" smtClean="0"/>
              <a:t>17/4/2023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9A2BFB-E0C2-4D28-97E7-3B2EF0C615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5719E-31EE-43EF-903F-2CF28740AC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848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28" r:id="rId2"/>
    <p:sldLayoutId id="2147483714" r:id="rId3"/>
    <p:sldLayoutId id="2147483650" r:id="rId4"/>
    <p:sldLayoutId id="2147483733" r:id="rId5"/>
    <p:sldLayoutId id="2147483724" r:id="rId6"/>
    <p:sldLayoutId id="2147483723" r:id="rId7"/>
    <p:sldLayoutId id="2147483705" r:id="rId8"/>
    <p:sldLayoutId id="2147483704" r:id="rId9"/>
    <p:sldLayoutId id="2147483703" r:id="rId10"/>
    <p:sldLayoutId id="2147483702" r:id="rId11"/>
    <p:sldLayoutId id="2147483701" r:id="rId12"/>
    <p:sldLayoutId id="2147483651" r:id="rId13"/>
    <p:sldLayoutId id="2147483652" r:id="rId14"/>
    <p:sldLayoutId id="2147483653" r:id="rId15"/>
    <p:sldLayoutId id="2147483654" r:id="rId16"/>
    <p:sldLayoutId id="2147483655" r:id="rId17"/>
    <p:sldLayoutId id="2147483656" r:id="rId18"/>
    <p:sldLayoutId id="2147483657" r:id="rId19"/>
    <p:sldLayoutId id="2147483658" r:id="rId20"/>
    <p:sldLayoutId id="2147483659" r:id="rId21"/>
    <p:sldLayoutId id="2147483661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783C42-8CC2-4D9A-BD9C-862509D84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A86FB6-5418-4E80-82FF-BC3E521D8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44D43-12AD-4B59-839C-18295CC781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EE2EB-8EE5-4B11-B816-93391C6F804F}" type="datetimeFigureOut">
              <a:rPr lang="en-US" smtClean="0"/>
              <a:t>17/4/2023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9612C-A4A7-4EC2-B71A-7324E33D5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179B2-97EC-408E-994F-F07A714F07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75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737" r:id="rId3"/>
    <p:sldLayoutId id="2147483736" r:id="rId4"/>
    <p:sldLayoutId id="2147483735" r:id="rId5"/>
    <p:sldLayoutId id="2147483734" r:id="rId6"/>
    <p:sldLayoutId id="2147483732" r:id="rId7"/>
    <p:sldLayoutId id="2147483726" r:id="rId8"/>
    <p:sldLayoutId id="2147483725" r:id="rId9"/>
    <p:sldLayoutId id="2147483722" r:id="rId10"/>
    <p:sldLayoutId id="2147483706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0726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C64B-B376-43DE-9366-5C8065795E2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3813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00082" y="39096"/>
            <a:ext cx="11774204" cy="1751740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234587-AF8F-4BAA-ABDE-9D3F5500A2BB}"/>
              </a:ext>
            </a:extLst>
          </p:cNvPr>
          <p:cNvGrpSpPr/>
          <p:nvPr/>
        </p:nvGrpSpPr>
        <p:grpSpPr>
          <a:xfrm>
            <a:off x="4023018" y="-35074"/>
            <a:ext cx="6105408" cy="1778845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BFAB66E-FABC-479A-AD73-8CFF1151BCDE}"/>
              </a:ext>
            </a:extLst>
          </p:cNvPr>
          <p:cNvGrpSpPr/>
          <p:nvPr/>
        </p:nvGrpSpPr>
        <p:grpSpPr>
          <a:xfrm rot="20804685">
            <a:off x="315089" y="64449"/>
            <a:ext cx="2537440" cy="1652587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425194" y="2813121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57670" y="391217"/>
            <a:ext cx="2341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TUẦN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30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27318" y="458193"/>
            <a:ext cx="5622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MAI AN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37B469F-4C6B-4890-B36E-0022CEEE7647}"/>
              </a:ext>
            </a:extLst>
          </p:cNvPr>
          <p:cNvSpPr/>
          <p:nvPr/>
        </p:nvSpPr>
        <p:spPr>
          <a:xfrm>
            <a:off x="3143016" y="296939"/>
            <a:ext cx="1440152" cy="14468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55276" y="225505"/>
            <a:ext cx="144015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5638650" y="1707845"/>
            <a:ext cx="4172535" cy="110799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3.  VIẾT</a:t>
            </a:r>
            <a:endParaRPr kumimoji="0" lang="en-US" sz="44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30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10296064" y="4266756"/>
            <a:ext cx="1496631" cy="177174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9438968" y="5714398"/>
            <a:ext cx="2893229" cy="121910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473821" y="3536429"/>
            <a:ext cx="2276409" cy="307253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1240DF3-C403-4F4F-9D9F-0C26D2EDC06A}"/>
              </a:ext>
            </a:extLst>
          </p:cNvPr>
          <p:cNvSpPr/>
          <p:nvPr/>
        </p:nvSpPr>
        <p:spPr>
          <a:xfrm>
            <a:off x="4308764" y="1358259"/>
            <a:ext cx="2840376" cy="7753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DẶN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DÒ</a:t>
            </a:r>
            <a:endParaRPr kumimoji="0" lang="en-US" sz="4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82443" y="2641064"/>
            <a:ext cx="7273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Hoàn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thành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vở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24.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31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303AD1A-6F61-4738-AB38-FFB5BF62F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58CBB7-EB0C-46CE-A67F-7331581BE6DD}"/>
              </a:ext>
            </a:extLst>
          </p:cNvPr>
          <p:cNvSpPr/>
          <p:nvPr/>
        </p:nvSpPr>
        <p:spPr>
          <a:xfrm>
            <a:off x="2210980" y="2108395"/>
            <a:ext cx="864852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169859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38150" y="815331"/>
            <a:ext cx="64148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cầu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đạt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0601" y="2128741"/>
            <a:ext cx="11571497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1219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 (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kiểu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2)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cỡ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vừa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nhỏ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1219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ứng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“</a:t>
            </a:r>
            <a:r>
              <a:rPr kumimoji="0" 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Người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Việt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Nam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cần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cù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sáng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tạo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.”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theo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cỡ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nhỏ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mẫu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đều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nét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định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56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A020E-C852-4598-972B-93AF46C50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424" y="1325142"/>
            <a:ext cx="10515600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 chữ hoa: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E8E3D71-AC87-4B09-9102-0964C78640E4}"/>
              </a:ext>
            </a:extLst>
          </p:cNvPr>
          <p:cNvGrpSpPr/>
          <p:nvPr/>
        </p:nvGrpSpPr>
        <p:grpSpPr>
          <a:xfrm>
            <a:off x="309996" y="440629"/>
            <a:ext cx="1524000" cy="823848"/>
            <a:chOff x="36715" y="2258787"/>
            <a:chExt cx="1524000" cy="82384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193C04B-5948-4355-B14A-2DAA4E2BEC3A}"/>
                </a:ext>
              </a:extLst>
            </p:cNvPr>
            <p:cNvGrpSpPr/>
            <p:nvPr/>
          </p:nvGrpSpPr>
          <p:grpSpPr>
            <a:xfrm>
              <a:off x="36715" y="2258787"/>
              <a:ext cx="1524000" cy="823848"/>
              <a:chOff x="3186544" y="986344"/>
              <a:chExt cx="4627419" cy="1174964"/>
            </a:xfrm>
          </p:grpSpPr>
          <p:sp>
            <p:nvSpPr>
              <p:cNvPr id="7" name="Flowchart: Process 11">
                <a:extLst>
                  <a:ext uri="{FF2B5EF4-FFF2-40B4-BE49-F238E27FC236}">
                    <a16:creationId xmlns:a16="http://schemas.microsoft.com/office/drawing/2014/main" id="{3003A314-1BAD-4F1E-BA75-5039C4A2C145}"/>
                  </a:ext>
                </a:extLst>
              </p:cNvPr>
              <p:cNvSpPr/>
              <p:nvPr/>
            </p:nvSpPr>
            <p:spPr>
              <a:xfrm rot="10800000">
                <a:off x="3186544" y="986344"/>
                <a:ext cx="4627419" cy="1174964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Flowchart: Process 11">
                <a:extLst>
                  <a:ext uri="{FF2B5EF4-FFF2-40B4-BE49-F238E27FC236}">
                    <a16:creationId xmlns:a16="http://schemas.microsoft.com/office/drawing/2014/main" id="{35C7E71B-3F89-4459-8CC8-FB8F4A779C05}"/>
                  </a:ext>
                </a:extLst>
              </p:cNvPr>
              <p:cNvSpPr/>
              <p:nvPr/>
            </p:nvSpPr>
            <p:spPr>
              <a:xfrm rot="10800000">
                <a:off x="3359724" y="1095843"/>
                <a:ext cx="4281057" cy="981003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DF97810-FDA7-4853-85DE-AB038AF4581E}"/>
                </a:ext>
              </a:extLst>
            </p:cNvPr>
            <p:cNvSpPr txBox="1"/>
            <p:nvPr/>
          </p:nvSpPr>
          <p:spPr>
            <a:xfrm>
              <a:off x="207243" y="2419749"/>
              <a:ext cx="93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VIẾT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012D5B7-131A-4965-8D7F-189476DE62E5}"/>
              </a:ext>
            </a:extLst>
          </p:cNvPr>
          <p:cNvSpPr txBox="1"/>
          <p:nvPr/>
        </p:nvSpPr>
        <p:spPr>
          <a:xfrm>
            <a:off x="950424" y="5726912"/>
            <a:ext cx="857571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 ứng dụng: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sáng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tạo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F84A77-EFFE-4FDD-8D00-A38B5E68479A}"/>
              </a:ext>
            </a:extLst>
          </p:cNvPr>
          <p:cNvSpPr txBox="1"/>
          <p:nvPr/>
        </p:nvSpPr>
        <p:spPr>
          <a:xfrm>
            <a:off x="1947490" y="517406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3.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38" y="1924335"/>
            <a:ext cx="7987220" cy="361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7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E9D48D-3C10-46D1-BE42-AFCE11CE95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35"/>
          <a:stretch/>
        </p:blipFill>
        <p:spPr>
          <a:xfrm>
            <a:off x="2198963" y="4083384"/>
            <a:ext cx="7450637" cy="2774616"/>
          </a:xfrm>
          <a:prstGeom prst="rect">
            <a:avLst/>
          </a:prstGeom>
        </p:spPr>
      </p:pic>
      <p:sp>
        <p:nvSpPr>
          <p:cNvPr id="7" name="矩形 28">
            <a:extLst>
              <a:ext uri="{FF2B5EF4-FFF2-40B4-BE49-F238E27FC236}">
                <a16:creationId xmlns:a16="http://schemas.microsoft.com/office/drawing/2014/main" id="{F8678CC8-34FB-4384-BAEF-64F681CA6D89}"/>
              </a:ext>
            </a:extLst>
          </p:cNvPr>
          <p:cNvSpPr/>
          <p:nvPr/>
        </p:nvSpPr>
        <p:spPr>
          <a:xfrm>
            <a:off x="1390917" y="1694362"/>
            <a:ext cx="90667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Hướng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dẫn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hoa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87020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y2mate.com - tập viết lớp 1  N hoa kiểu 2 thuan mai tập viết_360p">
            <a:hlinkClick r:id="" action="ppaction://media"/>
            <a:extLst>
              <a:ext uri="{FF2B5EF4-FFF2-40B4-BE49-F238E27FC236}">
                <a16:creationId xmlns:a16="http://schemas.microsoft.com/office/drawing/2014/main" id="{0BE90829-AD60-4505-8287-501E224570B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6962" y="643466"/>
            <a:ext cx="10665769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92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7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E9D48D-3C10-46D1-BE42-AFCE11CE9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62" y="-1244184"/>
            <a:ext cx="9683646" cy="8102184"/>
          </a:xfrm>
          <a:prstGeom prst="rect">
            <a:avLst/>
          </a:prstGeom>
        </p:spPr>
      </p:pic>
      <p:sp>
        <p:nvSpPr>
          <p:cNvPr id="7" name="矩形 28">
            <a:extLst>
              <a:ext uri="{FF2B5EF4-FFF2-40B4-BE49-F238E27FC236}">
                <a16:creationId xmlns:a16="http://schemas.microsoft.com/office/drawing/2014/main" id="{F8678CC8-34FB-4384-BAEF-64F681CA6D89}"/>
              </a:ext>
            </a:extLst>
          </p:cNvPr>
          <p:cNvSpPr/>
          <p:nvPr/>
        </p:nvSpPr>
        <p:spPr>
          <a:xfrm>
            <a:off x="2986037" y="3277346"/>
            <a:ext cx="6498317" cy="1306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kumimoji="0" lang="en-US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31051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8FF3FF4-818C-410F-81AA-87A6103AF494}"/>
              </a:ext>
            </a:extLst>
          </p:cNvPr>
          <p:cNvGrpSpPr/>
          <p:nvPr/>
        </p:nvGrpSpPr>
        <p:grpSpPr>
          <a:xfrm>
            <a:off x="1179783" y="898903"/>
            <a:ext cx="10374030" cy="1536636"/>
            <a:chOff x="418676" y="2043957"/>
            <a:chExt cx="6017126" cy="87016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8BAA8C5-5F49-4154-A084-1AAD4831AA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" r="27106" b="84500"/>
            <a:stretch/>
          </p:blipFill>
          <p:spPr>
            <a:xfrm>
              <a:off x="418676" y="2043957"/>
              <a:ext cx="6017125" cy="870169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DBF17B1-050C-43B0-BFB3-9D5DA6509190}"/>
                </a:ext>
              </a:extLst>
            </p:cNvPr>
            <p:cNvSpPr txBox="1"/>
            <p:nvPr/>
          </p:nvSpPr>
          <p:spPr>
            <a:xfrm>
              <a:off x="506901" y="2338057"/>
              <a:ext cx="5928901" cy="4880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W</a:t>
              </a:r>
              <a:r>
                <a:rPr kumimoji="0" lang="vi-VN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gưƟ V</a:t>
              </a:r>
              <a:r>
                <a:rPr kumimoji="0" lang="el-GR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Η</a:t>
              </a:r>
              <a:r>
                <a:rPr kumimoji="0" lang="vi-VN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İ</a:t>
              </a:r>
              <a:r>
                <a:rPr kumimoji="0" lang="el-GR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Ι 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W</a:t>
              </a:r>
              <a:r>
                <a:rPr kumimoji="0" lang="vi-VN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am cần cù, sáng Ǉạo.</a:t>
              </a:r>
              <a:r>
                <a:rPr kumimoji="0" lang="vi-VN" sz="5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 </a:t>
              </a:r>
              <a:endPara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E3A278-704C-4966-AE12-93D49A1F0F1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1179783" y="2718556"/>
            <a:ext cx="1285250" cy="162015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A807905-0CEC-4687-892A-403514CA36A0}"/>
              </a:ext>
            </a:extLst>
          </p:cNvPr>
          <p:cNvGrpSpPr/>
          <p:nvPr/>
        </p:nvGrpSpPr>
        <p:grpSpPr>
          <a:xfrm>
            <a:off x="3073355" y="2653802"/>
            <a:ext cx="8044922" cy="1273084"/>
            <a:chOff x="1960717" y="-1009206"/>
            <a:chExt cx="5080021" cy="1757031"/>
          </a:xfrm>
        </p:grpSpPr>
        <p:sp>
          <p:nvSpPr>
            <p:cNvPr id="11" name="Text Box 1736">
              <a:extLst>
                <a:ext uri="{FF2B5EF4-FFF2-40B4-BE49-F238E27FC236}">
                  <a16:creationId xmlns:a16="http://schemas.microsoft.com/office/drawing/2014/main" id="{9CB691AF-8E67-4F09-A9EC-9CB2B48ACB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6661" y="-595931"/>
              <a:ext cx="4854077" cy="764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000" dirty="0" err="1" smtClean="0">
                  <a:ea typeface="Arial-Rounded" panose="020B0500000000000000" pitchFamily="34" charset="0"/>
                  <a:cs typeface="Arial" panose="020B0604020202020204" pitchFamily="34" charset="0"/>
                </a:rPr>
                <a:t>Câu</a:t>
              </a:r>
              <a:r>
                <a:rPr lang="en-US" altLang="en-US" sz="3000" dirty="0" smtClean="0"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000" dirty="0" err="1" smtClean="0">
                  <a:ea typeface="Arial-Rounded" panose="020B0500000000000000" pitchFamily="34" charset="0"/>
                  <a:cs typeface="Arial" panose="020B0604020202020204" pitchFamily="34" charset="0"/>
                </a:rPr>
                <a:t>nói</a:t>
              </a:r>
              <a:r>
                <a:rPr lang="en-US" altLang="en-US" sz="3000" dirty="0" smtClean="0"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000" dirty="0" err="1" smtClean="0">
                  <a:ea typeface="Arial-Rounded" panose="020B0500000000000000" pitchFamily="34" charset="0"/>
                  <a:cs typeface="Arial" panose="020B0604020202020204" pitchFamily="34" charset="0"/>
                </a:rPr>
                <a:t>trên</a:t>
              </a:r>
              <a:r>
                <a:rPr lang="en-US" altLang="en-US" sz="3000" dirty="0" smtClean="0"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000" dirty="0" err="1" smtClean="0">
                  <a:ea typeface="Arial-Rounded" panose="020B0500000000000000" pitchFamily="34" charset="0"/>
                  <a:cs typeface="Arial" panose="020B0604020202020204" pitchFamily="34" charset="0"/>
                </a:rPr>
                <a:t>cho</a:t>
              </a:r>
              <a:r>
                <a:rPr lang="en-US" altLang="en-US" sz="3000" dirty="0" smtClean="0">
                  <a:ea typeface="Arial-Rounded" panose="020B0500000000000000" pitchFamily="34" charset="0"/>
                  <a:cs typeface="Arial" panose="020B0604020202020204" pitchFamily="34" charset="0"/>
                </a:rPr>
                <a:t> con </a:t>
              </a:r>
              <a:r>
                <a:rPr lang="en-US" altLang="en-US" sz="3000" dirty="0" err="1" smtClean="0">
                  <a:ea typeface="Arial-Rounded" panose="020B0500000000000000" pitchFamily="34" charset="0"/>
                  <a:cs typeface="Arial" panose="020B0604020202020204" pitchFamily="34" charset="0"/>
                </a:rPr>
                <a:t>biết</a:t>
              </a:r>
              <a:r>
                <a:rPr lang="en-US" altLang="en-US" sz="3000" dirty="0" smtClean="0"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000" dirty="0" err="1" smtClean="0">
                  <a:ea typeface="Arial-Rounded" panose="020B0500000000000000" pitchFamily="34" charset="0"/>
                  <a:cs typeface="Arial" panose="020B0604020202020204" pitchFamily="34" charset="0"/>
                </a:rPr>
                <a:t>điều</a:t>
              </a:r>
              <a:r>
                <a:rPr lang="en-US" altLang="en-US" sz="3000" dirty="0" smtClean="0"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000" dirty="0" err="1" smtClean="0">
                  <a:ea typeface="Arial-Rounded" panose="020B0500000000000000" pitchFamily="34" charset="0"/>
                  <a:cs typeface="Arial" panose="020B0604020202020204" pitchFamily="34" charset="0"/>
                </a:rPr>
                <a:t>gì</a:t>
              </a:r>
              <a:r>
                <a:rPr lang="en-US" altLang="en-US" sz="3000" dirty="0" smtClean="0">
                  <a:ea typeface="Arial-Rounded" panose="020B0500000000000000" pitchFamily="34" charset="0"/>
                  <a:cs typeface="Arial" panose="020B0604020202020204" pitchFamily="34" charset="0"/>
                </a:rPr>
                <a:t>? </a:t>
              </a:r>
              <a:endParaRPr lang="en-US" altLang="en-US" sz="3000" dirty="0"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Cloud Callout 11">
              <a:extLst>
                <a:ext uri="{FF2B5EF4-FFF2-40B4-BE49-F238E27FC236}">
                  <a16:creationId xmlns:a16="http://schemas.microsoft.com/office/drawing/2014/main" id="{40AE60D1-73D2-4926-B553-B190C7837415}"/>
                </a:ext>
              </a:extLst>
            </p:cNvPr>
            <p:cNvSpPr/>
            <p:nvPr/>
          </p:nvSpPr>
          <p:spPr>
            <a:xfrm>
              <a:off x="1960717" y="-1009206"/>
              <a:ext cx="4545106" cy="1757031"/>
            </a:xfrm>
            <a:prstGeom prst="cloudCallout">
              <a:avLst>
                <a:gd name="adj1" fmla="val -60774"/>
                <a:gd name="adj2" fmla="val 31887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C85CDAB1-7233-48FD-8AF3-96ACAF1316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895" y="4082395"/>
            <a:ext cx="2067646" cy="2054132"/>
          </a:xfrm>
          <a:prstGeom prst="rect">
            <a:avLst/>
          </a:prstGeom>
        </p:spPr>
      </p:pic>
      <p:sp>
        <p:nvSpPr>
          <p:cNvPr id="14" name="Text Box 1736">
            <a:extLst>
              <a:ext uri="{FF2B5EF4-FFF2-40B4-BE49-F238E27FC236}">
                <a16:creationId xmlns:a16="http://schemas.microsoft.com/office/drawing/2014/main" id="{E9B2FFC6-51DA-4658-8D40-5FD4F364B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8193" y="5229744"/>
            <a:ext cx="898008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r>
              <a:rPr lang="en-US" sz="3000" dirty="0" smtClean="0">
                <a:solidFill>
                  <a:srgbClr val="000099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lang="en-US" sz="3000" dirty="0" err="1" smtClean="0">
                <a:solidFill>
                  <a:srgbClr val="000099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000" dirty="0" smtClean="0">
                <a:solidFill>
                  <a:srgbClr val="000099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0099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Việt</a:t>
            </a:r>
            <a:r>
              <a:rPr lang="en-US" sz="3000" dirty="0" smtClean="0">
                <a:solidFill>
                  <a:srgbClr val="000099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Nam </a:t>
            </a:r>
            <a:r>
              <a:rPr lang="en-US" sz="3000" dirty="0" err="1" smtClean="0">
                <a:solidFill>
                  <a:srgbClr val="000099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thông</a:t>
            </a:r>
            <a:r>
              <a:rPr lang="en-US" sz="3000" dirty="0" smtClean="0">
                <a:solidFill>
                  <a:srgbClr val="000099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minh </a:t>
            </a:r>
            <a:r>
              <a:rPr lang="en-US" sz="3000" dirty="0" err="1" smtClean="0">
                <a:solidFill>
                  <a:srgbClr val="000099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000" dirty="0" smtClean="0">
                <a:solidFill>
                  <a:srgbClr val="000099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0099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chăm</a:t>
            </a:r>
            <a:r>
              <a:rPr lang="en-US" sz="3000" dirty="0" smtClean="0">
                <a:solidFill>
                  <a:srgbClr val="000099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0099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3000" dirty="0" smtClean="0">
                <a:solidFill>
                  <a:srgbClr val="000099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vi-VN" sz="3000" dirty="0">
              <a:solidFill>
                <a:srgbClr val="000099"/>
              </a:solidFill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59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19150" y="-37206"/>
            <a:ext cx="13011150" cy="7315200"/>
          </a:xfrm>
          <a:prstGeom prst="rect">
            <a:avLst/>
          </a:prstGeom>
        </p:spPr>
      </p:pic>
      <p:sp>
        <p:nvSpPr>
          <p:cNvPr id="5" name="Text Box 1725">
            <a:extLst>
              <a:ext uri="{FF2B5EF4-FFF2-40B4-BE49-F238E27FC236}">
                <a16:creationId xmlns:a16="http://schemas.microsoft.com/office/drawing/2014/main" id="{7916D788-9A9D-4FA9-9A5A-4F301A86F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839" y="2989452"/>
            <a:ext cx="95691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Hãy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nêu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độ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ứng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dụng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Text Box 1727">
            <a:extLst>
              <a:ext uri="{FF2B5EF4-FFF2-40B4-BE49-F238E27FC236}">
                <a16:creationId xmlns:a16="http://schemas.microsoft.com/office/drawing/2014/main" id="{5E4BB5D2-DECC-4431-AE68-55BE6AF62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2031" y="5202872"/>
            <a:ext cx="50359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conchữ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1 li.</a:t>
            </a:r>
          </a:p>
        </p:txBody>
      </p:sp>
      <p:sp>
        <p:nvSpPr>
          <p:cNvPr id="9" name="Text Box 1727">
            <a:extLst>
              <a:ext uri="{FF2B5EF4-FFF2-40B4-BE49-F238E27FC236}">
                <a16:creationId xmlns:a16="http://schemas.microsoft.com/office/drawing/2014/main" id="{FAAD9A04-D9AF-4C1F-909C-A3DC6136A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4817" y="3415390"/>
            <a:ext cx="698119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cs typeface="Arial" panose="020B0604020202020204" pitchFamily="34" charset="0"/>
              </a:rPr>
              <a:t>N</a:t>
            </a:r>
            <a:r>
              <a:rPr kumimoji="0" lang="en-US" alt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cs typeface="Arial" panose="020B0604020202020204" pitchFamily="34" charset="0"/>
              </a:rPr>
              <a:t>V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, g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2 li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rưỡi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Text Box 1727">
            <a:extLst>
              <a:ext uri="{FF2B5EF4-FFF2-40B4-BE49-F238E27FC236}">
                <a16:creationId xmlns:a16="http://schemas.microsoft.com/office/drawing/2014/main" id="{CB4CF4AF-71B9-4EC9-BC98-DC6E28E59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5539" y="4700532"/>
            <a:ext cx="7086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s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hơn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1 li.</a:t>
            </a:r>
          </a:p>
        </p:txBody>
      </p:sp>
      <p:sp>
        <p:nvSpPr>
          <p:cNvPr id="13" name="Text Box 1727">
            <a:extLst>
              <a:ext uri="{FF2B5EF4-FFF2-40B4-BE49-F238E27FC236}">
                <a16:creationId xmlns:a16="http://schemas.microsoft.com/office/drawing/2014/main" id="{24E8032A-1AFE-4E21-91E4-F6ED10A8F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3567" y="4133174"/>
            <a:ext cx="7086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1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li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rưỡi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230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8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1668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0518" y="7144286"/>
            <a:ext cx="12335176" cy="69488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3699" y="2116736"/>
            <a:ext cx="390654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tham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khảo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952" y="-141668"/>
            <a:ext cx="5143500" cy="699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90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55221050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202</Words>
  <Application>Microsoft Office PowerPoint</Application>
  <PresentationFormat>Widescreen</PresentationFormat>
  <Paragraphs>28</Paragraphs>
  <Slides>11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Arial-Rounded</vt:lpstr>
      <vt:lpstr>Calibri</vt:lpstr>
      <vt:lpstr>Calibri Light</vt:lpstr>
      <vt:lpstr>等线</vt:lpstr>
      <vt:lpstr>HP001 4 hàng</vt:lpstr>
      <vt:lpstr>Times New Roman</vt:lpstr>
      <vt:lpstr>Office Theme</vt:lpstr>
      <vt:lpstr>1_Office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101</cp:revision>
  <dcterms:created xsi:type="dcterms:W3CDTF">2021-06-23T00:56:23Z</dcterms:created>
  <dcterms:modified xsi:type="dcterms:W3CDTF">2023-04-17T04:33:46Z</dcterms:modified>
</cp:coreProperties>
</file>