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9" r:id="rId3"/>
    <p:sldId id="260" r:id="rId4"/>
    <p:sldId id="261" r:id="rId5"/>
    <p:sldId id="262" r:id="rId6"/>
    <p:sldId id="264" r:id="rId7"/>
    <p:sldId id="266" r:id="rId8"/>
    <p:sldId id="268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66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60599-F709-4736-9EE3-6452C47EA99C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0BB23-8E9F-4960-94FF-3BD99467F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194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648780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D70FC6-6BB6-4962-BB72-98F0BF4CD9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77093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3756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D70FC6-6BB6-4962-BB72-98F0BF4CD9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3788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D70FC6-6BB6-4962-BB72-98F0BF4CD9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5170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D70FC6-6BB6-4962-BB72-98F0BF4CD9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52401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D70FC6-6BB6-4962-BB72-98F0BF4CD9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9936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dirty="0"/>
              <a:t>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đáp</a:t>
            </a:r>
            <a:r>
              <a:rPr lang="en-US" sz="1100" b="0" dirty="0"/>
              <a:t> </a:t>
            </a:r>
            <a:r>
              <a:rPr lang="en-US" sz="1100" b="0" dirty="0" err="1"/>
              <a:t>án</a:t>
            </a:r>
            <a:r>
              <a:rPr lang="en-US" sz="1100" b="0" dirty="0"/>
              <a:t> </a:t>
            </a:r>
            <a:r>
              <a:rPr lang="en-US" sz="1100" b="0" dirty="0" err="1"/>
              <a:t>khung</a:t>
            </a:r>
            <a:r>
              <a:rPr lang="en-US" sz="1100" b="0" dirty="0"/>
              <a:t> </a:t>
            </a:r>
            <a:r>
              <a:rPr lang="en-US" sz="1100" b="0" dirty="0" err="1"/>
              <a:t>vuông</a:t>
            </a:r>
            <a:r>
              <a:rPr lang="en-US" sz="1100" b="0" dirty="0"/>
              <a:t> 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click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ô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tròn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ABCD) </a:t>
            </a:r>
            <a:r>
              <a:rPr lang="en-US" sz="1100" b="0" dirty="0" err="1"/>
              <a:t>để</a:t>
            </a:r>
            <a:r>
              <a:rPr lang="en-US" sz="1100" b="0" dirty="0"/>
              <a:t> </a:t>
            </a:r>
            <a:r>
              <a:rPr lang="en-US" sz="1100" b="0" dirty="0" err="1"/>
              <a:t>hiện</a:t>
            </a:r>
            <a:r>
              <a:rPr lang="en-US" sz="1100" b="0" dirty="0"/>
              <a:t> </a:t>
            </a:r>
            <a:r>
              <a:rPr lang="en-US" sz="1100" b="0" dirty="0" err="1"/>
              <a:t>kết</a:t>
            </a:r>
            <a:r>
              <a:rPr lang="en-US" sz="1100" b="0" dirty="0"/>
              <a:t> </a:t>
            </a:r>
            <a:r>
              <a:rPr lang="en-US" sz="1100" b="0" dirty="0" err="1"/>
              <a:t>quả</a:t>
            </a:r>
            <a:endParaRPr lang="en-US" sz="1100" b="0" dirty="0"/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đúng</a:t>
            </a:r>
            <a:r>
              <a:rPr lang="en-US" sz="1100" b="0" dirty="0"/>
              <a:t>, 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biểu</a:t>
            </a:r>
            <a:r>
              <a:rPr lang="en-US" sz="1100" b="0" dirty="0"/>
              <a:t> </a:t>
            </a:r>
            <a:r>
              <a:rPr lang="en-US" sz="1100" b="0" dirty="0" err="1"/>
              <a:t>tượng</a:t>
            </a:r>
            <a:r>
              <a:rPr lang="en-US" sz="1100" b="0" dirty="0"/>
              <a:t> </a:t>
            </a:r>
            <a:r>
              <a:rPr lang="en-US" sz="1100" b="0" dirty="0" err="1"/>
              <a:t>hộp</a:t>
            </a:r>
            <a:r>
              <a:rPr lang="en-US" sz="1100" b="0" dirty="0"/>
              <a:t> </a:t>
            </a:r>
            <a:r>
              <a:rPr lang="en-US" sz="1100" b="0" dirty="0" err="1"/>
              <a:t>quà</a:t>
            </a:r>
            <a:r>
              <a:rPr lang="en-US" sz="1100" b="0" dirty="0"/>
              <a:t> ở </a:t>
            </a:r>
            <a:r>
              <a:rPr lang="en-US" sz="1100" b="0" dirty="0" err="1"/>
              <a:t>góc</a:t>
            </a:r>
            <a:r>
              <a:rPr lang="en-US" sz="1100" b="0" dirty="0"/>
              <a:t> </a:t>
            </a:r>
            <a:r>
              <a:rPr lang="en-US" sz="1100" b="0" dirty="0" err="1"/>
              <a:t>phải</a:t>
            </a:r>
            <a:r>
              <a:rPr lang="en-US" sz="1100" b="0" dirty="0"/>
              <a:t> </a:t>
            </a:r>
            <a:r>
              <a:rPr lang="en-US" sz="1100" b="0" dirty="0" err="1"/>
              <a:t>để</a:t>
            </a:r>
            <a:r>
              <a:rPr lang="en-US" sz="1100" b="0" dirty="0"/>
              <a:t> HS </a:t>
            </a:r>
            <a:r>
              <a:rPr lang="en-US" sz="1100" b="0" dirty="0" err="1"/>
              <a:t>chọn</a:t>
            </a:r>
            <a:r>
              <a:rPr lang="en-US" sz="1100" b="0" dirty="0"/>
              <a:t> </a:t>
            </a:r>
            <a:r>
              <a:rPr lang="en-US" sz="1100" b="0" dirty="0" err="1"/>
              <a:t>quà</a:t>
            </a:r>
            <a:r>
              <a:rPr lang="en-US" sz="1100" b="0" dirty="0"/>
              <a:t>.</a:t>
            </a:r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sai</a:t>
            </a:r>
            <a:r>
              <a:rPr lang="en-US" sz="1100" b="0" dirty="0"/>
              <a:t>, GV </a:t>
            </a:r>
            <a:r>
              <a:rPr lang="en-US" sz="1100" b="0" dirty="0" err="1"/>
              <a:t>cho</a:t>
            </a:r>
            <a:r>
              <a:rPr lang="en-US" sz="1100" b="0" dirty="0"/>
              <a:t> HS </a:t>
            </a:r>
            <a:r>
              <a:rPr lang="en-US" sz="1100" b="0" dirty="0" err="1"/>
              <a:t>hát</a:t>
            </a:r>
            <a:r>
              <a:rPr lang="en-US" sz="1100" b="0" dirty="0"/>
              <a:t> </a:t>
            </a:r>
            <a:r>
              <a:rPr lang="en-US" sz="1100" b="0" dirty="0" err="1"/>
              <a:t>một</a:t>
            </a:r>
            <a:r>
              <a:rPr lang="en-US" sz="1100" b="0" dirty="0"/>
              <a:t> </a:t>
            </a:r>
            <a:r>
              <a:rPr lang="en-US" sz="1100" b="0" dirty="0" err="1"/>
              <a:t>bài</a:t>
            </a:r>
            <a:r>
              <a:rPr lang="en-US" sz="1100" b="0" dirty="0"/>
              <a:t> </a:t>
            </a:r>
            <a:r>
              <a:rPr lang="en-US" sz="1100" b="0" dirty="0" err="1"/>
              <a:t>hát</a:t>
            </a:r>
            <a:r>
              <a:rPr lang="en-US" sz="1100" b="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110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dirty="0"/>
              <a:t>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đáp</a:t>
            </a:r>
            <a:r>
              <a:rPr lang="en-US" sz="1100" b="0" dirty="0"/>
              <a:t> </a:t>
            </a:r>
            <a:r>
              <a:rPr lang="en-US" sz="1100" b="0" dirty="0" err="1"/>
              <a:t>án</a:t>
            </a:r>
            <a:r>
              <a:rPr lang="en-US" sz="1100" b="0" dirty="0"/>
              <a:t> </a:t>
            </a:r>
            <a:r>
              <a:rPr lang="en-US" sz="1100" b="0" dirty="0" err="1"/>
              <a:t>khung</a:t>
            </a:r>
            <a:r>
              <a:rPr lang="en-US" sz="1100" b="0" dirty="0"/>
              <a:t> </a:t>
            </a:r>
            <a:r>
              <a:rPr lang="en-US" sz="1100" b="0" dirty="0" err="1"/>
              <a:t>vuông</a:t>
            </a:r>
            <a:r>
              <a:rPr lang="en-US" sz="1100" b="0" dirty="0"/>
              <a:t> 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click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ô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tròn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ABCD) </a:t>
            </a:r>
            <a:r>
              <a:rPr lang="en-US" sz="1100" b="0" dirty="0" err="1"/>
              <a:t>để</a:t>
            </a:r>
            <a:r>
              <a:rPr lang="en-US" sz="1100" b="0" dirty="0"/>
              <a:t> </a:t>
            </a:r>
            <a:r>
              <a:rPr lang="en-US" sz="1100" b="0" dirty="0" err="1"/>
              <a:t>hiện</a:t>
            </a:r>
            <a:r>
              <a:rPr lang="en-US" sz="1100" b="0" dirty="0"/>
              <a:t> </a:t>
            </a:r>
            <a:r>
              <a:rPr lang="en-US" sz="1100" b="0" dirty="0" err="1"/>
              <a:t>kết</a:t>
            </a:r>
            <a:r>
              <a:rPr lang="en-US" sz="1100" b="0" dirty="0"/>
              <a:t> </a:t>
            </a:r>
            <a:r>
              <a:rPr lang="en-US" sz="1100" b="0" dirty="0" err="1"/>
              <a:t>quả</a:t>
            </a:r>
            <a:endParaRPr lang="en-US" sz="1100" b="0" dirty="0"/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đúng</a:t>
            </a:r>
            <a:r>
              <a:rPr lang="en-US" sz="1100" b="0" dirty="0"/>
              <a:t>, 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biểu</a:t>
            </a:r>
            <a:r>
              <a:rPr lang="en-US" sz="1100" b="0" dirty="0"/>
              <a:t> </a:t>
            </a:r>
            <a:r>
              <a:rPr lang="en-US" sz="1100" b="0" dirty="0" err="1"/>
              <a:t>tượng</a:t>
            </a:r>
            <a:r>
              <a:rPr lang="en-US" sz="1100" b="0" dirty="0"/>
              <a:t> </a:t>
            </a:r>
            <a:r>
              <a:rPr lang="en-US" sz="1100" b="0" dirty="0" err="1"/>
              <a:t>hộp</a:t>
            </a:r>
            <a:r>
              <a:rPr lang="en-US" sz="1100" b="0" dirty="0"/>
              <a:t> </a:t>
            </a:r>
            <a:r>
              <a:rPr lang="en-US" sz="1100" b="0" dirty="0" err="1"/>
              <a:t>quà</a:t>
            </a:r>
            <a:r>
              <a:rPr lang="en-US" sz="1100" b="0" dirty="0"/>
              <a:t> ở </a:t>
            </a:r>
            <a:r>
              <a:rPr lang="en-US" sz="1100" b="0" dirty="0" err="1"/>
              <a:t>góc</a:t>
            </a:r>
            <a:r>
              <a:rPr lang="en-US" sz="1100" b="0" dirty="0"/>
              <a:t> </a:t>
            </a:r>
            <a:r>
              <a:rPr lang="en-US" sz="1100" b="0" dirty="0" err="1"/>
              <a:t>phải</a:t>
            </a:r>
            <a:r>
              <a:rPr lang="en-US" sz="1100" b="0" dirty="0"/>
              <a:t> </a:t>
            </a:r>
            <a:r>
              <a:rPr lang="en-US" sz="1100" b="0" dirty="0" err="1"/>
              <a:t>để</a:t>
            </a:r>
            <a:r>
              <a:rPr lang="en-US" sz="1100" b="0" dirty="0"/>
              <a:t> HS </a:t>
            </a:r>
            <a:r>
              <a:rPr lang="en-US" sz="1100" b="0" dirty="0" err="1"/>
              <a:t>chọn</a:t>
            </a:r>
            <a:r>
              <a:rPr lang="en-US" sz="1100" b="0" dirty="0"/>
              <a:t> </a:t>
            </a:r>
            <a:r>
              <a:rPr lang="en-US" sz="1100" b="0" dirty="0" err="1"/>
              <a:t>quà</a:t>
            </a:r>
            <a:r>
              <a:rPr lang="en-US" sz="1100" b="0" dirty="0"/>
              <a:t>.</a:t>
            </a:r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sai</a:t>
            </a:r>
            <a:r>
              <a:rPr lang="en-US" sz="1100" b="0" dirty="0"/>
              <a:t>, GV </a:t>
            </a:r>
            <a:r>
              <a:rPr lang="en-US" sz="1100" b="0" dirty="0" err="1"/>
              <a:t>cho</a:t>
            </a:r>
            <a:r>
              <a:rPr lang="en-US" sz="1100" b="0" dirty="0"/>
              <a:t> HS </a:t>
            </a:r>
            <a:r>
              <a:rPr lang="en-US" sz="1100" b="0" dirty="0" err="1"/>
              <a:t>hát</a:t>
            </a:r>
            <a:r>
              <a:rPr lang="en-US" sz="1100" b="0" dirty="0"/>
              <a:t> </a:t>
            </a:r>
            <a:r>
              <a:rPr lang="en-US" sz="1100" b="0" dirty="0" err="1"/>
              <a:t>một</a:t>
            </a:r>
            <a:r>
              <a:rPr lang="en-US" sz="1100" b="0" dirty="0"/>
              <a:t> </a:t>
            </a:r>
            <a:r>
              <a:rPr lang="en-US" sz="1100" b="0" dirty="0" err="1"/>
              <a:t>bài</a:t>
            </a:r>
            <a:r>
              <a:rPr lang="en-US" sz="1100" b="0" dirty="0"/>
              <a:t> </a:t>
            </a:r>
            <a:r>
              <a:rPr lang="en-US" sz="1100" b="0" dirty="0" err="1"/>
              <a:t>hát</a:t>
            </a:r>
            <a:r>
              <a:rPr lang="en-US" sz="1100" b="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627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dirty="0"/>
              <a:t>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đáp</a:t>
            </a:r>
            <a:r>
              <a:rPr lang="en-US" sz="1100" b="0" dirty="0"/>
              <a:t> </a:t>
            </a:r>
            <a:r>
              <a:rPr lang="en-US" sz="1100" b="0" dirty="0" err="1"/>
              <a:t>án</a:t>
            </a:r>
            <a:r>
              <a:rPr lang="en-US" sz="1100" b="0" dirty="0"/>
              <a:t> </a:t>
            </a:r>
            <a:r>
              <a:rPr lang="en-US" sz="1100" b="0" dirty="0" err="1"/>
              <a:t>khung</a:t>
            </a:r>
            <a:r>
              <a:rPr lang="en-US" sz="1100" b="0" dirty="0"/>
              <a:t> </a:t>
            </a:r>
            <a:r>
              <a:rPr lang="en-US" sz="1100" b="0" dirty="0" err="1"/>
              <a:t>vuông</a:t>
            </a:r>
            <a:r>
              <a:rPr lang="en-US" sz="1100" b="0" dirty="0"/>
              <a:t> 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click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ô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tròn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ABCD) </a:t>
            </a:r>
            <a:r>
              <a:rPr lang="en-US" sz="1100" b="0" dirty="0" err="1"/>
              <a:t>để</a:t>
            </a:r>
            <a:r>
              <a:rPr lang="en-US" sz="1100" b="0" dirty="0"/>
              <a:t> </a:t>
            </a:r>
            <a:r>
              <a:rPr lang="en-US" sz="1100" b="0" dirty="0" err="1"/>
              <a:t>hiện</a:t>
            </a:r>
            <a:r>
              <a:rPr lang="en-US" sz="1100" b="0" dirty="0"/>
              <a:t> </a:t>
            </a:r>
            <a:r>
              <a:rPr lang="en-US" sz="1100" b="0" dirty="0" err="1"/>
              <a:t>kết</a:t>
            </a:r>
            <a:r>
              <a:rPr lang="en-US" sz="1100" b="0" dirty="0"/>
              <a:t> </a:t>
            </a:r>
            <a:r>
              <a:rPr lang="en-US" sz="1100" b="0" dirty="0" err="1"/>
              <a:t>quả</a:t>
            </a:r>
            <a:endParaRPr lang="en-US" sz="1100" b="0" dirty="0"/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đúng</a:t>
            </a:r>
            <a:r>
              <a:rPr lang="en-US" sz="1100" b="0" dirty="0"/>
              <a:t>, 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biểu</a:t>
            </a:r>
            <a:r>
              <a:rPr lang="en-US" sz="1100" b="0" dirty="0"/>
              <a:t> </a:t>
            </a:r>
            <a:r>
              <a:rPr lang="en-US" sz="1100" b="0" dirty="0" err="1"/>
              <a:t>tượng</a:t>
            </a:r>
            <a:r>
              <a:rPr lang="en-US" sz="1100" b="0" dirty="0"/>
              <a:t> </a:t>
            </a:r>
            <a:r>
              <a:rPr lang="en-US" sz="1100" b="0" dirty="0" err="1"/>
              <a:t>hộp</a:t>
            </a:r>
            <a:r>
              <a:rPr lang="en-US" sz="1100" b="0" dirty="0"/>
              <a:t> </a:t>
            </a:r>
            <a:r>
              <a:rPr lang="en-US" sz="1100" b="0" dirty="0" err="1"/>
              <a:t>quà</a:t>
            </a:r>
            <a:r>
              <a:rPr lang="en-US" sz="1100" b="0" dirty="0"/>
              <a:t> ở </a:t>
            </a:r>
            <a:r>
              <a:rPr lang="en-US" sz="1100" b="0" dirty="0" err="1"/>
              <a:t>góc</a:t>
            </a:r>
            <a:r>
              <a:rPr lang="en-US" sz="1100" b="0" dirty="0"/>
              <a:t> </a:t>
            </a:r>
            <a:r>
              <a:rPr lang="en-US" sz="1100" b="0" dirty="0" err="1"/>
              <a:t>phải</a:t>
            </a:r>
            <a:r>
              <a:rPr lang="en-US" sz="1100" b="0" dirty="0"/>
              <a:t> </a:t>
            </a:r>
            <a:r>
              <a:rPr lang="en-US" sz="1100" b="0" dirty="0" err="1"/>
              <a:t>để</a:t>
            </a:r>
            <a:r>
              <a:rPr lang="en-US" sz="1100" b="0" dirty="0"/>
              <a:t> HS </a:t>
            </a:r>
            <a:r>
              <a:rPr lang="en-US" sz="1100" b="0" dirty="0" err="1"/>
              <a:t>chọn</a:t>
            </a:r>
            <a:r>
              <a:rPr lang="en-US" sz="1100" b="0" dirty="0"/>
              <a:t> </a:t>
            </a:r>
            <a:r>
              <a:rPr lang="en-US" sz="1100" b="0" dirty="0" err="1"/>
              <a:t>quà</a:t>
            </a:r>
            <a:r>
              <a:rPr lang="en-US" sz="1100" b="0" dirty="0"/>
              <a:t>.</a:t>
            </a:r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sai</a:t>
            </a:r>
            <a:r>
              <a:rPr lang="en-US" sz="1100" b="0" dirty="0"/>
              <a:t>, GV </a:t>
            </a:r>
            <a:r>
              <a:rPr lang="en-US" sz="1100" b="0" dirty="0" err="1"/>
              <a:t>cho</a:t>
            </a:r>
            <a:r>
              <a:rPr lang="en-US" sz="1100" b="0" dirty="0"/>
              <a:t> HS </a:t>
            </a:r>
            <a:r>
              <a:rPr lang="en-US" sz="1100" b="0" dirty="0" err="1"/>
              <a:t>hát</a:t>
            </a:r>
            <a:r>
              <a:rPr lang="en-US" sz="1100" b="0" dirty="0"/>
              <a:t> </a:t>
            </a:r>
            <a:r>
              <a:rPr lang="en-US" sz="1100" b="0" dirty="0" err="1"/>
              <a:t>một</a:t>
            </a:r>
            <a:r>
              <a:rPr lang="en-US" sz="1100" b="0" dirty="0"/>
              <a:t> </a:t>
            </a:r>
            <a:r>
              <a:rPr lang="en-US" sz="1100" b="0" dirty="0" err="1"/>
              <a:t>bài</a:t>
            </a:r>
            <a:r>
              <a:rPr lang="en-US" sz="1100" b="0" dirty="0"/>
              <a:t> </a:t>
            </a:r>
            <a:r>
              <a:rPr lang="en-US" sz="1100" b="0" dirty="0" err="1"/>
              <a:t>hát</a:t>
            </a:r>
            <a:r>
              <a:rPr lang="en-US" sz="1100" b="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05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dirty="0"/>
              <a:t>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đáp</a:t>
            </a:r>
            <a:r>
              <a:rPr lang="en-US" sz="1100" b="0" dirty="0"/>
              <a:t> </a:t>
            </a:r>
            <a:r>
              <a:rPr lang="en-US" sz="1100" b="0" dirty="0" err="1"/>
              <a:t>án</a:t>
            </a:r>
            <a:r>
              <a:rPr lang="en-US" sz="1100" b="0" dirty="0"/>
              <a:t> </a:t>
            </a:r>
            <a:r>
              <a:rPr lang="en-US" sz="1100" b="0" dirty="0" err="1"/>
              <a:t>khung</a:t>
            </a:r>
            <a:r>
              <a:rPr lang="en-US" sz="1100" b="0" dirty="0"/>
              <a:t> </a:t>
            </a:r>
            <a:r>
              <a:rPr lang="en-US" sz="1100" b="0" dirty="0" err="1"/>
              <a:t>vuông</a:t>
            </a:r>
            <a:r>
              <a:rPr lang="en-US" sz="1100" b="0" dirty="0"/>
              <a:t> 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click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ô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tròn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ABCD) </a:t>
            </a:r>
            <a:r>
              <a:rPr lang="en-US" sz="1100" b="0" dirty="0" err="1"/>
              <a:t>để</a:t>
            </a:r>
            <a:r>
              <a:rPr lang="en-US" sz="1100" b="0" dirty="0"/>
              <a:t> </a:t>
            </a:r>
            <a:r>
              <a:rPr lang="en-US" sz="1100" b="0" dirty="0" err="1"/>
              <a:t>hiện</a:t>
            </a:r>
            <a:r>
              <a:rPr lang="en-US" sz="1100" b="0" dirty="0"/>
              <a:t> </a:t>
            </a:r>
            <a:r>
              <a:rPr lang="en-US" sz="1100" b="0" dirty="0" err="1"/>
              <a:t>kết</a:t>
            </a:r>
            <a:r>
              <a:rPr lang="en-US" sz="1100" b="0" dirty="0"/>
              <a:t> </a:t>
            </a:r>
            <a:r>
              <a:rPr lang="en-US" sz="1100" b="0" dirty="0" err="1"/>
              <a:t>quả</a:t>
            </a:r>
            <a:endParaRPr lang="en-US" sz="1100" b="0" dirty="0"/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đúng</a:t>
            </a:r>
            <a:r>
              <a:rPr lang="en-US" sz="1100" b="0" dirty="0"/>
              <a:t>, 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biểu</a:t>
            </a:r>
            <a:r>
              <a:rPr lang="en-US" sz="1100" b="0" dirty="0"/>
              <a:t> </a:t>
            </a:r>
            <a:r>
              <a:rPr lang="en-US" sz="1100" b="0" dirty="0" err="1"/>
              <a:t>tượng</a:t>
            </a:r>
            <a:r>
              <a:rPr lang="en-US" sz="1100" b="0" dirty="0"/>
              <a:t> </a:t>
            </a:r>
            <a:r>
              <a:rPr lang="en-US" sz="1100" b="0" dirty="0" err="1"/>
              <a:t>hộp</a:t>
            </a:r>
            <a:r>
              <a:rPr lang="en-US" sz="1100" b="0" dirty="0"/>
              <a:t> </a:t>
            </a:r>
            <a:r>
              <a:rPr lang="en-US" sz="1100" b="0" dirty="0" err="1"/>
              <a:t>quà</a:t>
            </a:r>
            <a:r>
              <a:rPr lang="en-US" sz="1100" b="0" dirty="0"/>
              <a:t> ở </a:t>
            </a:r>
            <a:r>
              <a:rPr lang="en-US" sz="1100" b="0" dirty="0" err="1"/>
              <a:t>góc</a:t>
            </a:r>
            <a:r>
              <a:rPr lang="en-US" sz="1100" b="0" dirty="0"/>
              <a:t> </a:t>
            </a:r>
            <a:r>
              <a:rPr lang="en-US" sz="1100" b="0" dirty="0" err="1"/>
              <a:t>phải</a:t>
            </a:r>
            <a:r>
              <a:rPr lang="en-US" sz="1100" b="0" dirty="0"/>
              <a:t> </a:t>
            </a:r>
            <a:r>
              <a:rPr lang="en-US" sz="1100" b="0" dirty="0" err="1"/>
              <a:t>để</a:t>
            </a:r>
            <a:r>
              <a:rPr lang="en-US" sz="1100" b="0" dirty="0"/>
              <a:t> HS </a:t>
            </a:r>
            <a:r>
              <a:rPr lang="en-US" sz="1100" b="0" dirty="0" err="1"/>
              <a:t>chọn</a:t>
            </a:r>
            <a:r>
              <a:rPr lang="en-US" sz="1100" b="0" dirty="0"/>
              <a:t> </a:t>
            </a:r>
            <a:r>
              <a:rPr lang="en-US" sz="1100" b="0" dirty="0" err="1"/>
              <a:t>quà</a:t>
            </a:r>
            <a:r>
              <a:rPr lang="en-US" sz="1100" b="0" dirty="0"/>
              <a:t>.</a:t>
            </a:r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sai</a:t>
            </a:r>
            <a:r>
              <a:rPr lang="en-US" sz="1100" b="0" dirty="0"/>
              <a:t>, GV </a:t>
            </a:r>
            <a:r>
              <a:rPr lang="en-US" sz="1100" b="0" dirty="0" err="1"/>
              <a:t>cho</a:t>
            </a:r>
            <a:r>
              <a:rPr lang="en-US" sz="1100" b="0" dirty="0"/>
              <a:t> HS </a:t>
            </a:r>
            <a:r>
              <a:rPr lang="en-US" sz="1100" b="0" dirty="0" err="1"/>
              <a:t>hát</a:t>
            </a:r>
            <a:r>
              <a:rPr lang="en-US" sz="1100" b="0" dirty="0"/>
              <a:t> </a:t>
            </a:r>
            <a:r>
              <a:rPr lang="en-US" sz="1100" b="0" dirty="0" err="1"/>
              <a:t>một</a:t>
            </a:r>
            <a:r>
              <a:rPr lang="en-US" sz="1100" b="0" dirty="0"/>
              <a:t> </a:t>
            </a:r>
            <a:r>
              <a:rPr lang="en-US" sz="1100" b="0" dirty="0" err="1"/>
              <a:t>bài</a:t>
            </a:r>
            <a:r>
              <a:rPr lang="en-US" sz="1100" b="0" dirty="0"/>
              <a:t> </a:t>
            </a:r>
            <a:r>
              <a:rPr lang="en-US" sz="1100" b="0" dirty="0" err="1"/>
              <a:t>hát</a:t>
            </a:r>
            <a:r>
              <a:rPr lang="en-US" sz="1100" b="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237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D70FC6-6BB6-4962-BB72-98F0BF4CD9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1923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D70FC6-6BB6-4962-BB72-98F0BF4CD9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378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772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1" name="Google Shape;2171;ge924fdca29_0_67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2" name="Google Shape;2172;ge924fdca29_0_67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5823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2B40-80C3-491B-AFE1-0DEF5863A9B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DC38-78C4-4F85-B2C3-AF4DD1A2E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659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2B40-80C3-491B-AFE1-0DEF5863A9B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DC38-78C4-4F85-B2C3-AF4DD1A2E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80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2B40-80C3-491B-AFE1-0DEF5863A9B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DC38-78C4-4F85-B2C3-AF4DD1A2E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34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" name="Google Shape;527;p27"/>
          <p:cNvGrpSpPr/>
          <p:nvPr/>
        </p:nvGrpSpPr>
        <p:grpSpPr>
          <a:xfrm>
            <a:off x="-1180492" y="-570993"/>
            <a:ext cx="10962165" cy="7453848"/>
            <a:chOff x="-1180550" y="-672368"/>
            <a:chExt cx="11441566" cy="5834258"/>
          </a:xfrm>
        </p:grpSpPr>
        <p:sp>
          <p:nvSpPr>
            <p:cNvPr id="528" name="Google Shape;528;p27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27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27"/>
            <p:cNvSpPr/>
            <p:nvPr/>
          </p:nvSpPr>
          <p:spPr>
            <a:xfrm>
              <a:off x="1881042" y="110201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0" y="0"/>
                    <a:pt x="7930" y="2866"/>
                    <a:pt x="7930" y="6438"/>
                  </a:cubicBezTo>
                  <a:lnTo>
                    <a:pt x="7930" y="6713"/>
                  </a:lnTo>
                  <a:cubicBezTo>
                    <a:pt x="3337" y="7341"/>
                    <a:pt x="1" y="9265"/>
                    <a:pt x="1" y="11502"/>
                  </a:cubicBezTo>
                  <a:cubicBezTo>
                    <a:pt x="1" y="14289"/>
                    <a:pt x="5025" y="16527"/>
                    <a:pt x="11228" y="16527"/>
                  </a:cubicBezTo>
                  <a:cubicBezTo>
                    <a:pt x="11403" y="16532"/>
                    <a:pt x="11578" y="16534"/>
                    <a:pt x="11753" y="16534"/>
                  </a:cubicBezTo>
                  <a:cubicBezTo>
                    <a:pt x="14360" y="16534"/>
                    <a:pt x="16924" y="15989"/>
                    <a:pt x="19315" y="14996"/>
                  </a:cubicBezTo>
                  <a:cubicBezTo>
                    <a:pt x="20846" y="16056"/>
                    <a:pt x="23515" y="16762"/>
                    <a:pt x="26538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438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27"/>
            <p:cNvSpPr/>
            <p:nvPr/>
          </p:nvSpPr>
          <p:spPr>
            <a:xfrm>
              <a:off x="8587302" y="-12482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27"/>
            <p:cNvSpPr/>
            <p:nvPr/>
          </p:nvSpPr>
          <p:spPr>
            <a:xfrm>
              <a:off x="4514840" y="-672368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27"/>
            <p:cNvSpPr/>
            <p:nvPr/>
          </p:nvSpPr>
          <p:spPr>
            <a:xfrm>
              <a:off x="3633147" y="3321100"/>
              <a:ext cx="1077839" cy="513728"/>
            </a:xfrm>
            <a:custGeom>
              <a:avLst/>
              <a:gdLst/>
              <a:ahLst/>
              <a:cxnLst/>
              <a:rect l="l" t="t" r="r" b="b"/>
              <a:pathLst>
                <a:path w="22652" h="10796" extrusionOk="0">
                  <a:moveTo>
                    <a:pt x="11935" y="0"/>
                  </a:moveTo>
                  <a:cubicBezTo>
                    <a:pt x="8166" y="0"/>
                    <a:pt x="5104" y="1846"/>
                    <a:pt x="5104" y="4122"/>
                  </a:cubicBezTo>
                  <a:lnTo>
                    <a:pt x="5104" y="4319"/>
                  </a:lnTo>
                  <a:cubicBezTo>
                    <a:pt x="2160" y="4711"/>
                    <a:pt x="1" y="5967"/>
                    <a:pt x="1" y="7420"/>
                  </a:cubicBezTo>
                  <a:cubicBezTo>
                    <a:pt x="1" y="9186"/>
                    <a:pt x="3259" y="10639"/>
                    <a:pt x="7224" y="10639"/>
                  </a:cubicBezTo>
                  <a:cubicBezTo>
                    <a:pt x="7324" y="10641"/>
                    <a:pt x="7424" y="10642"/>
                    <a:pt x="7524" y="10642"/>
                  </a:cubicBezTo>
                  <a:cubicBezTo>
                    <a:pt x="9225" y="10642"/>
                    <a:pt x="10888" y="10325"/>
                    <a:pt x="12445" y="9658"/>
                  </a:cubicBezTo>
                  <a:cubicBezTo>
                    <a:pt x="13427" y="10364"/>
                    <a:pt x="15154" y="10796"/>
                    <a:pt x="17077" y="10796"/>
                  </a:cubicBezTo>
                  <a:cubicBezTo>
                    <a:pt x="20139" y="10796"/>
                    <a:pt x="22652" y="9658"/>
                    <a:pt x="22652" y="8284"/>
                  </a:cubicBezTo>
                  <a:cubicBezTo>
                    <a:pt x="22652" y="7027"/>
                    <a:pt x="20728" y="6007"/>
                    <a:pt x="18216" y="5771"/>
                  </a:cubicBezTo>
                  <a:cubicBezTo>
                    <a:pt x="18569" y="5300"/>
                    <a:pt x="18765" y="4711"/>
                    <a:pt x="18765" y="4122"/>
                  </a:cubicBezTo>
                  <a:cubicBezTo>
                    <a:pt x="18765" y="1846"/>
                    <a:pt x="15703" y="0"/>
                    <a:pt x="119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27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27"/>
            <p:cNvSpPr/>
            <p:nvPr/>
          </p:nvSpPr>
          <p:spPr>
            <a:xfrm>
              <a:off x="-20521" y="3061439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27"/>
            <p:cNvSpPr/>
            <p:nvPr/>
          </p:nvSpPr>
          <p:spPr>
            <a:xfrm>
              <a:off x="-535969" y="-45285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27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27"/>
            <p:cNvSpPr/>
            <p:nvPr/>
          </p:nvSpPr>
          <p:spPr>
            <a:xfrm>
              <a:off x="-1180550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27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27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27"/>
            <p:cNvSpPr/>
            <p:nvPr/>
          </p:nvSpPr>
          <p:spPr>
            <a:xfrm>
              <a:off x="8679926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27"/>
            <p:cNvSpPr/>
            <p:nvPr/>
          </p:nvSpPr>
          <p:spPr>
            <a:xfrm>
              <a:off x="7943958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27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27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27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27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27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27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27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27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27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27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27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27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5" name="Google Shape;555;p27"/>
          <p:cNvSpPr/>
          <p:nvPr/>
        </p:nvSpPr>
        <p:spPr>
          <a:xfrm>
            <a:off x="881100" y="579400"/>
            <a:ext cx="7381800" cy="5699200"/>
          </a:xfrm>
          <a:prstGeom prst="roundRect">
            <a:avLst>
              <a:gd name="adj" fmla="val 7687"/>
            </a:avLst>
          </a:prstGeom>
          <a:solidFill>
            <a:srgbClr val="FFFFFF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6" name="Google Shape;556;p27"/>
          <p:cNvSpPr txBox="1">
            <a:spLocks noGrp="1"/>
          </p:cNvSpPr>
          <p:nvPr>
            <p:ph type="title"/>
          </p:nvPr>
        </p:nvSpPr>
        <p:spPr>
          <a:xfrm>
            <a:off x="1453425" y="1151133"/>
            <a:ext cx="5599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57" name="Google Shape;557;p27"/>
          <p:cNvSpPr txBox="1">
            <a:spLocks noGrp="1"/>
          </p:cNvSpPr>
          <p:nvPr>
            <p:ph type="subTitle" idx="1"/>
          </p:nvPr>
        </p:nvSpPr>
        <p:spPr>
          <a:xfrm>
            <a:off x="1453425" y="2916051"/>
            <a:ext cx="43602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use Memoirs"/>
              <a:buNone/>
              <a:defRPr sz="4667">
                <a:solidFill>
                  <a:schemeClr val="accent4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8" name="Google Shape;558;p27"/>
          <p:cNvSpPr txBox="1">
            <a:spLocks noGrp="1"/>
          </p:cNvSpPr>
          <p:nvPr>
            <p:ph type="subTitle" idx="2"/>
          </p:nvPr>
        </p:nvSpPr>
        <p:spPr>
          <a:xfrm>
            <a:off x="1453425" y="2255657"/>
            <a:ext cx="4360200" cy="5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559" name="Google Shape;559;p27"/>
          <p:cNvSpPr txBox="1">
            <a:spLocks noGrp="1"/>
          </p:cNvSpPr>
          <p:nvPr>
            <p:ph type="subTitle" idx="3"/>
          </p:nvPr>
        </p:nvSpPr>
        <p:spPr>
          <a:xfrm>
            <a:off x="1453425" y="5265567"/>
            <a:ext cx="2152800" cy="5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560" name="Google Shape;560;p27"/>
          <p:cNvSpPr txBox="1">
            <a:spLocks noGrp="1"/>
          </p:cNvSpPr>
          <p:nvPr>
            <p:ph type="subTitle" idx="4"/>
          </p:nvPr>
        </p:nvSpPr>
        <p:spPr>
          <a:xfrm>
            <a:off x="1453425" y="3855869"/>
            <a:ext cx="4360200" cy="8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9333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23"/>
          <p:cNvSpPr/>
          <p:nvPr/>
        </p:nvSpPr>
        <p:spPr>
          <a:xfrm>
            <a:off x="-50" y="3579835"/>
            <a:ext cx="9144111" cy="2706621"/>
          </a:xfrm>
          <a:custGeom>
            <a:avLst/>
            <a:gdLst/>
            <a:ahLst/>
            <a:cxnLst/>
            <a:rect l="l" t="t" r="r" b="b"/>
            <a:pathLst>
              <a:path w="116675" h="33837" extrusionOk="0">
                <a:moveTo>
                  <a:pt x="24464" y="1"/>
                </a:moveTo>
                <a:cubicBezTo>
                  <a:pt x="18743" y="1"/>
                  <a:pt x="14001" y="4164"/>
                  <a:pt x="13142" y="9615"/>
                </a:cubicBezTo>
                <a:cubicBezTo>
                  <a:pt x="11705" y="8989"/>
                  <a:pt x="10146" y="8635"/>
                  <a:pt x="8475" y="8635"/>
                </a:cubicBezTo>
                <a:cubicBezTo>
                  <a:pt x="5134" y="8635"/>
                  <a:pt x="2100" y="10119"/>
                  <a:pt x="0" y="12415"/>
                </a:cubicBezTo>
                <a:lnTo>
                  <a:pt x="0" y="33836"/>
                </a:lnTo>
                <a:lnTo>
                  <a:pt x="116675" y="33836"/>
                </a:lnTo>
                <a:lnTo>
                  <a:pt x="116675" y="10119"/>
                </a:lnTo>
                <a:cubicBezTo>
                  <a:pt x="115508" y="9727"/>
                  <a:pt x="114257" y="9531"/>
                  <a:pt x="113016" y="9531"/>
                </a:cubicBezTo>
                <a:cubicBezTo>
                  <a:pt x="110486" y="9531"/>
                  <a:pt x="108115" y="10352"/>
                  <a:pt x="106249" y="11752"/>
                </a:cubicBezTo>
                <a:cubicBezTo>
                  <a:pt x="105119" y="6581"/>
                  <a:pt x="100536" y="2652"/>
                  <a:pt x="95011" y="2652"/>
                </a:cubicBezTo>
                <a:cubicBezTo>
                  <a:pt x="89802" y="2652"/>
                  <a:pt x="85406" y="6189"/>
                  <a:pt x="84006" y="10968"/>
                </a:cubicBezTo>
                <a:cubicBezTo>
                  <a:pt x="81943" y="8793"/>
                  <a:pt x="79021" y="7468"/>
                  <a:pt x="75801" y="7468"/>
                </a:cubicBezTo>
                <a:cubicBezTo>
                  <a:pt x="72142" y="7468"/>
                  <a:pt x="68913" y="9148"/>
                  <a:pt x="66813" y="11789"/>
                </a:cubicBezTo>
                <a:cubicBezTo>
                  <a:pt x="66075" y="6189"/>
                  <a:pt x="61287" y="1868"/>
                  <a:pt x="55453" y="1868"/>
                </a:cubicBezTo>
                <a:cubicBezTo>
                  <a:pt x="49470" y="1868"/>
                  <a:pt x="44532" y="6497"/>
                  <a:pt x="44066" y="12368"/>
                </a:cubicBezTo>
                <a:cubicBezTo>
                  <a:pt x="42348" y="11360"/>
                  <a:pt x="40332" y="10781"/>
                  <a:pt x="38185" y="10781"/>
                </a:cubicBezTo>
                <a:cubicBezTo>
                  <a:pt x="37411" y="10781"/>
                  <a:pt x="36636" y="10856"/>
                  <a:pt x="35899" y="11015"/>
                </a:cubicBezTo>
                <a:cubicBezTo>
                  <a:pt x="35665" y="4901"/>
                  <a:pt x="30606" y="1"/>
                  <a:pt x="244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60" name="Google Shape;660;p23"/>
          <p:cNvGrpSpPr/>
          <p:nvPr/>
        </p:nvGrpSpPr>
        <p:grpSpPr>
          <a:xfrm>
            <a:off x="-74" y="5868179"/>
            <a:ext cx="9144111" cy="1004404"/>
            <a:chOff x="-75" y="3996089"/>
            <a:chExt cx="9144111" cy="818986"/>
          </a:xfrm>
        </p:grpSpPr>
        <p:sp>
          <p:nvSpPr>
            <p:cNvPr id="661" name="Google Shape;661;p23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62" name="Google Shape;662;p23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663" name="Google Shape;663;p23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4" name="Google Shape;664;p23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5" name="Google Shape;665;p23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6" name="Google Shape;666;p23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7" name="Google Shape;667;p23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8" name="Google Shape;668;p23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669" name="Google Shape;669;p23"/>
          <p:cNvSpPr txBox="1">
            <a:spLocks noGrp="1"/>
          </p:cNvSpPr>
          <p:nvPr>
            <p:ph type="title"/>
          </p:nvPr>
        </p:nvSpPr>
        <p:spPr>
          <a:xfrm>
            <a:off x="713100" y="1373367"/>
            <a:ext cx="2717100" cy="29480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70" name="Google Shape;670;p23"/>
          <p:cNvSpPr txBox="1">
            <a:spLocks noGrp="1"/>
          </p:cNvSpPr>
          <p:nvPr>
            <p:ph type="subTitle" idx="1"/>
          </p:nvPr>
        </p:nvSpPr>
        <p:spPr>
          <a:xfrm>
            <a:off x="713100" y="4531500"/>
            <a:ext cx="2376900" cy="1165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7971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"/>
          <p:cNvSpPr txBox="1">
            <a:spLocks noGrp="1"/>
          </p:cNvSpPr>
          <p:nvPr>
            <p:ph type="title"/>
          </p:nvPr>
        </p:nvSpPr>
        <p:spPr>
          <a:xfrm>
            <a:off x="1526550" y="718800"/>
            <a:ext cx="6090900" cy="638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"/>
          <p:cNvSpPr/>
          <p:nvPr/>
        </p:nvSpPr>
        <p:spPr>
          <a:xfrm>
            <a:off x="352826" y="4218002"/>
            <a:ext cx="1173719" cy="415897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5"/>
          <p:cNvSpPr/>
          <p:nvPr/>
        </p:nvSpPr>
        <p:spPr>
          <a:xfrm flipH="1">
            <a:off x="613176" y="478534"/>
            <a:ext cx="875425" cy="310204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5"/>
          <p:cNvSpPr/>
          <p:nvPr/>
        </p:nvSpPr>
        <p:spPr>
          <a:xfrm>
            <a:off x="4439795" y="2606049"/>
            <a:ext cx="820431" cy="362867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5"/>
          <p:cNvSpPr/>
          <p:nvPr/>
        </p:nvSpPr>
        <p:spPr>
          <a:xfrm>
            <a:off x="7926079" y="2970303"/>
            <a:ext cx="875499" cy="310204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5"/>
          <p:cNvSpPr/>
          <p:nvPr/>
        </p:nvSpPr>
        <p:spPr>
          <a:xfrm flipH="1">
            <a:off x="8149232" y="616583"/>
            <a:ext cx="563331" cy="249152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2" name="Google Shape;82;p5"/>
          <p:cNvGrpSpPr/>
          <p:nvPr/>
        </p:nvGrpSpPr>
        <p:grpSpPr>
          <a:xfrm>
            <a:off x="-92" y="5385070"/>
            <a:ext cx="9144092" cy="1508249"/>
            <a:chOff x="-92" y="2875563"/>
            <a:chExt cx="9144092" cy="1131187"/>
          </a:xfrm>
        </p:grpSpPr>
        <p:sp>
          <p:nvSpPr>
            <p:cNvPr id="83" name="Google Shape;83;p5"/>
            <p:cNvSpPr/>
            <p:nvPr/>
          </p:nvSpPr>
          <p:spPr>
            <a:xfrm>
              <a:off x="0" y="3386950"/>
              <a:ext cx="9144000" cy="6198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4" name="Google Shape;84;p5"/>
            <p:cNvGrpSpPr/>
            <p:nvPr/>
          </p:nvGrpSpPr>
          <p:grpSpPr>
            <a:xfrm>
              <a:off x="-92" y="2875563"/>
              <a:ext cx="9143579" cy="571636"/>
              <a:chOff x="-1039007" y="2887141"/>
              <a:chExt cx="11347207" cy="718767"/>
            </a:xfrm>
          </p:grpSpPr>
          <p:sp>
            <p:nvSpPr>
              <p:cNvPr id="85" name="Google Shape;85;p5"/>
              <p:cNvSpPr/>
              <p:nvPr/>
            </p:nvSpPr>
            <p:spPr>
              <a:xfrm>
                <a:off x="4622368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" name="Google Shape;86;p5"/>
              <p:cNvSpPr/>
              <p:nvPr/>
            </p:nvSpPr>
            <p:spPr>
              <a:xfrm flipH="1">
                <a:off x="-1039007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87" name="Google Shape;87;p5"/>
          <p:cNvSpPr txBox="1">
            <a:spLocks noGrp="1"/>
          </p:cNvSpPr>
          <p:nvPr>
            <p:ph type="title" idx="2"/>
          </p:nvPr>
        </p:nvSpPr>
        <p:spPr>
          <a:xfrm>
            <a:off x="1351800" y="2032467"/>
            <a:ext cx="2571900" cy="471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67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5"/>
          <p:cNvSpPr txBox="1">
            <a:spLocks noGrp="1"/>
          </p:cNvSpPr>
          <p:nvPr>
            <p:ph type="title" idx="3"/>
          </p:nvPr>
        </p:nvSpPr>
        <p:spPr>
          <a:xfrm>
            <a:off x="5221050" y="3594784"/>
            <a:ext cx="2570400" cy="471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67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subTitle" idx="1"/>
          </p:nvPr>
        </p:nvSpPr>
        <p:spPr>
          <a:xfrm>
            <a:off x="5221050" y="4218000"/>
            <a:ext cx="2570400" cy="938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5"/>
          <p:cNvSpPr txBox="1">
            <a:spLocks noGrp="1"/>
          </p:cNvSpPr>
          <p:nvPr>
            <p:ph type="subTitle" idx="4"/>
          </p:nvPr>
        </p:nvSpPr>
        <p:spPr>
          <a:xfrm>
            <a:off x="1351800" y="2656000"/>
            <a:ext cx="2571900" cy="938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1518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2B40-80C3-491B-AFE1-0DEF5863A9B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DC38-78C4-4F85-B2C3-AF4DD1A2E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79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2B40-80C3-491B-AFE1-0DEF5863A9B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DC38-78C4-4F85-B2C3-AF4DD1A2E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143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2B40-80C3-491B-AFE1-0DEF5863A9B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DC38-78C4-4F85-B2C3-AF4DD1A2E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606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2B40-80C3-491B-AFE1-0DEF5863A9B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DC38-78C4-4F85-B2C3-AF4DD1A2E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116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2B40-80C3-491B-AFE1-0DEF5863A9B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DC38-78C4-4F85-B2C3-AF4DD1A2E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877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2B40-80C3-491B-AFE1-0DEF5863A9B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DC38-78C4-4F85-B2C3-AF4DD1A2E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436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2B40-80C3-491B-AFE1-0DEF5863A9B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DC38-78C4-4F85-B2C3-AF4DD1A2E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382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2B40-80C3-491B-AFE1-0DEF5863A9B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DC38-78C4-4F85-B2C3-AF4DD1A2E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564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B2B40-80C3-491B-AFE1-0DEF5863A9B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1DC38-78C4-4F85-B2C3-AF4DD1A2E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088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0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9.png"/><Relationship Id="rId4" Type="http://schemas.openxmlformats.org/officeDocument/2006/relationships/image" Target="../media/image2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29.png"/><Relationship Id="rId4" Type="http://schemas.openxmlformats.org/officeDocument/2006/relationships/image" Target="../media/image20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29.png"/><Relationship Id="rId4" Type="http://schemas.openxmlformats.org/officeDocument/2006/relationships/image" Target="../media/image20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11" Type="http://schemas.openxmlformats.org/officeDocument/2006/relationships/image" Target="../media/image11.svg"/><Relationship Id="rId5" Type="http://schemas.openxmlformats.org/officeDocument/2006/relationships/image" Target="../media/image12.png"/><Relationship Id="rId10" Type="http://schemas.openxmlformats.org/officeDocument/2006/relationships/image" Target="../media/image10.png"/><Relationship Id="rId4" Type="http://schemas.openxmlformats.org/officeDocument/2006/relationships/audio" Target="../media/audio2.wav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audio" Target="../media/audio1.wav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11" Type="http://schemas.openxmlformats.org/officeDocument/2006/relationships/image" Target="../media/image11.svg"/><Relationship Id="rId5" Type="http://schemas.openxmlformats.org/officeDocument/2006/relationships/image" Target="../media/image13.png"/><Relationship Id="rId10" Type="http://schemas.openxmlformats.org/officeDocument/2006/relationships/image" Target="../media/image10.png"/><Relationship Id="rId4" Type="http://schemas.openxmlformats.org/officeDocument/2006/relationships/audio" Target="../media/audio2.wav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11" Type="http://schemas.openxmlformats.org/officeDocument/2006/relationships/image" Target="../media/image11.svg"/><Relationship Id="rId5" Type="http://schemas.openxmlformats.org/officeDocument/2006/relationships/image" Target="../media/image13.png"/><Relationship Id="rId10" Type="http://schemas.openxmlformats.org/officeDocument/2006/relationships/image" Target="../media/image10.png"/><Relationship Id="rId4" Type="http://schemas.openxmlformats.org/officeDocument/2006/relationships/audio" Target="../media/audio2.wav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audio" Target="../media/audio1.wav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11" Type="http://schemas.openxmlformats.org/officeDocument/2006/relationships/image" Target="../media/image11.svg"/><Relationship Id="rId5" Type="http://schemas.openxmlformats.org/officeDocument/2006/relationships/image" Target="../media/image13.png"/><Relationship Id="rId10" Type="http://schemas.openxmlformats.org/officeDocument/2006/relationships/image" Target="../media/image10.png"/><Relationship Id="rId4" Type="http://schemas.openxmlformats.org/officeDocument/2006/relationships/audio" Target="../media/audio2.wav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Hình Bầu dục 22">
            <a:extLst>
              <a:ext uri="{FF2B5EF4-FFF2-40B4-BE49-F238E27FC236}">
                <a16:creationId xmlns:a16="http://schemas.microsoft.com/office/drawing/2014/main" id="{888FE0B1-42D0-6B30-A880-7BE745FF025F}"/>
              </a:ext>
            </a:extLst>
          </p:cNvPr>
          <p:cNvSpPr/>
          <p:nvPr/>
        </p:nvSpPr>
        <p:spPr>
          <a:xfrm>
            <a:off x="5022850" y="5291668"/>
            <a:ext cx="2095500" cy="1337733"/>
          </a:xfrm>
          <a:prstGeom prst="ellipse">
            <a:avLst/>
          </a:prstGeom>
          <a:solidFill>
            <a:srgbClr val="CBE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B43F"/>
              </a:solidFill>
              <a:latin typeface="Calibri"/>
              <a:sym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13B0D05-0A96-54EB-03CB-B227BC1789E4}"/>
              </a:ext>
            </a:extLst>
          </p:cNvPr>
          <p:cNvGrpSpPr/>
          <p:nvPr/>
        </p:nvGrpSpPr>
        <p:grpSpPr>
          <a:xfrm>
            <a:off x="6743699" y="5291667"/>
            <a:ext cx="2855265" cy="1337733"/>
            <a:chOff x="6743699" y="3968750"/>
            <a:chExt cx="2855265" cy="1003300"/>
          </a:xfrm>
        </p:grpSpPr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998CB275-0374-9176-3F6B-B640AE7549EB}"/>
                </a:ext>
              </a:extLst>
            </p:cNvPr>
            <p:cNvSpPr txBox="1"/>
            <p:nvPr/>
          </p:nvSpPr>
          <p:spPr>
            <a:xfrm>
              <a:off x="8491786" y="4110335"/>
              <a:ext cx="611650" cy="808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170">
                <a:buClr>
                  <a:srgbClr val="000000"/>
                </a:buClr>
              </a:pPr>
              <a:r>
                <a:rPr lang="en-US" sz="1067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HỒ THỊ</a:t>
              </a:r>
            </a:p>
            <a:p>
              <a:pPr defTabSz="1219170">
                <a:buClr>
                  <a:srgbClr val="000000"/>
                </a:buClr>
              </a:pPr>
              <a:r>
                <a:rPr lang="en-US" sz="1067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TUYẾT</a:t>
              </a:r>
            </a:p>
            <a:p>
              <a:pPr defTabSz="1219170">
                <a:buClr>
                  <a:srgbClr val="000000"/>
                </a:buClr>
              </a:pPr>
              <a:r>
                <a:rPr lang="en-US" sz="1067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SƯƠNG</a:t>
              </a:r>
              <a:endParaRPr lang="en-SG" sz="1067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4" name="Hình Bầu dục 23">
              <a:extLst>
                <a:ext uri="{FF2B5EF4-FFF2-40B4-BE49-F238E27FC236}">
                  <a16:creationId xmlns:a16="http://schemas.microsoft.com/office/drawing/2014/main" id="{66CA7CDA-C735-67D1-625B-4D8EE0E6B2E1}"/>
                </a:ext>
              </a:extLst>
            </p:cNvPr>
            <p:cNvSpPr/>
            <p:nvPr/>
          </p:nvSpPr>
          <p:spPr>
            <a:xfrm>
              <a:off x="6743699" y="3968750"/>
              <a:ext cx="2855265" cy="1003300"/>
            </a:xfrm>
            <a:prstGeom prst="ellipse">
              <a:avLst/>
            </a:prstGeom>
            <a:solidFill>
              <a:srgbClr val="CBEF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28" name="Nhóm 27">
            <a:extLst>
              <a:ext uri="{FF2B5EF4-FFF2-40B4-BE49-F238E27FC236}">
                <a16:creationId xmlns:a16="http://schemas.microsoft.com/office/drawing/2014/main" id="{710459A0-63CA-BBB1-51C5-089625487871}"/>
              </a:ext>
            </a:extLst>
          </p:cNvPr>
          <p:cNvGrpSpPr/>
          <p:nvPr/>
        </p:nvGrpSpPr>
        <p:grpSpPr>
          <a:xfrm>
            <a:off x="328712" y="5439835"/>
            <a:ext cx="9221689" cy="2125133"/>
            <a:chOff x="892851" y="3879850"/>
            <a:chExt cx="7946349" cy="1593850"/>
          </a:xfrm>
        </p:grpSpPr>
        <p:sp>
          <p:nvSpPr>
            <p:cNvPr id="21" name="Hình Bầu dục 20">
              <a:extLst>
                <a:ext uri="{FF2B5EF4-FFF2-40B4-BE49-F238E27FC236}">
                  <a16:creationId xmlns:a16="http://schemas.microsoft.com/office/drawing/2014/main" id="{777FE601-895B-5D8A-03FE-448F69A305EE}"/>
                </a:ext>
              </a:extLst>
            </p:cNvPr>
            <p:cNvSpPr/>
            <p:nvPr/>
          </p:nvSpPr>
          <p:spPr>
            <a:xfrm>
              <a:off x="892851" y="4470400"/>
              <a:ext cx="2095500" cy="596900"/>
            </a:xfrm>
            <a:prstGeom prst="ellipse">
              <a:avLst/>
            </a:prstGeom>
            <a:solidFill>
              <a:srgbClr val="B7D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22" name="Hình Bầu dục 21">
              <a:extLst>
                <a:ext uri="{FF2B5EF4-FFF2-40B4-BE49-F238E27FC236}">
                  <a16:creationId xmlns:a16="http://schemas.microsoft.com/office/drawing/2014/main" id="{6F13FBA1-86D1-97A0-8BED-30D59D2F6847}"/>
                </a:ext>
              </a:extLst>
            </p:cNvPr>
            <p:cNvSpPr/>
            <p:nvPr/>
          </p:nvSpPr>
          <p:spPr>
            <a:xfrm>
              <a:off x="3730051" y="3879850"/>
              <a:ext cx="2095500" cy="1003300"/>
            </a:xfrm>
            <a:prstGeom prst="ellipse">
              <a:avLst/>
            </a:prstGeom>
            <a:solidFill>
              <a:srgbClr val="CBEF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25" name="Hình Bầu dục 24">
              <a:extLst>
                <a:ext uri="{FF2B5EF4-FFF2-40B4-BE49-F238E27FC236}">
                  <a16:creationId xmlns:a16="http://schemas.microsoft.com/office/drawing/2014/main" id="{007B7539-4588-E51E-ADC7-B8466AFBAB3A}"/>
                </a:ext>
              </a:extLst>
            </p:cNvPr>
            <p:cNvSpPr/>
            <p:nvPr/>
          </p:nvSpPr>
          <p:spPr>
            <a:xfrm>
              <a:off x="5257800" y="4273550"/>
              <a:ext cx="2095500" cy="1003300"/>
            </a:xfrm>
            <a:prstGeom prst="ellipse">
              <a:avLst/>
            </a:prstGeom>
            <a:solidFill>
              <a:srgbClr val="CBEF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26" name="Hình Bầu dục 25">
              <a:extLst>
                <a:ext uri="{FF2B5EF4-FFF2-40B4-BE49-F238E27FC236}">
                  <a16:creationId xmlns:a16="http://schemas.microsoft.com/office/drawing/2014/main" id="{6832CCB0-1C65-2A0A-D692-8DBD273EE795}"/>
                </a:ext>
              </a:extLst>
            </p:cNvPr>
            <p:cNvSpPr/>
            <p:nvPr/>
          </p:nvSpPr>
          <p:spPr>
            <a:xfrm>
              <a:off x="3454400" y="4330700"/>
              <a:ext cx="2260600" cy="1003300"/>
            </a:xfrm>
            <a:prstGeom prst="ellipse">
              <a:avLst/>
            </a:prstGeom>
            <a:solidFill>
              <a:srgbClr val="CBEF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27" name="Hình Bầu dục 26">
              <a:extLst>
                <a:ext uri="{FF2B5EF4-FFF2-40B4-BE49-F238E27FC236}">
                  <a16:creationId xmlns:a16="http://schemas.microsoft.com/office/drawing/2014/main" id="{92933D3A-DB5B-DF5C-CDC2-762CD2B8F8EA}"/>
                </a:ext>
              </a:extLst>
            </p:cNvPr>
            <p:cNvSpPr/>
            <p:nvPr/>
          </p:nvSpPr>
          <p:spPr>
            <a:xfrm>
              <a:off x="6578600" y="4470400"/>
              <a:ext cx="2260600" cy="1003300"/>
            </a:xfrm>
            <a:prstGeom prst="ellipse">
              <a:avLst/>
            </a:prstGeom>
            <a:solidFill>
              <a:srgbClr val="CBEF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</p:grp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D634F29B-8BD2-8006-E5EF-0F7CE82EFD48}"/>
              </a:ext>
            </a:extLst>
          </p:cNvPr>
          <p:cNvSpPr/>
          <p:nvPr/>
        </p:nvSpPr>
        <p:spPr>
          <a:xfrm>
            <a:off x="518975" y="673101"/>
            <a:ext cx="7924800" cy="5554133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B43F"/>
              </a:solidFill>
              <a:latin typeface="Calibri"/>
              <a:sym typeface="Arial"/>
            </a:endParaRPr>
          </a:p>
        </p:txBody>
      </p:sp>
      <p:pic>
        <p:nvPicPr>
          <p:cNvPr id="6" name="Hình ảnh 5" descr="Ảnh có chứa văn bản&#10;&#10;Mô tả được tạo tự động">
            <a:extLst>
              <a:ext uri="{FF2B5EF4-FFF2-40B4-BE49-F238E27FC236}">
                <a16:creationId xmlns:a16="http://schemas.microsoft.com/office/drawing/2014/main" id="{2034EE37-7880-D82D-AAC8-C040FB1676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61" t="14241" r="29046"/>
          <a:stretch/>
        </p:blipFill>
        <p:spPr>
          <a:xfrm>
            <a:off x="2401974" y="673101"/>
            <a:ext cx="4305299" cy="1265557"/>
          </a:xfrm>
          <a:prstGeom prst="rect">
            <a:avLst/>
          </a:prstGeom>
        </p:spPr>
      </p:pic>
      <p:pic>
        <p:nvPicPr>
          <p:cNvPr id="32" name="Hình ảnh 31" descr="Ảnh có chứa văn bản,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FFB5129D-A0BF-BB29-6F2D-6C9FCC24B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4208" y="2971800"/>
            <a:ext cx="2409273" cy="3409919"/>
          </a:xfrm>
          <a:prstGeom prst="rect">
            <a:avLst/>
          </a:prstGeom>
        </p:spPr>
      </p:pic>
      <p:pic>
        <p:nvPicPr>
          <p:cNvPr id="33" name="Hình ảnh 32" descr="Ảnh có chứa văn bản,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E9EED282-696B-7797-2F08-360E03AB3B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28080" r="20882" b="26111"/>
          <a:stretch/>
        </p:blipFill>
        <p:spPr>
          <a:xfrm>
            <a:off x="5989808" y="4669368"/>
            <a:ext cx="1434930" cy="1087967"/>
          </a:xfrm>
          <a:prstGeom prst="rect">
            <a:avLst/>
          </a:prstGeom>
        </p:spPr>
      </p:pic>
      <p:pic>
        <p:nvPicPr>
          <p:cNvPr id="34" name="Hình ảnh 33" descr="Ảnh có chứa văn bản,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5D663B1A-77FD-7FA1-4FC1-723C81037E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l="80404" t="7925" r="12630" b="84589"/>
          <a:stretch/>
        </p:blipFill>
        <p:spPr>
          <a:xfrm>
            <a:off x="7448741" y="4185394"/>
            <a:ext cx="135001" cy="190004"/>
          </a:xfrm>
          <a:prstGeom prst="ellipse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005F92-7EEA-4824-808B-57AA5482B5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5588" y="1261367"/>
            <a:ext cx="6863167" cy="2505673"/>
          </a:xfrm>
          <a:prstGeom prst="rect">
            <a:avLst/>
          </a:prstGeom>
        </p:spPr>
      </p:pic>
      <p:grpSp>
        <p:nvGrpSpPr>
          <p:cNvPr id="29" name="Nhóm 1">
            <a:extLst>
              <a:ext uri="{FF2B5EF4-FFF2-40B4-BE49-F238E27FC236}">
                <a16:creationId xmlns:a16="http://schemas.microsoft.com/office/drawing/2014/main" id="{D8BD0E0F-DCE4-41E5-B832-CB1818A8CBEA}"/>
              </a:ext>
            </a:extLst>
          </p:cNvPr>
          <p:cNvGrpSpPr/>
          <p:nvPr/>
        </p:nvGrpSpPr>
        <p:grpSpPr>
          <a:xfrm>
            <a:off x="0" y="2286001"/>
            <a:ext cx="1905000" cy="4373560"/>
            <a:chOff x="172630" y="1379272"/>
            <a:chExt cx="1808699" cy="3879716"/>
          </a:xfrm>
        </p:grpSpPr>
        <p:grpSp>
          <p:nvGrpSpPr>
            <p:cNvPr id="30" name="Nhóm 37">
              <a:extLst>
                <a:ext uri="{FF2B5EF4-FFF2-40B4-BE49-F238E27FC236}">
                  <a16:creationId xmlns:a16="http://schemas.microsoft.com/office/drawing/2014/main" id="{32E6C4C3-DABC-4D37-83E6-62BD1E4AA96A}"/>
                </a:ext>
              </a:extLst>
            </p:cNvPr>
            <p:cNvGrpSpPr/>
            <p:nvPr/>
          </p:nvGrpSpPr>
          <p:grpSpPr>
            <a:xfrm>
              <a:off x="935038" y="2961964"/>
              <a:ext cx="319500" cy="2297024"/>
              <a:chOff x="897575" y="2960775"/>
              <a:chExt cx="319500" cy="2297024"/>
            </a:xfrm>
            <a:solidFill>
              <a:schemeClr val="tx1">
                <a:lumMod val="10000"/>
              </a:schemeClr>
            </a:solidFill>
          </p:grpSpPr>
          <p:sp>
            <p:nvSpPr>
              <p:cNvPr id="35" name="Google Shape;5864;p73">
                <a:extLst>
                  <a:ext uri="{FF2B5EF4-FFF2-40B4-BE49-F238E27FC236}">
                    <a16:creationId xmlns:a16="http://schemas.microsoft.com/office/drawing/2014/main" id="{F1D500E9-FE94-477D-8244-650D27973939}"/>
                  </a:ext>
                </a:extLst>
              </p:cNvPr>
              <p:cNvSpPr/>
              <p:nvPr/>
            </p:nvSpPr>
            <p:spPr>
              <a:xfrm>
                <a:off x="982871" y="2960775"/>
                <a:ext cx="148624" cy="1801487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30495" extrusionOk="0">
                    <a:moveTo>
                      <a:pt x="1" y="1"/>
                    </a:moveTo>
                    <a:lnTo>
                      <a:pt x="1" y="29869"/>
                    </a:lnTo>
                    <a:cubicBezTo>
                      <a:pt x="1" y="30224"/>
                      <a:pt x="309" y="30494"/>
                      <a:pt x="664" y="30494"/>
                    </a:cubicBezTo>
                    <a:cubicBezTo>
                      <a:pt x="1009" y="30494"/>
                      <a:pt x="1289" y="30224"/>
                      <a:pt x="1289" y="29869"/>
                    </a:cubicBezTo>
                    <a:lnTo>
                      <a:pt x="128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5872;p73">
                <a:extLst>
                  <a:ext uri="{FF2B5EF4-FFF2-40B4-BE49-F238E27FC236}">
                    <a16:creationId xmlns:a16="http://schemas.microsoft.com/office/drawing/2014/main" id="{5AB96EED-B2E5-4EF3-B281-5BA5118A8892}"/>
                  </a:ext>
                </a:extLst>
              </p:cNvPr>
              <p:cNvSpPr/>
              <p:nvPr/>
            </p:nvSpPr>
            <p:spPr>
              <a:xfrm>
                <a:off x="897575" y="4276499"/>
                <a:ext cx="319500" cy="981300"/>
              </a:xfrm>
              <a:prstGeom prst="snip2SameRect">
                <a:avLst>
                  <a:gd name="adj1" fmla="val 21830"/>
                  <a:gd name="adj2" fmla="val 0"/>
                </a:avLst>
              </a:pr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31" name="Hình ảnh 42">
              <a:extLst>
                <a:ext uri="{FF2B5EF4-FFF2-40B4-BE49-F238E27FC236}">
                  <a16:creationId xmlns:a16="http://schemas.microsoft.com/office/drawing/2014/main" id="{8F9ABEB7-B543-4FAE-A661-400A0670AD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2630" y="1379272"/>
              <a:ext cx="1808699" cy="1808699"/>
            </a:xfrm>
            <a:prstGeom prst="rect">
              <a:avLst/>
            </a:prstGeom>
          </p:spPr>
        </p:pic>
      </p:grpSp>
      <p:sp>
        <p:nvSpPr>
          <p:cNvPr id="3" name="Rounded Rectangle 2"/>
          <p:cNvSpPr/>
          <p:nvPr/>
        </p:nvSpPr>
        <p:spPr>
          <a:xfrm>
            <a:off x="3621265" y="3124200"/>
            <a:ext cx="1401585" cy="6428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39964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75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375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3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id="{7EA00D0C-A01C-5643-8924-E6C730F15CF7}"/>
              </a:ext>
            </a:extLst>
          </p:cNvPr>
          <p:cNvGrpSpPr/>
          <p:nvPr/>
        </p:nvGrpSpPr>
        <p:grpSpPr>
          <a:xfrm>
            <a:off x="1226457" y="961573"/>
            <a:ext cx="6720114" cy="4934857"/>
            <a:chOff x="1211943" y="769257"/>
            <a:chExt cx="6720114" cy="3701143"/>
          </a:xfrm>
        </p:grpSpPr>
        <p:sp>
          <p:nvSpPr>
            <p:cNvPr id="2" name="Hình chữ nhật 1">
              <a:extLst>
                <a:ext uri="{FF2B5EF4-FFF2-40B4-BE49-F238E27FC236}">
                  <a16:creationId xmlns:a16="http://schemas.microsoft.com/office/drawing/2014/main" id="{D224DEAE-D554-EE0E-84D6-4850D44CA206}"/>
                </a:ext>
              </a:extLst>
            </p:cNvPr>
            <p:cNvSpPr/>
            <p:nvPr/>
          </p:nvSpPr>
          <p:spPr>
            <a:xfrm>
              <a:off x="2075543" y="769257"/>
              <a:ext cx="5021943" cy="1494972"/>
            </a:xfrm>
            <a:prstGeom prst="rect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5" name="Hình chữ nhật 4">
              <a:extLst>
                <a:ext uri="{FF2B5EF4-FFF2-40B4-BE49-F238E27FC236}">
                  <a16:creationId xmlns:a16="http://schemas.microsoft.com/office/drawing/2014/main" id="{18DF8FAE-3A2D-4C93-53D2-026E782F06C2}"/>
                </a:ext>
              </a:extLst>
            </p:cNvPr>
            <p:cNvSpPr/>
            <p:nvPr/>
          </p:nvSpPr>
          <p:spPr>
            <a:xfrm>
              <a:off x="1211943" y="2264229"/>
              <a:ext cx="5021943" cy="1930400"/>
            </a:xfrm>
            <a:prstGeom prst="rect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" name="Hình chữ nhật 5">
              <a:extLst>
                <a:ext uri="{FF2B5EF4-FFF2-40B4-BE49-F238E27FC236}">
                  <a16:creationId xmlns:a16="http://schemas.microsoft.com/office/drawing/2014/main" id="{1851DA00-9C01-F5E8-D2A8-CAB4783D6530}"/>
                </a:ext>
              </a:extLst>
            </p:cNvPr>
            <p:cNvSpPr/>
            <p:nvPr/>
          </p:nvSpPr>
          <p:spPr>
            <a:xfrm>
              <a:off x="2910114" y="2211615"/>
              <a:ext cx="5021943" cy="1930400"/>
            </a:xfrm>
            <a:prstGeom prst="rect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3" name="Hình Bầu dục 2">
              <a:extLst>
                <a:ext uri="{FF2B5EF4-FFF2-40B4-BE49-F238E27FC236}">
                  <a16:creationId xmlns:a16="http://schemas.microsoft.com/office/drawing/2014/main" id="{D96B1C82-8574-C0F4-10EA-BC2EC62CB810}"/>
                </a:ext>
              </a:extLst>
            </p:cNvPr>
            <p:cNvSpPr/>
            <p:nvPr/>
          </p:nvSpPr>
          <p:spPr>
            <a:xfrm>
              <a:off x="1407886" y="3991429"/>
              <a:ext cx="522514" cy="478971"/>
            </a:xfrm>
            <a:prstGeom prst="ellipse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8" name="Hình Bầu dục 7">
              <a:extLst>
                <a:ext uri="{FF2B5EF4-FFF2-40B4-BE49-F238E27FC236}">
                  <a16:creationId xmlns:a16="http://schemas.microsoft.com/office/drawing/2014/main" id="{F633345E-BA2E-6890-C312-604E57D37A47}"/>
                </a:ext>
              </a:extLst>
            </p:cNvPr>
            <p:cNvSpPr/>
            <p:nvPr/>
          </p:nvSpPr>
          <p:spPr>
            <a:xfrm>
              <a:off x="2231572" y="3967843"/>
              <a:ext cx="522514" cy="478971"/>
            </a:xfrm>
            <a:prstGeom prst="ellipse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9" name="Hình Bầu dục 8">
              <a:extLst>
                <a:ext uri="{FF2B5EF4-FFF2-40B4-BE49-F238E27FC236}">
                  <a16:creationId xmlns:a16="http://schemas.microsoft.com/office/drawing/2014/main" id="{1699D5A5-3633-4452-791B-030A7059CED9}"/>
                </a:ext>
              </a:extLst>
            </p:cNvPr>
            <p:cNvSpPr/>
            <p:nvPr/>
          </p:nvSpPr>
          <p:spPr>
            <a:xfrm>
              <a:off x="3055258" y="3841750"/>
              <a:ext cx="522514" cy="478971"/>
            </a:xfrm>
            <a:prstGeom prst="ellipse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10" name="Hình Bầu dục 9">
              <a:extLst>
                <a:ext uri="{FF2B5EF4-FFF2-40B4-BE49-F238E27FC236}">
                  <a16:creationId xmlns:a16="http://schemas.microsoft.com/office/drawing/2014/main" id="{0C26AC1A-5E2A-6CBD-2144-DB7BFFC547F4}"/>
                </a:ext>
              </a:extLst>
            </p:cNvPr>
            <p:cNvSpPr/>
            <p:nvPr/>
          </p:nvSpPr>
          <p:spPr>
            <a:xfrm>
              <a:off x="5421085" y="3928837"/>
              <a:ext cx="522514" cy="478971"/>
            </a:xfrm>
            <a:prstGeom prst="ellipse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11" name="Hình Bầu dục 10">
              <a:extLst>
                <a:ext uri="{FF2B5EF4-FFF2-40B4-BE49-F238E27FC236}">
                  <a16:creationId xmlns:a16="http://schemas.microsoft.com/office/drawing/2014/main" id="{90197DB1-4518-64B7-58B4-A1C3E06B3ECE}"/>
                </a:ext>
              </a:extLst>
            </p:cNvPr>
            <p:cNvSpPr/>
            <p:nvPr/>
          </p:nvSpPr>
          <p:spPr>
            <a:xfrm>
              <a:off x="6731001" y="3905250"/>
              <a:ext cx="522514" cy="478971"/>
            </a:xfrm>
            <a:prstGeom prst="ellipse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12" name="Hình Bầu dục 11">
              <a:extLst>
                <a:ext uri="{FF2B5EF4-FFF2-40B4-BE49-F238E27FC236}">
                  <a16:creationId xmlns:a16="http://schemas.microsoft.com/office/drawing/2014/main" id="{A32516E1-7797-5EB8-F09E-E1211398F317}"/>
                </a:ext>
              </a:extLst>
            </p:cNvPr>
            <p:cNvSpPr/>
            <p:nvPr/>
          </p:nvSpPr>
          <p:spPr>
            <a:xfrm>
              <a:off x="7068457" y="3967843"/>
              <a:ext cx="522514" cy="478971"/>
            </a:xfrm>
            <a:prstGeom prst="ellipse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</p:grp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1A779F8F-39A5-DB67-7FD0-693B889380B5}"/>
              </a:ext>
            </a:extLst>
          </p:cNvPr>
          <p:cNvSpPr txBox="1"/>
          <p:nvPr/>
        </p:nvSpPr>
        <p:spPr>
          <a:xfrm>
            <a:off x="1543050" y="2076959"/>
            <a:ext cx="62511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400" b="1" kern="0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1. </a:t>
            </a:r>
            <a:r>
              <a:rPr lang="en-US" sz="5400" b="1" kern="0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Tìm</a:t>
            </a:r>
            <a:r>
              <a:rPr lang="en-US" sz="5400" b="1" kern="0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5400" b="1" kern="0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hiểu</a:t>
            </a:r>
            <a:r>
              <a:rPr lang="en-US" sz="5400" b="1" kern="0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5400" b="1" kern="0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các</a:t>
            </a:r>
            <a:r>
              <a:rPr lang="en-US" sz="5400" b="1" kern="0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5400" b="1" kern="0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quy</a:t>
            </a:r>
            <a:r>
              <a:rPr lang="en-US" sz="5400" b="1" kern="0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5400" b="1" kern="0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tắc</a:t>
            </a:r>
            <a:r>
              <a:rPr lang="en-US" sz="5400" b="1" kern="0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an </a:t>
            </a:r>
            <a:r>
              <a:rPr lang="en-US" sz="5400" b="1" kern="0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toàn</a:t>
            </a:r>
            <a:r>
              <a:rPr lang="en-US" sz="5400" b="1" kern="0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5400" b="1" kern="0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khi</a:t>
            </a:r>
            <a:r>
              <a:rPr lang="en-US" sz="5400" b="1" kern="0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5400" b="1" kern="0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đi</a:t>
            </a:r>
            <a:r>
              <a:rPr lang="en-US" sz="5400" b="1" kern="0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5400" b="1" kern="0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bộ</a:t>
            </a:r>
            <a:endParaRPr lang="en-US" sz="5400" b="1" kern="0" dirty="0">
              <a:solidFill>
                <a:srgbClr val="FF0000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458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8879" b="36793"/>
          <a:stretch/>
        </p:blipFill>
        <p:spPr>
          <a:xfrm>
            <a:off x="-240141" y="-208280"/>
            <a:ext cx="9818074" cy="7112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D97F4E7-6613-4E8D-BAAD-FCC57BFE73BD}"/>
              </a:ext>
            </a:extLst>
          </p:cNvPr>
          <p:cNvGrpSpPr/>
          <p:nvPr/>
        </p:nvGrpSpPr>
        <p:grpSpPr>
          <a:xfrm>
            <a:off x="0" y="178679"/>
            <a:ext cx="8763000" cy="1278655"/>
            <a:chOff x="688506" y="212835"/>
            <a:chExt cx="7651452" cy="958991"/>
          </a:xfrm>
        </p:grpSpPr>
        <p:grpSp>
          <p:nvGrpSpPr>
            <p:cNvPr id="44" name="Group 1">
              <a:extLst>
                <a:ext uri="{FF2B5EF4-FFF2-40B4-BE49-F238E27FC236}">
                  <a16:creationId xmlns:a16="http://schemas.microsoft.com/office/drawing/2014/main" id="{4679796F-0794-91B5-2061-6888E3841DF7}"/>
                </a:ext>
              </a:extLst>
            </p:cNvPr>
            <p:cNvGrpSpPr/>
            <p:nvPr/>
          </p:nvGrpSpPr>
          <p:grpSpPr>
            <a:xfrm>
              <a:off x="1211903" y="228891"/>
              <a:ext cx="7128055" cy="764337"/>
              <a:chOff x="749559" y="326569"/>
              <a:chExt cx="9596176" cy="1019116"/>
            </a:xfrm>
          </p:grpSpPr>
          <p:sp>
            <p:nvSpPr>
              <p:cNvPr id="45" name="Rectangle: Rounded Corners 9">
                <a:extLst>
                  <a:ext uri="{FF2B5EF4-FFF2-40B4-BE49-F238E27FC236}">
                    <a16:creationId xmlns:a16="http://schemas.microsoft.com/office/drawing/2014/main" id="{E0294BEE-5B4F-1C7E-340B-C94A2541FD90}"/>
                  </a:ext>
                </a:extLst>
              </p:cNvPr>
              <p:cNvSpPr/>
              <p:nvPr/>
            </p:nvSpPr>
            <p:spPr>
              <a:xfrm>
                <a:off x="749559" y="326569"/>
                <a:ext cx="9596176" cy="1019116"/>
              </a:xfrm>
              <a:custGeom>
                <a:avLst/>
                <a:gdLst>
                  <a:gd name="connsiteX0" fmla="*/ 0 w 9596176"/>
                  <a:gd name="connsiteY0" fmla="*/ 247258 h 1019116"/>
                  <a:gd name="connsiteX1" fmla="*/ 247258 w 9596176"/>
                  <a:gd name="connsiteY1" fmla="*/ 0 h 1019116"/>
                  <a:gd name="connsiteX2" fmla="*/ 9348918 w 9596176"/>
                  <a:gd name="connsiteY2" fmla="*/ 0 h 1019116"/>
                  <a:gd name="connsiteX3" fmla="*/ 9596176 w 9596176"/>
                  <a:gd name="connsiteY3" fmla="*/ 247258 h 1019116"/>
                  <a:gd name="connsiteX4" fmla="*/ 9596176 w 9596176"/>
                  <a:gd name="connsiteY4" fmla="*/ 771858 h 1019116"/>
                  <a:gd name="connsiteX5" fmla="*/ 9348918 w 9596176"/>
                  <a:gd name="connsiteY5" fmla="*/ 1019116 h 1019116"/>
                  <a:gd name="connsiteX6" fmla="*/ 247258 w 9596176"/>
                  <a:gd name="connsiteY6" fmla="*/ 1019116 h 1019116"/>
                  <a:gd name="connsiteX7" fmla="*/ 0 w 9596176"/>
                  <a:gd name="connsiteY7" fmla="*/ 771858 h 1019116"/>
                  <a:gd name="connsiteX8" fmla="*/ 0 w 9596176"/>
                  <a:gd name="connsiteY8" fmla="*/ 247258 h 1019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596176" h="1019116" fill="none" extrusionOk="0">
                    <a:moveTo>
                      <a:pt x="0" y="247258"/>
                    </a:moveTo>
                    <a:cubicBezTo>
                      <a:pt x="-3495" y="109027"/>
                      <a:pt x="103870" y="9485"/>
                      <a:pt x="247258" y="0"/>
                    </a:cubicBezTo>
                    <a:cubicBezTo>
                      <a:pt x="1895150" y="-100961"/>
                      <a:pt x="7569898" y="-37400"/>
                      <a:pt x="9348918" y="0"/>
                    </a:cubicBezTo>
                    <a:cubicBezTo>
                      <a:pt x="9486290" y="-22986"/>
                      <a:pt x="9610042" y="91060"/>
                      <a:pt x="9596176" y="247258"/>
                    </a:cubicBezTo>
                    <a:cubicBezTo>
                      <a:pt x="9620533" y="432371"/>
                      <a:pt x="9624037" y="668352"/>
                      <a:pt x="9596176" y="771858"/>
                    </a:cubicBezTo>
                    <a:cubicBezTo>
                      <a:pt x="9586562" y="906857"/>
                      <a:pt x="9489892" y="1032966"/>
                      <a:pt x="9348918" y="1019116"/>
                    </a:cubicBezTo>
                    <a:cubicBezTo>
                      <a:pt x="6274781" y="878073"/>
                      <a:pt x="3042796" y="863773"/>
                      <a:pt x="247258" y="1019116"/>
                    </a:cubicBezTo>
                    <a:cubicBezTo>
                      <a:pt x="126945" y="1015106"/>
                      <a:pt x="-2692" y="908648"/>
                      <a:pt x="0" y="771858"/>
                    </a:cubicBezTo>
                    <a:cubicBezTo>
                      <a:pt x="2363" y="710520"/>
                      <a:pt x="43453" y="460464"/>
                      <a:pt x="0" y="247258"/>
                    </a:cubicBezTo>
                    <a:close/>
                  </a:path>
                  <a:path w="9596176" h="1019116" stroke="0" extrusionOk="0">
                    <a:moveTo>
                      <a:pt x="0" y="247258"/>
                    </a:moveTo>
                    <a:cubicBezTo>
                      <a:pt x="5196" y="108773"/>
                      <a:pt x="128672" y="-15042"/>
                      <a:pt x="247258" y="0"/>
                    </a:cubicBezTo>
                    <a:cubicBezTo>
                      <a:pt x="3992187" y="-89813"/>
                      <a:pt x="5797648" y="-8887"/>
                      <a:pt x="9348918" y="0"/>
                    </a:cubicBezTo>
                    <a:cubicBezTo>
                      <a:pt x="9482579" y="-6459"/>
                      <a:pt x="9584947" y="98595"/>
                      <a:pt x="9596176" y="247258"/>
                    </a:cubicBezTo>
                    <a:cubicBezTo>
                      <a:pt x="9555512" y="467360"/>
                      <a:pt x="9573594" y="708847"/>
                      <a:pt x="9596176" y="771858"/>
                    </a:cubicBezTo>
                    <a:cubicBezTo>
                      <a:pt x="9606045" y="908665"/>
                      <a:pt x="9479978" y="1007582"/>
                      <a:pt x="9348918" y="1019116"/>
                    </a:cubicBezTo>
                    <a:cubicBezTo>
                      <a:pt x="5562658" y="894594"/>
                      <a:pt x="1366165" y="863043"/>
                      <a:pt x="247258" y="1019116"/>
                    </a:cubicBezTo>
                    <a:cubicBezTo>
                      <a:pt x="131158" y="1005624"/>
                      <a:pt x="13169" y="928642"/>
                      <a:pt x="0" y="771858"/>
                    </a:cubicBezTo>
                    <a:cubicBezTo>
                      <a:pt x="-29827" y="617235"/>
                      <a:pt x="34595" y="446033"/>
                      <a:pt x="0" y="247258"/>
                    </a:cubicBezTo>
                    <a:close/>
                  </a:path>
                </a:pathLst>
              </a:custGeom>
              <a:solidFill>
                <a:schemeClr val="bg1">
                  <a:alpha val="87000"/>
                </a:schemeClr>
              </a:solidFill>
              <a:ln w="38100">
                <a:solidFill>
                  <a:schemeClr val="tx1"/>
                </a:solidFill>
                <a:prstDash val="lgDash"/>
                <a:extLst>
                  <a:ext uri="{C807C97D-BFC1-408E-A445-0C87EB9F89A2}">
                    <ask:lineSketchStyleProps xmlns:ask="http://schemas.microsoft.com/office/drawing/2018/sketchyshapes" sd="1901397401">
                      <a:prstGeom prst="roundRect">
                        <a:avLst>
                          <a:gd name="adj" fmla="val 24262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lnSpc>
                    <a:spcPct val="120000"/>
                  </a:lnSpc>
                </a:pPr>
                <a:endParaRPr lang="en-US" sz="3200" dirty="0">
                  <a:solidFill>
                    <a:prstClr val="white"/>
                  </a:solidFill>
                  <a:latin typeface="iCiel Cadena" panose="02000503000000020004" pitchFamily="50" charset="0"/>
                  <a:sym typeface="Arial"/>
                </a:endParaRPr>
              </a:p>
            </p:txBody>
          </p:sp>
          <p:sp>
            <p:nvSpPr>
              <p:cNvPr id="46" name="TextBox 15">
                <a:extLst>
                  <a:ext uri="{FF2B5EF4-FFF2-40B4-BE49-F238E27FC236}">
                    <a16:creationId xmlns:a16="http://schemas.microsoft.com/office/drawing/2014/main" id="{1CDBEF90-CE8A-152E-A4C5-50FF51A2876A}"/>
                  </a:ext>
                </a:extLst>
              </p:cNvPr>
              <p:cNvSpPr txBox="1"/>
              <p:nvPr/>
            </p:nvSpPr>
            <p:spPr>
              <a:xfrm>
                <a:off x="895190" y="347364"/>
                <a:ext cx="9439931" cy="9048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914377">
                  <a:lnSpc>
                    <a:spcPct val="120000"/>
                  </a:lnSpc>
                </a:pPr>
                <a:r>
                  <a:rPr lang="en-US" sz="4000" b="1" dirty="0">
                    <a:solidFill>
                      <a:srgbClr val="0F0F0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Quan </a:t>
                </a:r>
                <a:r>
                  <a:rPr lang="en-US" sz="4000" b="1" dirty="0" err="1">
                    <a:solidFill>
                      <a:srgbClr val="0F0F0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sát</a:t>
                </a:r>
                <a:r>
                  <a:rPr lang="en-US" sz="4000" b="1" dirty="0">
                    <a:solidFill>
                      <a:srgbClr val="0F0F0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4000" b="1" dirty="0" err="1">
                    <a:solidFill>
                      <a:srgbClr val="0F0F0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tranh</a:t>
                </a:r>
                <a:r>
                  <a:rPr lang="en-US" sz="4000" b="1" dirty="0">
                    <a:solidFill>
                      <a:srgbClr val="0F0F0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4000" b="1" dirty="0" err="1">
                    <a:solidFill>
                      <a:srgbClr val="0F0F0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và</a:t>
                </a:r>
                <a:r>
                  <a:rPr lang="en-US" sz="4000" b="1" dirty="0">
                    <a:solidFill>
                      <a:srgbClr val="0F0F0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4000" b="1" dirty="0" err="1">
                    <a:solidFill>
                      <a:srgbClr val="0F0F0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trả</a:t>
                </a:r>
                <a:r>
                  <a:rPr lang="en-US" sz="4000" b="1" dirty="0">
                    <a:solidFill>
                      <a:srgbClr val="0F0F0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4000" b="1" dirty="0" err="1">
                    <a:solidFill>
                      <a:srgbClr val="0F0F0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lời</a:t>
                </a:r>
                <a:r>
                  <a:rPr lang="en-US" sz="4000" b="1" dirty="0">
                    <a:solidFill>
                      <a:srgbClr val="0F0F0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4400" b="1" dirty="0" err="1">
                    <a:solidFill>
                      <a:srgbClr val="0F0F0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câu</a:t>
                </a:r>
                <a:r>
                  <a:rPr lang="en-US" sz="4400" b="1" dirty="0">
                    <a:solidFill>
                      <a:srgbClr val="0F0F0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4400" b="1" dirty="0" err="1">
                    <a:solidFill>
                      <a:srgbClr val="0F0F0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hỏi</a:t>
                </a:r>
                <a:r>
                  <a:rPr lang="en-US" sz="4400" b="1" dirty="0">
                    <a:solidFill>
                      <a:srgbClr val="0F0F0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:</a:t>
                </a:r>
                <a:endParaRPr lang="en-US" sz="4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  <a:sym typeface="Arial"/>
                </a:endParaRPr>
              </a:p>
            </p:txBody>
          </p:sp>
        </p:grpSp>
        <p:pic>
          <p:nvPicPr>
            <p:cNvPr id="47" name="Picture 13">
              <a:extLst>
                <a:ext uri="{FF2B5EF4-FFF2-40B4-BE49-F238E27FC236}">
                  <a16:creationId xmlns:a16="http://schemas.microsoft.com/office/drawing/2014/main" id="{874D9BD3-9331-039D-B01C-5874383B2D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8506" y="212835"/>
              <a:ext cx="958991" cy="958991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AC565C0-6211-4051-85A6-9F9A8261104E}"/>
              </a:ext>
            </a:extLst>
          </p:cNvPr>
          <p:cNvGrpSpPr/>
          <p:nvPr/>
        </p:nvGrpSpPr>
        <p:grpSpPr>
          <a:xfrm>
            <a:off x="187544" y="1493124"/>
            <a:ext cx="8767269" cy="5264808"/>
            <a:chOff x="187544" y="1119843"/>
            <a:chExt cx="8767269" cy="394860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3A8BF64-7054-4AA3-B00C-EDA5291EE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7544" y="1119843"/>
              <a:ext cx="6051363" cy="2127853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CE4AF09-4102-443F-B9C7-6D1A5F886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101255" y="1237936"/>
              <a:ext cx="2844033" cy="188183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CA15F34-E450-433E-8277-3B79BAE6EB2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23191" y="3178585"/>
              <a:ext cx="2921547" cy="187081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8320B75-6AF8-4A84-AFED-59F20D2E8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58055" y="3211192"/>
              <a:ext cx="5596758" cy="18572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661141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8879" b="36793"/>
          <a:stretch/>
        </p:blipFill>
        <p:spPr>
          <a:xfrm>
            <a:off x="-240141" y="-208280"/>
            <a:ext cx="9818074" cy="7112000"/>
          </a:xfrm>
          <a:prstGeom prst="rect">
            <a:avLst/>
          </a:prstGeom>
        </p:spPr>
      </p:pic>
      <p:sp>
        <p:nvSpPr>
          <p:cNvPr id="50" name="C">
            <a:extLst>
              <a:ext uri="{FF2B5EF4-FFF2-40B4-BE49-F238E27FC236}">
                <a16:creationId xmlns:a16="http://schemas.microsoft.com/office/drawing/2014/main" id="{543C40E6-0552-1B6A-3392-9DA164EF30BD}"/>
              </a:ext>
            </a:extLst>
          </p:cNvPr>
          <p:cNvSpPr/>
          <p:nvPr/>
        </p:nvSpPr>
        <p:spPr>
          <a:xfrm>
            <a:off x="5257800" y="1110572"/>
            <a:ext cx="3673366" cy="1559056"/>
          </a:xfrm>
          <a:prstGeom prst="roundRect">
            <a:avLst>
              <a:gd name="adj" fmla="val 21241"/>
            </a:avLst>
          </a:prstGeom>
          <a:solidFill>
            <a:srgbClr val="FFFF00">
              <a:alpha val="87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vi-VN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Việc đi bộ của các bạn đã đảm bảo an toàn chưa? Vì sao?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0B943A5-C629-4DB6-8109-8C27ED460C11}"/>
              </a:ext>
            </a:extLst>
          </p:cNvPr>
          <p:cNvGrpSpPr/>
          <p:nvPr/>
        </p:nvGrpSpPr>
        <p:grpSpPr>
          <a:xfrm>
            <a:off x="94594" y="457200"/>
            <a:ext cx="5163206" cy="6096000"/>
            <a:chOff x="187544" y="1119843"/>
            <a:chExt cx="8767269" cy="394860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B1C6A66-E238-46F8-A818-80B54099D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7544" y="1119843"/>
              <a:ext cx="6051363" cy="212785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025A1B4-F095-4B66-9BED-B6AA65427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01255" y="1237936"/>
              <a:ext cx="2844033" cy="188183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DA7A368-4930-4BAA-A0EA-3B626735CFB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3191" y="3178585"/>
              <a:ext cx="2921547" cy="187081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8635BF5-9848-4CA9-ABA0-A882CA38C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358055" y="3211192"/>
              <a:ext cx="5596758" cy="1857257"/>
            </a:xfrm>
            <a:prstGeom prst="rect">
              <a:avLst/>
            </a:prstGeom>
          </p:spPr>
        </p:pic>
      </p:grpSp>
      <p:sp>
        <p:nvSpPr>
          <p:cNvPr id="18" name="C">
            <a:extLst>
              <a:ext uri="{FF2B5EF4-FFF2-40B4-BE49-F238E27FC236}">
                <a16:creationId xmlns:a16="http://schemas.microsoft.com/office/drawing/2014/main" id="{AB30EFF6-18B8-4157-8A15-5919887C9C43}"/>
              </a:ext>
            </a:extLst>
          </p:cNvPr>
          <p:cNvSpPr/>
          <p:nvPr/>
        </p:nvSpPr>
        <p:spPr>
          <a:xfrm>
            <a:off x="5257800" y="3139068"/>
            <a:ext cx="3673366" cy="1980482"/>
          </a:xfrm>
          <a:prstGeom prst="roundRect">
            <a:avLst>
              <a:gd name="adj" fmla="val 21241"/>
            </a:avLst>
          </a:prstGeom>
          <a:solidFill>
            <a:srgbClr val="FFFF00">
              <a:alpha val="87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377"/>
            <a:r>
              <a:rPr lang="vi-VN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Khi đi bộ, chúng ta cần tuân thủ các quy tắc an toàn nào?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274113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Box 96">
            <a:extLst>
              <a:ext uri="{FF2B5EF4-FFF2-40B4-BE49-F238E27FC236}">
                <a16:creationId xmlns:a16="http://schemas.microsoft.com/office/drawing/2014/main" id="{0ABB9975-98A3-4E5C-83F0-F5DB5A76FAFE}"/>
              </a:ext>
            </a:extLst>
          </p:cNvPr>
          <p:cNvSpPr txBox="1"/>
          <p:nvPr/>
        </p:nvSpPr>
        <p:spPr>
          <a:xfrm>
            <a:off x="5593872" y="185859"/>
            <a:ext cx="285687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en-GB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TIME LIMIT: </a:t>
            </a:r>
          </a:p>
          <a:p>
            <a:pPr algn="ctr" defTabSz="914377"/>
            <a:r>
              <a:rPr lang="en-GB" sz="4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5 minutes</a:t>
            </a:r>
          </a:p>
        </p:txBody>
      </p:sp>
      <p:grpSp>
        <p:nvGrpSpPr>
          <p:cNvPr id="92" name="Nhóm 91">
            <a:extLst>
              <a:ext uri="{FF2B5EF4-FFF2-40B4-BE49-F238E27FC236}">
                <a16:creationId xmlns:a16="http://schemas.microsoft.com/office/drawing/2014/main" id="{0C8136C1-EC6A-88F9-C114-4F84BEFE1508}"/>
              </a:ext>
            </a:extLst>
          </p:cNvPr>
          <p:cNvGrpSpPr/>
          <p:nvPr/>
        </p:nvGrpSpPr>
        <p:grpSpPr>
          <a:xfrm>
            <a:off x="4442221" y="269202"/>
            <a:ext cx="4743450" cy="6222153"/>
            <a:chOff x="4442221" y="201900"/>
            <a:chExt cx="4743450" cy="4666615"/>
          </a:xfrm>
        </p:grpSpPr>
        <p:sp>
          <p:nvSpPr>
            <p:cNvPr id="93" name="Hình chữ nhật 92">
              <a:extLst>
                <a:ext uri="{FF2B5EF4-FFF2-40B4-BE49-F238E27FC236}">
                  <a16:creationId xmlns:a16="http://schemas.microsoft.com/office/drawing/2014/main" id="{94958885-16F5-5ACB-9D6D-02AC831986F4}"/>
                </a:ext>
              </a:extLst>
            </p:cNvPr>
            <p:cNvSpPr/>
            <p:nvPr/>
          </p:nvSpPr>
          <p:spPr>
            <a:xfrm>
              <a:off x="4442221" y="201900"/>
              <a:ext cx="4743450" cy="3976973"/>
            </a:xfrm>
            <a:prstGeom prst="rect">
              <a:avLst/>
            </a:prstGeom>
            <a:solidFill>
              <a:srgbClr val="77B2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prstClr val="white"/>
                </a:solidFill>
                <a:latin typeface="Calibri"/>
                <a:sym typeface="Arial"/>
              </a:endParaRPr>
            </a:p>
          </p:txBody>
        </p:sp>
        <p:sp>
          <p:nvSpPr>
            <p:cNvPr id="94" name="Hình chữ nhật 93">
              <a:extLst>
                <a:ext uri="{FF2B5EF4-FFF2-40B4-BE49-F238E27FC236}">
                  <a16:creationId xmlns:a16="http://schemas.microsoft.com/office/drawing/2014/main" id="{ABE29CC4-479B-84FB-7290-78DCE3D26383}"/>
                </a:ext>
              </a:extLst>
            </p:cNvPr>
            <p:cNvSpPr/>
            <p:nvPr/>
          </p:nvSpPr>
          <p:spPr>
            <a:xfrm>
              <a:off x="4442221" y="4314699"/>
              <a:ext cx="4743450" cy="553816"/>
            </a:xfrm>
            <a:prstGeom prst="rect">
              <a:avLst/>
            </a:prstGeom>
            <a:solidFill>
              <a:srgbClr val="DC9D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prstClr val="white"/>
                </a:solidFill>
                <a:latin typeface="Calibri"/>
                <a:sym typeface="Arial"/>
              </a:endParaRPr>
            </a:p>
          </p:txBody>
        </p:sp>
        <p:sp>
          <p:nvSpPr>
            <p:cNvPr id="95" name="Hình chữ nhật 94">
              <a:extLst>
                <a:ext uri="{FF2B5EF4-FFF2-40B4-BE49-F238E27FC236}">
                  <a16:creationId xmlns:a16="http://schemas.microsoft.com/office/drawing/2014/main" id="{C4856AF0-0FF2-2A09-7312-85ADEB344423}"/>
                </a:ext>
              </a:extLst>
            </p:cNvPr>
            <p:cNvSpPr/>
            <p:nvPr/>
          </p:nvSpPr>
          <p:spPr>
            <a:xfrm>
              <a:off x="4442221" y="4144250"/>
              <a:ext cx="4743450" cy="1777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prstClr val="white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96" name="Nhóm 95">
            <a:extLst>
              <a:ext uri="{FF2B5EF4-FFF2-40B4-BE49-F238E27FC236}">
                <a16:creationId xmlns:a16="http://schemas.microsoft.com/office/drawing/2014/main" id="{5C321D5D-E40D-BAD6-F8E9-D0DECA558BA8}"/>
              </a:ext>
            </a:extLst>
          </p:cNvPr>
          <p:cNvGrpSpPr/>
          <p:nvPr/>
        </p:nvGrpSpPr>
        <p:grpSpPr>
          <a:xfrm>
            <a:off x="2246123" y="2463246"/>
            <a:ext cx="5140009" cy="4520500"/>
            <a:chOff x="1124976" y="1819729"/>
            <a:chExt cx="6487886" cy="4203699"/>
          </a:xfrm>
        </p:grpSpPr>
        <p:sp>
          <p:nvSpPr>
            <p:cNvPr id="98" name="Hình Bầu dục 97">
              <a:extLst>
                <a:ext uri="{FF2B5EF4-FFF2-40B4-BE49-F238E27FC236}">
                  <a16:creationId xmlns:a16="http://schemas.microsoft.com/office/drawing/2014/main" id="{A0628F15-DF05-EC59-0DEC-59A60813FEC5}"/>
                </a:ext>
              </a:extLst>
            </p:cNvPr>
            <p:cNvSpPr/>
            <p:nvPr/>
          </p:nvSpPr>
          <p:spPr>
            <a:xfrm>
              <a:off x="1124976" y="3323771"/>
              <a:ext cx="6487886" cy="26996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prstClr val="white"/>
                </a:solidFill>
                <a:latin typeface="Calibri"/>
                <a:sym typeface="Arial"/>
              </a:endParaRPr>
            </a:p>
          </p:txBody>
        </p:sp>
        <p:pic>
          <p:nvPicPr>
            <p:cNvPr id="99" name="Hình ảnh 98" descr="Ảnh có chứa đồ chơi, búp bê&#10;&#10;Mô tả được tạo tự động">
              <a:extLst>
                <a:ext uri="{FF2B5EF4-FFF2-40B4-BE49-F238E27FC236}">
                  <a16:creationId xmlns:a16="http://schemas.microsoft.com/office/drawing/2014/main" id="{57AC0C9E-8B41-86BA-9355-328FB61DD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28056" y="1819729"/>
              <a:ext cx="6081725" cy="3557762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C894E28-56ED-4AD4-85E5-C11E9DCC8F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2221" y="269202"/>
            <a:ext cx="4554108" cy="36944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3747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AB5E2A-0FC3-5066-5445-F1BA31C72566}"/>
              </a:ext>
            </a:extLst>
          </p:cNvPr>
          <p:cNvSpPr/>
          <p:nvPr/>
        </p:nvSpPr>
        <p:spPr>
          <a:xfrm>
            <a:off x="152400" y="189090"/>
            <a:ext cx="8839200" cy="6572955"/>
          </a:xfrm>
          <a:prstGeom prst="roundRect">
            <a:avLst>
              <a:gd name="adj" fmla="val 11615"/>
            </a:avLst>
          </a:prstGeom>
          <a:solidFill>
            <a:srgbClr val="FFFFFF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B43F"/>
              </a:solidFill>
              <a:latin typeface="Calibri"/>
              <a:sym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A2CC97D-E682-4ACF-8625-B801E4CCCEAB}"/>
              </a:ext>
            </a:extLst>
          </p:cNvPr>
          <p:cNvGrpSpPr/>
          <p:nvPr/>
        </p:nvGrpSpPr>
        <p:grpSpPr>
          <a:xfrm>
            <a:off x="0" y="189090"/>
            <a:ext cx="4100513" cy="6135510"/>
            <a:chOff x="187544" y="1119843"/>
            <a:chExt cx="8767269" cy="394860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303A5E3-07B3-4416-B547-84C0212FE8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7544" y="1119843"/>
              <a:ext cx="6051363" cy="212785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7E83456-582B-44B0-BA9D-F2C80CB6B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01255" y="1237936"/>
              <a:ext cx="2844033" cy="188183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1CA8E66-EC90-451C-86A9-8C9016C0A2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3191" y="3178585"/>
              <a:ext cx="2921547" cy="187081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6EC5BC5-01E3-4C90-BB5D-CA35888398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58055" y="3211192"/>
              <a:ext cx="5596758" cy="1857257"/>
            </a:xfrm>
            <a:prstGeom prst="rect">
              <a:avLst/>
            </a:prstGeom>
          </p:spPr>
        </p:pic>
      </p:grpSp>
      <p:sp>
        <p:nvSpPr>
          <p:cNvPr id="11" name="C">
            <a:extLst>
              <a:ext uri="{FF2B5EF4-FFF2-40B4-BE49-F238E27FC236}">
                <a16:creationId xmlns:a16="http://schemas.microsoft.com/office/drawing/2014/main" id="{77EBC2F8-E9F8-4009-A55F-F7F75F1ED6A5}"/>
              </a:ext>
            </a:extLst>
          </p:cNvPr>
          <p:cNvSpPr/>
          <p:nvPr/>
        </p:nvSpPr>
        <p:spPr>
          <a:xfrm>
            <a:off x="4207669" y="189090"/>
            <a:ext cx="4687778" cy="2080488"/>
          </a:xfrm>
          <a:custGeom>
            <a:avLst/>
            <a:gdLst>
              <a:gd name="connsiteX0" fmla="*/ 0 w 4687778"/>
              <a:gd name="connsiteY0" fmla="*/ 441916 h 2080488"/>
              <a:gd name="connsiteX1" fmla="*/ 441916 w 4687778"/>
              <a:gd name="connsiteY1" fmla="*/ 0 h 2080488"/>
              <a:gd name="connsiteX2" fmla="*/ 985337 w 4687778"/>
              <a:gd name="connsiteY2" fmla="*/ 0 h 2080488"/>
              <a:gd name="connsiteX3" fmla="*/ 1528758 w 4687778"/>
              <a:gd name="connsiteY3" fmla="*/ 0 h 2080488"/>
              <a:gd name="connsiteX4" fmla="*/ 2110218 w 4687778"/>
              <a:gd name="connsiteY4" fmla="*/ 0 h 2080488"/>
              <a:gd name="connsiteX5" fmla="*/ 2615599 w 4687778"/>
              <a:gd name="connsiteY5" fmla="*/ 0 h 2080488"/>
              <a:gd name="connsiteX6" fmla="*/ 3235099 w 4687778"/>
              <a:gd name="connsiteY6" fmla="*/ 0 h 2080488"/>
              <a:gd name="connsiteX7" fmla="*/ 3778520 w 4687778"/>
              <a:gd name="connsiteY7" fmla="*/ 0 h 2080488"/>
              <a:gd name="connsiteX8" fmla="*/ 4245862 w 4687778"/>
              <a:gd name="connsiteY8" fmla="*/ 0 h 2080488"/>
              <a:gd name="connsiteX9" fmla="*/ 4687778 w 4687778"/>
              <a:gd name="connsiteY9" fmla="*/ 441916 h 2080488"/>
              <a:gd name="connsiteX10" fmla="*/ 4687778 w 4687778"/>
              <a:gd name="connsiteY10" fmla="*/ 1052211 h 2080488"/>
              <a:gd name="connsiteX11" fmla="*/ 4687778 w 4687778"/>
              <a:gd name="connsiteY11" fmla="*/ 1638572 h 2080488"/>
              <a:gd name="connsiteX12" fmla="*/ 4245862 w 4687778"/>
              <a:gd name="connsiteY12" fmla="*/ 2080488 h 2080488"/>
              <a:gd name="connsiteX13" fmla="*/ 3664402 w 4687778"/>
              <a:gd name="connsiteY13" fmla="*/ 2080488 h 2080488"/>
              <a:gd name="connsiteX14" fmla="*/ 3159020 w 4687778"/>
              <a:gd name="connsiteY14" fmla="*/ 2080488 h 2080488"/>
              <a:gd name="connsiteX15" fmla="*/ 2539521 w 4687778"/>
              <a:gd name="connsiteY15" fmla="*/ 2080488 h 2080488"/>
              <a:gd name="connsiteX16" fmla="*/ 1996100 w 4687778"/>
              <a:gd name="connsiteY16" fmla="*/ 2080488 h 2080488"/>
              <a:gd name="connsiteX17" fmla="*/ 1376600 w 4687778"/>
              <a:gd name="connsiteY17" fmla="*/ 2080488 h 2080488"/>
              <a:gd name="connsiteX18" fmla="*/ 947297 w 4687778"/>
              <a:gd name="connsiteY18" fmla="*/ 2080488 h 2080488"/>
              <a:gd name="connsiteX19" fmla="*/ 441916 w 4687778"/>
              <a:gd name="connsiteY19" fmla="*/ 2080488 h 2080488"/>
              <a:gd name="connsiteX20" fmla="*/ 0 w 4687778"/>
              <a:gd name="connsiteY20" fmla="*/ 1638572 h 2080488"/>
              <a:gd name="connsiteX21" fmla="*/ 0 w 4687778"/>
              <a:gd name="connsiteY21" fmla="*/ 1076144 h 2080488"/>
              <a:gd name="connsiteX22" fmla="*/ 0 w 4687778"/>
              <a:gd name="connsiteY22" fmla="*/ 441916 h 208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687778" h="2080488" fill="none" extrusionOk="0">
                <a:moveTo>
                  <a:pt x="0" y="441916"/>
                </a:moveTo>
                <a:cubicBezTo>
                  <a:pt x="-23984" y="205436"/>
                  <a:pt x="152079" y="12727"/>
                  <a:pt x="441916" y="0"/>
                </a:cubicBezTo>
                <a:cubicBezTo>
                  <a:pt x="607565" y="-46492"/>
                  <a:pt x="790416" y="62990"/>
                  <a:pt x="985337" y="0"/>
                </a:cubicBezTo>
                <a:cubicBezTo>
                  <a:pt x="1180258" y="-62990"/>
                  <a:pt x="1286954" y="35400"/>
                  <a:pt x="1528758" y="0"/>
                </a:cubicBezTo>
                <a:cubicBezTo>
                  <a:pt x="1770562" y="-35400"/>
                  <a:pt x="1908625" y="2664"/>
                  <a:pt x="2110218" y="0"/>
                </a:cubicBezTo>
                <a:cubicBezTo>
                  <a:pt x="2311811" y="-2664"/>
                  <a:pt x="2378396" y="18276"/>
                  <a:pt x="2615599" y="0"/>
                </a:cubicBezTo>
                <a:cubicBezTo>
                  <a:pt x="2852802" y="-18276"/>
                  <a:pt x="2995749" y="21261"/>
                  <a:pt x="3235099" y="0"/>
                </a:cubicBezTo>
                <a:cubicBezTo>
                  <a:pt x="3474449" y="-21261"/>
                  <a:pt x="3653542" y="43213"/>
                  <a:pt x="3778520" y="0"/>
                </a:cubicBezTo>
                <a:cubicBezTo>
                  <a:pt x="3903498" y="-43213"/>
                  <a:pt x="4117129" y="7965"/>
                  <a:pt x="4245862" y="0"/>
                </a:cubicBezTo>
                <a:cubicBezTo>
                  <a:pt x="4459049" y="-45836"/>
                  <a:pt x="4687109" y="180687"/>
                  <a:pt x="4687778" y="441916"/>
                </a:cubicBezTo>
                <a:cubicBezTo>
                  <a:pt x="4700734" y="623846"/>
                  <a:pt x="4650646" y="814276"/>
                  <a:pt x="4687778" y="1052211"/>
                </a:cubicBezTo>
                <a:cubicBezTo>
                  <a:pt x="4724910" y="1290147"/>
                  <a:pt x="4654883" y="1513297"/>
                  <a:pt x="4687778" y="1638572"/>
                </a:cubicBezTo>
                <a:cubicBezTo>
                  <a:pt x="4726641" y="1902052"/>
                  <a:pt x="4449051" y="2105509"/>
                  <a:pt x="4245862" y="2080488"/>
                </a:cubicBezTo>
                <a:cubicBezTo>
                  <a:pt x="4119676" y="2112500"/>
                  <a:pt x="3815770" y="2024644"/>
                  <a:pt x="3664402" y="2080488"/>
                </a:cubicBezTo>
                <a:cubicBezTo>
                  <a:pt x="3513034" y="2136332"/>
                  <a:pt x="3289063" y="2066154"/>
                  <a:pt x="3159020" y="2080488"/>
                </a:cubicBezTo>
                <a:cubicBezTo>
                  <a:pt x="3028977" y="2094822"/>
                  <a:pt x="2802730" y="2066322"/>
                  <a:pt x="2539521" y="2080488"/>
                </a:cubicBezTo>
                <a:cubicBezTo>
                  <a:pt x="2276312" y="2094654"/>
                  <a:pt x="2217539" y="2075797"/>
                  <a:pt x="1996100" y="2080488"/>
                </a:cubicBezTo>
                <a:cubicBezTo>
                  <a:pt x="1774661" y="2085179"/>
                  <a:pt x="1532177" y="2064150"/>
                  <a:pt x="1376600" y="2080488"/>
                </a:cubicBezTo>
                <a:cubicBezTo>
                  <a:pt x="1221023" y="2096826"/>
                  <a:pt x="1041403" y="2072373"/>
                  <a:pt x="947297" y="2080488"/>
                </a:cubicBezTo>
                <a:cubicBezTo>
                  <a:pt x="853191" y="2088603"/>
                  <a:pt x="676346" y="2021849"/>
                  <a:pt x="441916" y="2080488"/>
                </a:cubicBezTo>
                <a:cubicBezTo>
                  <a:pt x="203546" y="2122514"/>
                  <a:pt x="-30855" y="1920934"/>
                  <a:pt x="0" y="1638572"/>
                </a:cubicBezTo>
                <a:cubicBezTo>
                  <a:pt x="-35531" y="1438772"/>
                  <a:pt x="9146" y="1232460"/>
                  <a:pt x="0" y="1076144"/>
                </a:cubicBezTo>
                <a:cubicBezTo>
                  <a:pt x="-9146" y="919828"/>
                  <a:pt x="26488" y="741380"/>
                  <a:pt x="0" y="441916"/>
                </a:cubicBezTo>
                <a:close/>
              </a:path>
              <a:path w="4687778" h="2080488" stroke="0" extrusionOk="0">
                <a:moveTo>
                  <a:pt x="0" y="441916"/>
                </a:moveTo>
                <a:cubicBezTo>
                  <a:pt x="-57891" y="218744"/>
                  <a:pt x="232521" y="-29695"/>
                  <a:pt x="441916" y="0"/>
                </a:cubicBezTo>
                <a:cubicBezTo>
                  <a:pt x="747219" y="-26982"/>
                  <a:pt x="837557" y="49131"/>
                  <a:pt x="1061416" y="0"/>
                </a:cubicBezTo>
                <a:cubicBezTo>
                  <a:pt x="1285275" y="-49131"/>
                  <a:pt x="1357466" y="4601"/>
                  <a:pt x="1528758" y="0"/>
                </a:cubicBezTo>
                <a:cubicBezTo>
                  <a:pt x="1700050" y="-4601"/>
                  <a:pt x="1886051" y="50083"/>
                  <a:pt x="1996100" y="0"/>
                </a:cubicBezTo>
                <a:cubicBezTo>
                  <a:pt x="2106149" y="-50083"/>
                  <a:pt x="2394589" y="60251"/>
                  <a:pt x="2615599" y="0"/>
                </a:cubicBezTo>
                <a:cubicBezTo>
                  <a:pt x="2836609" y="-60251"/>
                  <a:pt x="2978596" y="31077"/>
                  <a:pt x="3082941" y="0"/>
                </a:cubicBezTo>
                <a:cubicBezTo>
                  <a:pt x="3187286" y="-31077"/>
                  <a:pt x="3372762" y="43893"/>
                  <a:pt x="3550283" y="0"/>
                </a:cubicBezTo>
                <a:cubicBezTo>
                  <a:pt x="3727804" y="-43893"/>
                  <a:pt x="3973508" y="18119"/>
                  <a:pt x="4245862" y="0"/>
                </a:cubicBezTo>
                <a:cubicBezTo>
                  <a:pt x="4531069" y="15579"/>
                  <a:pt x="4681906" y="163719"/>
                  <a:pt x="4687778" y="441916"/>
                </a:cubicBezTo>
                <a:cubicBezTo>
                  <a:pt x="4714580" y="646224"/>
                  <a:pt x="4681981" y="762611"/>
                  <a:pt x="4687778" y="1028277"/>
                </a:cubicBezTo>
                <a:cubicBezTo>
                  <a:pt x="4693575" y="1293943"/>
                  <a:pt x="4645968" y="1387418"/>
                  <a:pt x="4687778" y="1638572"/>
                </a:cubicBezTo>
                <a:cubicBezTo>
                  <a:pt x="4637979" y="1903102"/>
                  <a:pt x="4519924" y="2122750"/>
                  <a:pt x="4245862" y="2080488"/>
                </a:cubicBezTo>
                <a:cubicBezTo>
                  <a:pt x="4120005" y="2081754"/>
                  <a:pt x="3899059" y="2049551"/>
                  <a:pt x="3664402" y="2080488"/>
                </a:cubicBezTo>
                <a:cubicBezTo>
                  <a:pt x="3429745" y="2111425"/>
                  <a:pt x="3293749" y="2007460"/>
                  <a:pt x="3044902" y="2080488"/>
                </a:cubicBezTo>
                <a:cubicBezTo>
                  <a:pt x="2796055" y="2153516"/>
                  <a:pt x="2676103" y="2047570"/>
                  <a:pt x="2501481" y="2080488"/>
                </a:cubicBezTo>
                <a:cubicBezTo>
                  <a:pt x="2326859" y="2113406"/>
                  <a:pt x="2114551" y="2076822"/>
                  <a:pt x="1881981" y="2080488"/>
                </a:cubicBezTo>
                <a:cubicBezTo>
                  <a:pt x="1649411" y="2084154"/>
                  <a:pt x="1460348" y="2027613"/>
                  <a:pt x="1300521" y="2080488"/>
                </a:cubicBezTo>
                <a:cubicBezTo>
                  <a:pt x="1140694" y="2133363"/>
                  <a:pt x="688226" y="2013928"/>
                  <a:pt x="441916" y="2080488"/>
                </a:cubicBezTo>
                <a:cubicBezTo>
                  <a:pt x="210266" y="2044525"/>
                  <a:pt x="19352" y="1884203"/>
                  <a:pt x="0" y="1638572"/>
                </a:cubicBezTo>
                <a:cubicBezTo>
                  <a:pt x="-600" y="1484184"/>
                  <a:pt x="38535" y="1237464"/>
                  <a:pt x="0" y="1064177"/>
                </a:cubicBezTo>
                <a:cubicBezTo>
                  <a:pt x="-38535" y="890890"/>
                  <a:pt x="17350" y="748242"/>
                  <a:pt x="0" y="441916"/>
                </a:cubicBezTo>
                <a:close/>
              </a:path>
            </a:pathLst>
          </a:custGeom>
          <a:solidFill>
            <a:srgbClr val="FFFF00"/>
          </a:solidFill>
          <a:ln>
            <a:extLst>
              <a:ext uri="{C807C97D-BFC1-408E-A445-0C87EB9F89A2}">
                <ask:lineSketchStyleProps xmlns:ask="http://schemas.microsoft.com/office/drawing/2018/sketchyshapes" sd="139936228">
                  <a:prstGeom prst="roundRect">
                    <a:avLst>
                      <a:gd name="adj" fmla="val 21241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914377"/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Việc đi bộ của các bạn trong các tranh tình huống đã đảm bảo an toàn cho bản thân và những người xung quanh.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2" name="C">
            <a:extLst>
              <a:ext uri="{FF2B5EF4-FFF2-40B4-BE49-F238E27FC236}">
                <a16:creationId xmlns:a16="http://schemas.microsoft.com/office/drawing/2014/main" id="{AE530537-2C3B-4B5C-883D-CB2D2844EB28}"/>
              </a:ext>
            </a:extLst>
          </p:cNvPr>
          <p:cNvSpPr/>
          <p:nvPr/>
        </p:nvSpPr>
        <p:spPr>
          <a:xfrm>
            <a:off x="4136231" y="2447925"/>
            <a:ext cx="4844942" cy="4314120"/>
          </a:xfrm>
          <a:custGeom>
            <a:avLst/>
            <a:gdLst>
              <a:gd name="connsiteX0" fmla="*/ 0 w 4844942"/>
              <a:gd name="connsiteY0" fmla="*/ 916362 h 4314120"/>
              <a:gd name="connsiteX1" fmla="*/ 916362 w 4844942"/>
              <a:gd name="connsiteY1" fmla="*/ 0 h 4314120"/>
              <a:gd name="connsiteX2" fmla="*/ 1448521 w 4844942"/>
              <a:gd name="connsiteY2" fmla="*/ 0 h 4314120"/>
              <a:gd name="connsiteX3" fmla="*/ 1950557 w 4844942"/>
              <a:gd name="connsiteY3" fmla="*/ 0 h 4314120"/>
              <a:gd name="connsiteX4" fmla="*/ 2452593 w 4844942"/>
              <a:gd name="connsiteY4" fmla="*/ 0 h 4314120"/>
              <a:gd name="connsiteX5" fmla="*/ 2864263 w 4844942"/>
              <a:gd name="connsiteY5" fmla="*/ 0 h 4314120"/>
              <a:gd name="connsiteX6" fmla="*/ 3275933 w 4844942"/>
              <a:gd name="connsiteY6" fmla="*/ 0 h 4314120"/>
              <a:gd name="connsiteX7" fmla="*/ 3928580 w 4844942"/>
              <a:gd name="connsiteY7" fmla="*/ 0 h 4314120"/>
              <a:gd name="connsiteX8" fmla="*/ 4844942 w 4844942"/>
              <a:gd name="connsiteY8" fmla="*/ 916362 h 4314120"/>
              <a:gd name="connsiteX9" fmla="*/ 4844942 w 4844942"/>
              <a:gd name="connsiteY9" fmla="*/ 1412641 h 4314120"/>
              <a:gd name="connsiteX10" fmla="*/ 4844942 w 4844942"/>
              <a:gd name="connsiteY10" fmla="*/ 1908920 h 4314120"/>
              <a:gd name="connsiteX11" fmla="*/ 4844942 w 4844942"/>
              <a:gd name="connsiteY11" fmla="*/ 2380386 h 4314120"/>
              <a:gd name="connsiteX12" fmla="*/ 4844942 w 4844942"/>
              <a:gd name="connsiteY12" fmla="*/ 2926293 h 4314120"/>
              <a:gd name="connsiteX13" fmla="*/ 4844942 w 4844942"/>
              <a:gd name="connsiteY13" fmla="*/ 3397758 h 4314120"/>
              <a:gd name="connsiteX14" fmla="*/ 3928580 w 4844942"/>
              <a:gd name="connsiteY14" fmla="*/ 4314120 h 4314120"/>
              <a:gd name="connsiteX15" fmla="*/ 3516910 w 4844942"/>
              <a:gd name="connsiteY15" fmla="*/ 4314120 h 4314120"/>
              <a:gd name="connsiteX16" fmla="*/ 2984752 w 4844942"/>
              <a:gd name="connsiteY16" fmla="*/ 4314120 h 4314120"/>
              <a:gd name="connsiteX17" fmla="*/ 2482715 w 4844942"/>
              <a:gd name="connsiteY17" fmla="*/ 4314120 h 4314120"/>
              <a:gd name="connsiteX18" fmla="*/ 1950557 w 4844942"/>
              <a:gd name="connsiteY18" fmla="*/ 4314120 h 4314120"/>
              <a:gd name="connsiteX19" fmla="*/ 1478643 w 4844942"/>
              <a:gd name="connsiteY19" fmla="*/ 4314120 h 4314120"/>
              <a:gd name="connsiteX20" fmla="*/ 916362 w 4844942"/>
              <a:gd name="connsiteY20" fmla="*/ 4314120 h 4314120"/>
              <a:gd name="connsiteX21" fmla="*/ 0 w 4844942"/>
              <a:gd name="connsiteY21" fmla="*/ 3397758 h 4314120"/>
              <a:gd name="connsiteX22" fmla="*/ 0 w 4844942"/>
              <a:gd name="connsiteY22" fmla="*/ 2876665 h 4314120"/>
              <a:gd name="connsiteX23" fmla="*/ 0 w 4844942"/>
              <a:gd name="connsiteY23" fmla="*/ 2454828 h 4314120"/>
              <a:gd name="connsiteX24" fmla="*/ 0 w 4844942"/>
              <a:gd name="connsiteY24" fmla="*/ 1933734 h 4314120"/>
              <a:gd name="connsiteX25" fmla="*/ 0 w 4844942"/>
              <a:gd name="connsiteY25" fmla="*/ 1412641 h 4314120"/>
              <a:gd name="connsiteX26" fmla="*/ 0 w 4844942"/>
              <a:gd name="connsiteY26" fmla="*/ 916362 h 4314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844942" h="4314120" fill="none" extrusionOk="0">
                <a:moveTo>
                  <a:pt x="0" y="916362"/>
                </a:moveTo>
                <a:cubicBezTo>
                  <a:pt x="-3381" y="469353"/>
                  <a:pt x="397094" y="-68472"/>
                  <a:pt x="916362" y="0"/>
                </a:cubicBezTo>
                <a:cubicBezTo>
                  <a:pt x="1047028" y="-35029"/>
                  <a:pt x="1245884" y="55157"/>
                  <a:pt x="1448521" y="0"/>
                </a:cubicBezTo>
                <a:cubicBezTo>
                  <a:pt x="1651158" y="-55157"/>
                  <a:pt x="1843344" y="29473"/>
                  <a:pt x="1950557" y="0"/>
                </a:cubicBezTo>
                <a:cubicBezTo>
                  <a:pt x="2057770" y="-29473"/>
                  <a:pt x="2226219" y="5515"/>
                  <a:pt x="2452593" y="0"/>
                </a:cubicBezTo>
                <a:cubicBezTo>
                  <a:pt x="2678967" y="-5515"/>
                  <a:pt x="2738306" y="31892"/>
                  <a:pt x="2864263" y="0"/>
                </a:cubicBezTo>
                <a:cubicBezTo>
                  <a:pt x="2990220" y="-31892"/>
                  <a:pt x="3113632" y="14015"/>
                  <a:pt x="3275933" y="0"/>
                </a:cubicBezTo>
                <a:cubicBezTo>
                  <a:pt x="3438234" y="-14015"/>
                  <a:pt x="3676386" y="77003"/>
                  <a:pt x="3928580" y="0"/>
                </a:cubicBezTo>
                <a:cubicBezTo>
                  <a:pt x="4443603" y="20684"/>
                  <a:pt x="4887412" y="408717"/>
                  <a:pt x="4844942" y="916362"/>
                </a:cubicBezTo>
                <a:cubicBezTo>
                  <a:pt x="4871574" y="1030649"/>
                  <a:pt x="4806705" y="1209281"/>
                  <a:pt x="4844942" y="1412641"/>
                </a:cubicBezTo>
                <a:cubicBezTo>
                  <a:pt x="4883179" y="1616001"/>
                  <a:pt x="4839745" y="1732657"/>
                  <a:pt x="4844942" y="1908920"/>
                </a:cubicBezTo>
                <a:cubicBezTo>
                  <a:pt x="4850139" y="2085183"/>
                  <a:pt x="4815057" y="2210869"/>
                  <a:pt x="4844942" y="2380386"/>
                </a:cubicBezTo>
                <a:cubicBezTo>
                  <a:pt x="4874827" y="2549903"/>
                  <a:pt x="4786766" y="2683565"/>
                  <a:pt x="4844942" y="2926293"/>
                </a:cubicBezTo>
                <a:cubicBezTo>
                  <a:pt x="4903118" y="3169021"/>
                  <a:pt x="4808458" y="3258519"/>
                  <a:pt x="4844942" y="3397758"/>
                </a:cubicBezTo>
                <a:cubicBezTo>
                  <a:pt x="4898989" y="4000286"/>
                  <a:pt x="4434516" y="4448210"/>
                  <a:pt x="3928580" y="4314120"/>
                </a:cubicBezTo>
                <a:cubicBezTo>
                  <a:pt x="3795904" y="4351527"/>
                  <a:pt x="3708918" y="4304396"/>
                  <a:pt x="3516910" y="4314120"/>
                </a:cubicBezTo>
                <a:cubicBezTo>
                  <a:pt x="3324902" y="4323844"/>
                  <a:pt x="3231735" y="4263658"/>
                  <a:pt x="2984752" y="4314120"/>
                </a:cubicBezTo>
                <a:cubicBezTo>
                  <a:pt x="2737769" y="4364582"/>
                  <a:pt x="2634983" y="4263441"/>
                  <a:pt x="2482715" y="4314120"/>
                </a:cubicBezTo>
                <a:cubicBezTo>
                  <a:pt x="2330447" y="4364799"/>
                  <a:pt x="2185991" y="4285886"/>
                  <a:pt x="1950557" y="4314120"/>
                </a:cubicBezTo>
                <a:cubicBezTo>
                  <a:pt x="1715123" y="4342354"/>
                  <a:pt x="1637386" y="4292605"/>
                  <a:pt x="1478643" y="4314120"/>
                </a:cubicBezTo>
                <a:cubicBezTo>
                  <a:pt x="1319900" y="4335635"/>
                  <a:pt x="1175453" y="4283492"/>
                  <a:pt x="916362" y="4314120"/>
                </a:cubicBezTo>
                <a:cubicBezTo>
                  <a:pt x="398990" y="4351374"/>
                  <a:pt x="15827" y="3792418"/>
                  <a:pt x="0" y="3397758"/>
                </a:cubicBezTo>
                <a:cubicBezTo>
                  <a:pt x="-34723" y="3216137"/>
                  <a:pt x="754" y="3123824"/>
                  <a:pt x="0" y="2876665"/>
                </a:cubicBezTo>
                <a:cubicBezTo>
                  <a:pt x="-754" y="2629506"/>
                  <a:pt x="43194" y="2601503"/>
                  <a:pt x="0" y="2454828"/>
                </a:cubicBezTo>
                <a:cubicBezTo>
                  <a:pt x="-43194" y="2308153"/>
                  <a:pt x="6267" y="2093030"/>
                  <a:pt x="0" y="1933734"/>
                </a:cubicBezTo>
                <a:cubicBezTo>
                  <a:pt x="-6267" y="1774438"/>
                  <a:pt x="44802" y="1517130"/>
                  <a:pt x="0" y="1412641"/>
                </a:cubicBezTo>
                <a:cubicBezTo>
                  <a:pt x="-44802" y="1308152"/>
                  <a:pt x="38190" y="1117247"/>
                  <a:pt x="0" y="916362"/>
                </a:cubicBezTo>
                <a:close/>
              </a:path>
              <a:path w="4844942" h="4314120" stroke="0" extrusionOk="0">
                <a:moveTo>
                  <a:pt x="0" y="916362"/>
                </a:moveTo>
                <a:cubicBezTo>
                  <a:pt x="-90911" y="443076"/>
                  <a:pt x="466828" y="-48446"/>
                  <a:pt x="916362" y="0"/>
                </a:cubicBezTo>
                <a:cubicBezTo>
                  <a:pt x="1041890" y="-7268"/>
                  <a:pt x="1254840" y="9370"/>
                  <a:pt x="1478643" y="0"/>
                </a:cubicBezTo>
                <a:cubicBezTo>
                  <a:pt x="1702446" y="-9370"/>
                  <a:pt x="1814824" y="51985"/>
                  <a:pt x="1920435" y="0"/>
                </a:cubicBezTo>
                <a:cubicBezTo>
                  <a:pt x="2026046" y="-51985"/>
                  <a:pt x="2179419" y="17560"/>
                  <a:pt x="2362227" y="0"/>
                </a:cubicBezTo>
                <a:cubicBezTo>
                  <a:pt x="2545035" y="-17560"/>
                  <a:pt x="2791776" y="13543"/>
                  <a:pt x="2924507" y="0"/>
                </a:cubicBezTo>
                <a:cubicBezTo>
                  <a:pt x="3057238" y="-13543"/>
                  <a:pt x="3159359" y="52779"/>
                  <a:pt x="3366299" y="0"/>
                </a:cubicBezTo>
                <a:cubicBezTo>
                  <a:pt x="3573239" y="-52779"/>
                  <a:pt x="3815926" y="15038"/>
                  <a:pt x="3928580" y="0"/>
                </a:cubicBezTo>
                <a:cubicBezTo>
                  <a:pt x="4364257" y="18667"/>
                  <a:pt x="4919712" y="497861"/>
                  <a:pt x="4844942" y="916362"/>
                </a:cubicBezTo>
                <a:cubicBezTo>
                  <a:pt x="4872627" y="1014595"/>
                  <a:pt x="4828589" y="1225759"/>
                  <a:pt x="4844942" y="1338199"/>
                </a:cubicBezTo>
                <a:cubicBezTo>
                  <a:pt x="4861295" y="1450639"/>
                  <a:pt x="4828023" y="1665367"/>
                  <a:pt x="4844942" y="1884106"/>
                </a:cubicBezTo>
                <a:cubicBezTo>
                  <a:pt x="4861861" y="2102845"/>
                  <a:pt x="4835742" y="2200055"/>
                  <a:pt x="4844942" y="2380386"/>
                </a:cubicBezTo>
                <a:cubicBezTo>
                  <a:pt x="4854142" y="2560717"/>
                  <a:pt x="4797194" y="2644032"/>
                  <a:pt x="4844942" y="2851851"/>
                </a:cubicBezTo>
                <a:cubicBezTo>
                  <a:pt x="4892690" y="3059670"/>
                  <a:pt x="4791204" y="3241672"/>
                  <a:pt x="4844942" y="3397758"/>
                </a:cubicBezTo>
                <a:cubicBezTo>
                  <a:pt x="4783954" y="3960731"/>
                  <a:pt x="4453708" y="4236829"/>
                  <a:pt x="3928580" y="4314120"/>
                </a:cubicBezTo>
                <a:cubicBezTo>
                  <a:pt x="3816146" y="4362923"/>
                  <a:pt x="3666918" y="4298790"/>
                  <a:pt x="3426544" y="4314120"/>
                </a:cubicBezTo>
                <a:cubicBezTo>
                  <a:pt x="3186170" y="4329450"/>
                  <a:pt x="3008729" y="4260861"/>
                  <a:pt x="2864263" y="4314120"/>
                </a:cubicBezTo>
                <a:cubicBezTo>
                  <a:pt x="2719797" y="4367379"/>
                  <a:pt x="2592847" y="4295916"/>
                  <a:pt x="2332104" y="4314120"/>
                </a:cubicBezTo>
                <a:cubicBezTo>
                  <a:pt x="2071361" y="4332324"/>
                  <a:pt x="2112647" y="4270747"/>
                  <a:pt x="1920435" y="4314120"/>
                </a:cubicBezTo>
                <a:cubicBezTo>
                  <a:pt x="1728223" y="4357493"/>
                  <a:pt x="1643232" y="4285483"/>
                  <a:pt x="1418398" y="4314120"/>
                </a:cubicBezTo>
                <a:cubicBezTo>
                  <a:pt x="1193564" y="4342757"/>
                  <a:pt x="1161832" y="4284323"/>
                  <a:pt x="916362" y="4314120"/>
                </a:cubicBezTo>
                <a:cubicBezTo>
                  <a:pt x="543033" y="4372689"/>
                  <a:pt x="61221" y="3816774"/>
                  <a:pt x="0" y="3397758"/>
                </a:cubicBezTo>
                <a:cubicBezTo>
                  <a:pt x="-17689" y="3163901"/>
                  <a:pt x="737" y="3055535"/>
                  <a:pt x="0" y="2901479"/>
                </a:cubicBezTo>
                <a:cubicBezTo>
                  <a:pt x="-737" y="2747423"/>
                  <a:pt x="48673" y="2598598"/>
                  <a:pt x="0" y="2355572"/>
                </a:cubicBezTo>
                <a:cubicBezTo>
                  <a:pt x="-48673" y="2112546"/>
                  <a:pt x="60598" y="2023797"/>
                  <a:pt x="0" y="1809665"/>
                </a:cubicBezTo>
                <a:cubicBezTo>
                  <a:pt x="-60598" y="1595533"/>
                  <a:pt x="661" y="1203667"/>
                  <a:pt x="0" y="916362"/>
                </a:cubicBezTo>
                <a:close/>
              </a:path>
            </a:pathLst>
          </a:custGeom>
          <a:solidFill>
            <a:srgbClr val="FFFF00"/>
          </a:solidFill>
          <a:ln>
            <a:extLst>
              <a:ext uri="{C807C97D-BFC1-408E-A445-0C87EB9F89A2}">
                <ask:lineSketchStyleProps xmlns:ask="http://schemas.microsoft.com/office/drawing/2018/sketchyshapes" sd="139936228">
                  <a:prstGeom prst="roundRect">
                    <a:avLst>
                      <a:gd name="adj" fmla="val 21241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914377"/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Khi đi bộ, chúng ta cần tuân thủ các quy tắc an toàn như: đi trên hè phố, lề đường; trong trường hợp đường không có hè phố, lề đường thì cần đi sát mép đường; qua đường ở ngã tư, đi vào vạch kẻ đường dành cho người đi bộ và tuân thủ đèn tín hiệu giao thông,...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373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id="{7EA00D0C-A01C-5643-8924-E6C730F15CF7}"/>
              </a:ext>
            </a:extLst>
          </p:cNvPr>
          <p:cNvGrpSpPr/>
          <p:nvPr/>
        </p:nvGrpSpPr>
        <p:grpSpPr>
          <a:xfrm>
            <a:off x="1226457" y="961573"/>
            <a:ext cx="6720114" cy="4934857"/>
            <a:chOff x="1211943" y="769257"/>
            <a:chExt cx="6720114" cy="3701143"/>
          </a:xfrm>
        </p:grpSpPr>
        <p:sp>
          <p:nvSpPr>
            <p:cNvPr id="2" name="Hình chữ nhật 1">
              <a:extLst>
                <a:ext uri="{FF2B5EF4-FFF2-40B4-BE49-F238E27FC236}">
                  <a16:creationId xmlns:a16="http://schemas.microsoft.com/office/drawing/2014/main" id="{D224DEAE-D554-EE0E-84D6-4850D44CA206}"/>
                </a:ext>
              </a:extLst>
            </p:cNvPr>
            <p:cNvSpPr/>
            <p:nvPr/>
          </p:nvSpPr>
          <p:spPr>
            <a:xfrm>
              <a:off x="2075543" y="769257"/>
              <a:ext cx="5021943" cy="1494972"/>
            </a:xfrm>
            <a:prstGeom prst="rect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5" name="Hình chữ nhật 4">
              <a:extLst>
                <a:ext uri="{FF2B5EF4-FFF2-40B4-BE49-F238E27FC236}">
                  <a16:creationId xmlns:a16="http://schemas.microsoft.com/office/drawing/2014/main" id="{18DF8FAE-3A2D-4C93-53D2-026E782F06C2}"/>
                </a:ext>
              </a:extLst>
            </p:cNvPr>
            <p:cNvSpPr/>
            <p:nvPr/>
          </p:nvSpPr>
          <p:spPr>
            <a:xfrm>
              <a:off x="1211943" y="2264229"/>
              <a:ext cx="5021943" cy="1930400"/>
            </a:xfrm>
            <a:prstGeom prst="rect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Hình chữ nhật 5">
              <a:extLst>
                <a:ext uri="{FF2B5EF4-FFF2-40B4-BE49-F238E27FC236}">
                  <a16:creationId xmlns:a16="http://schemas.microsoft.com/office/drawing/2014/main" id="{1851DA00-9C01-F5E8-D2A8-CAB4783D6530}"/>
                </a:ext>
              </a:extLst>
            </p:cNvPr>
            <p:cNvSpPr/>
            <p:nvPr/>
          </p:nvSpPr>
          <p:spPr>
            <a:xfrm>
              <a:off x="2910114" y="2211615"/>
              <a:ext cx="5021943" cy="1930400"/>
            </a:xfrm>
            <a:prstGeom prst="rect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3" name="Hình Bầu dục 2">
              <a:extLst>
                <a:ext uri="{FF2B5EF4-FFF2-40B4-BE49-F238E27FC236}">
                  <a16:creationId xmlns:a16="http://schemas.microsoft.com/office/drawing/2014/main" id="{D96B1C82-8574-C0F4-10EA-BC2EC62CB810}"/>
                </a:ext>
              </a:extLst>
            </p:cNvPr>
            <p:cNvSpPr/>
            <p:nvPr/>
          </p:nvSpPr>
          <p:spPr>
            <a:xfrm>
              <a:off x="1407886" y="3991429"/>
              <a:ext cx="522514" cy="478971"/>
            </a:xfrm>
            <a:prstGeom prst="ellipse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8" name="Hình Bầu dục 7">
              <a:extLst>
                <a:ext uri="{FF2B5EF4-FFF2-40B4-BE49-F238E27FC236}">
                  <a16:creationId xmlns:a16="http://schemas.microsoft.com/office/drawing/2014/main" id="{F633345E-BA2E-6890-C312-604E57D37A47}"/>
                </a:ext>
              </a:extLst>
            </p:cNvPr>
            <p:cNvSpPr/>
            <p:nvPr/>
          </p:nvSpPr>
          <p:spPr>
            <a:xfrm>
              <a:off x="2231572" y="3967843"/>
              <a:ext cx="522514" cy="478971"/>
            </a:xfrm>
            <a:prstGeom prst="ellipse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9" name="Hình Bầu dục 8">
              <a:extLst>
                <a:ext uri="{FF2B5EF4-FFF2-40B4-BE49-F238E27FC236}">
                  <a16:creationId xmlns:a16="http://schemas.microsoft.com/office/drawing/2014/main" id="{1699D5A5-3633-4452-791B-030A7059CED9}"/>
                </a:ext>
              </a:extLst>
            </p:cNvPr>
            <p:cNvSpPr/>
            <p:nvPr/>
          </p:nvSpPr>
          <p:spPr>
            <a:xfrm>
              <a:off x="3055258" y="3841750"/>
              <a:ext cx="522514" cy="478971"/>
            </a:xfrm>
            <a:prstGeom prst="ellipse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Hình Bầu dục 9">
              <a:extLst>
                <a:ext uri="{FF2B5EF4-FFF2-40B4-BE49-F238E27FC236}">
                  <a16:creationId xmlns:a16="http://schemas.microsoft.com/office/drawing/2014/main" id="{0C26AC1A-5E2A-6CBD-2144-DB7BFFC547F4}"/>
                </a:ext>
              </a:extLst>
            </p:cNvPr>
            <p:cNvSpPr/>
            <p:nvPr/>
          </p:nvSpPr>
          <p:spPr>
            <a:xfrm>
              <a:off x="5421085" y="3928837"/>
              <a:ext cx="522514" cy="478971"/>
            </a:xfrm>
            <a:prstGeom prst="ellipse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Hình Bầu dục 10">
              <a:extLst>
                <a:ext uri="{FF2B5EF4-FFF2-40B4-BE49-F238E27FC236}">
                  <a16:creationId xmlns:a16="http://schemas.microsoft.com/office/drawing/2014/main" id="{90197DB1-4518-64B7-58B4-A1C3E06B3ECE}"/>
                </a:ext>
              </a:extLst>
            </p:cNvPr>
            <p:cNvSpPr/>
            <p:nvPr/>
          </p:nvSpPr>
          <p:spPr>
            <a:xfrm>
              <a:off x="6731001" y="3905250"/>
              <a:ext cx="522514" cy="478971"/>
            </a:xfrm>
            <a:prstGeom prst="ellipse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2" name="Hình Bầu dục 11">
              <a:extLst>
                <a:ext uri="{FF2B5EF4-FFF2-40B4-BE49-F238E27FC236}">
                  <a16:creationId xmlns:a16="http://schemas.microsoft.com/office/drawing/2014/main" id="{A32516E1-7797-5EB8-F09E-E1211398F317}"/>
                </a:ext>
              </a:extLst>
            </p:cNvPr>
            <p:cNvSpPr/>
            <p:nvPr/>
          </p:nvSpPr>
          <p:spPr>
            <a:xfrm>
              <a:off x="7068457" y="3967843"/>
              <a:ext cx="522514" cy="478971"/>
            </a:xfrm>
            <a:prstGeom prst="ellipse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1A779F8F-39A5-DB67-7FD0-693B889380B5}"/>
              </a:ext>
            </a:extLst>
          </p:cNvPr>
          <p:cNvSpPr txBox="1"/>
          <p:nvPr/>
        </p:nvSpPr>
        <p:spPr>
          <a:xfrm>
            <a:off x="524163" y="2231594"/>
            <a:ext cx="861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1219170">
              <a:buClr>
                <a:srgbClr val="000000"/>
              </a:buClr>
            </a:pP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2.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Tìm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hiểu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sự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cần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thiết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phải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tuân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thủ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quy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tắc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an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toàn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khi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đi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bộ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Cambria" panose="02040503050406030204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465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8879" b="36793"/>
          <a:stretch/>
        </p:blipFill>
        <p:spPr>
          <a:xfrm>
            <a:off x="-240141" y="-208280"/>
            <a:ext cx="9818074" cy="7112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D97F4E7-6613-4E8D-BAAD-FCC57BFE73BD}"/>
              </a:ext>
            </a:extLst>
          </p:cNvPr>
          <p:cNvGrpSpPr/>
          <p:nvPr/>
        </p:nvGrpSpPr>
        <p:grpSpPr>
          <a:xfrm>
            <a:off x="228600" y="178679"/>
            <a:ext cx="8686800" cy="1611863"/>
            <a:chOff x="688506" y="212835"/>
            <a:chExt cx="7651452" cy="1208897"/>
          </a:xfrm>
        </p:grpSpPr>
        <p:grpSp>
          <p:nvGrpSpPr>
            <p:cNvPr id="44" name="Group 1">
              <a:extLst>
                <a:ext uri="{FF2B5EF4-FFF2-40B4-BE49-F238E27FC236}">
                  <a16:creationId xmlns:a16="http://schemas.microsoft.com/office/drawing/2014/main" id="{4679796F-0794-91B5-2061-6888E3841DF7}"/>
                </a:ext>
              </a:extLst>
            </p:cNvPr>
            <p:cNvGrpSpPr/>
            <p:nvPr/>
          </p:nvGrpSpPr>
          <p:grpSpPr>
            <a:xfrm>
              <a:off x="1211903" y="228891"/>
              <a:ext cx="7128055" cy="1192841"/>
              <a:chOff x="749559" y="326569"/>
              <a:chExt cx="9596176" cy="1590455"/>
            </a:xfrm>
          </p:grpSpPr>
          <p:sp>
            <p:nvSpPr>
              <p:cNvPr id="45" name="Rectangle: Rounded Corners 9">
                <a:extLst>
                  <a:ext uri="{FF2B5EF4-FFF2-40B4-BE49-F238E27FC236}">
                    <a16:creationId xmlns:a16="http://schemas.microsoft.com/office/drawing/2014/main" id="{E0294BEE-5B4F-1C7E-340B-C94A2541FD90}"/>
                  </a:ext>
                </a:extLst>
              </p:cNvPr>
              <p:cNvSpPr/>
              <p:nvPr/>
            </p:nvSpPr>
            <p:spPr>
              <a:xfrm>
                <a:off x="749559" y="326569"/>
                <a:ext cx="9596176" cy="1019116"/>
              </a:xfrm>
              <a:custGeom>
                <a:avLst/>
                <a:gdLst>
                  <a:gd name="connsiteX0" fmla="*/ 0 w 9596176"/>
                  <a:gd name="connsiteY0" fmla="*/ 247258 h 1019116"/>
                  <a:gd name="connsiteX1" fmla="*/ 247258 w 9596176"/>
                  <a:gd name="connsiteY1" fmla="*/ 0 h 1019116"/>
                  <a:gd name="connsiteX2" fmla="*/ 9348918 w 9596176"/>
                  <a:gd name="connsiteY2" fmla="*/ 0 h 1019116"/>
                  <a:gd name="connsiteX3" fmla="*/ 9596176 w 9596176"/>
                  <a:gd name="connsiteY3" fmla="*/ 247258 h 1019116"/>
                  <a:gd name="connsiteX4" fmla="*/ 9596176 w 9596176"/>
                  <a:gd name="connsiteY4" fmla="*/ 771858 h 1019116"/>
                  <a:gd name="connsiteX5" fmla="*/ 9348918 w 9596176"/>
                  <a:gd name="connsiteY5" fmla="*/ 1019116 h 1019116"/>
                  <a:gd name="connsiteX6" fmla="*/ 247258 w 9596176"/>
                  <a:gd name="connsiteY6" fmla="*/ 1019116 h 1019116"/>
                  <a:gd name="connsiteX7" fmla="*/ 0 w 9596176"/>
                  <a:gd name="connsiteY7" fmla="*/ 771858 h 1019116"/>
                  <a:gd name="connsiteX8" fmla="*/ 0 w 9596176"/>
                  <a:gd name="connsiteY8" fmla="*/ 247258 h 1019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596176" h="1019116" fill="none" extrusionOk="0">
                    <a:moveTo>
                      <a:pt x="0" y="247258"/>
                    </a:moveTo>
                    <a:cubicBezTo>
                      <a:pt x="-3495" y="109027"/>
                      <a:pt x="103870" y="9485"/>
                      <a:pt x="247258" y="0"/>
                    </a:cubicBezTo>
                    <a:cubicBezTo>
                      <a:pt x="1895150" y="-100961"/>
                      <a:pt x="7569898" y="-37400"/>
                      <a:pt x="9348918" y="0"/>
                    </a:cubicBezTo>
                    <a:cubicBezTo>
                      <a:pt x="9486290" y="-22986"/>
                      <a:pt x="9610042" y="91060"/>
                      <a:pt x="9596176" y="247258"/>
                    </a:cubicBezTo>
                    <a:cubicBezTo>
                      <a:pt x="9620533" y="432371"/>
                      <a:pt x="9624037" y="668352"/>
                      <a:pt x="9596176" y="771858"/>
                    </a:cubicBezTo>
                    <a:cubicBezTo>
                      <a:pt x="9586562" y="906857"/>
                      <a:pt x="9489892" y="1032966"/>
                      <a:pt x="9348918" y="1019116"/>
                    </a:cubicBezTo>
                    <a:cubicBezTo>
                      <a:pt x="6274781" y="878073"/>
                      <a:pt x="3042796" y="863773"/>
                      <a:pt x="247258" y="1019116"/>
                    </a:cubicBezTo>
                    <a:cubicBezTo>
                      <a:pt x="126945" y="1015106"/>
                      <a:pt x="-2692" y="908648"/>
                      <a:pt x="0" y="771858"/>
                    </a:cubicBezTo>
                    <a:cubicBezTo>
                      <a:pt x="2363" y="710520"/>
                      <a:pt x="43453" y="460464"/>
                      <a:pt x="0" y="247258"/>
                    </a:cubicBezTo>
                    <a:close/>
                  </a:path>
                  <a:path w="9596176" h="1019116" stroke="0" extrusionOk="0">
                    <a:moveTo>
                      <a:pt x="0" y="247258"/>
                    </a:moveTo>
                    <a:cubicBezTo>
                      <a:pt x="5196" y="108773"/>
                      <a:pt x="128672" y="-15042"/>
                      <a:pt x="247258" y="0"/>
                    </a:cubicBezTo>
                    <a:cubicBezTo>
                      <a:pt x="3992187" y="-89813"/>
                      <a:pt x="5797648" y="-8887"/>
                      <a:pt x="9348918" y="0"/>
                    </a:cubicBezTo>
                    <a:cubicBezTo>
                      <a:pt x="9482579" y="-6459"/>
                      <a:pt x="9584947" y="98595"/>
                      <a:pt x="9596176" y="247258"/>
                    </a:cubicBezTo>
                    <a:cubicBezTo>
                      <a:pt x="9555512" y="467360"/>
                      <a:pt x="9573594" y="708847"/>
                      <a:pt x="9596176" y="771858"/>
                    </a:cubicBezTo>
                    <a:cubicBezTo>
                      <a:pt x="9606045" y="908665"/>
                      <a:pt x="9479978" y="1007582"/>
                      <a:pt x="9348918" y="1019116"/>
                    </a:cubicBezTo>
                    <a:cubicBezTo>
                      <a:pt x="5562658" y="894594"/>
                      <a:pt x="1366165" y="863043"/>
                      <a:pt x="247258" y="1019116"/>
                    </a:cubicBezTo>
                    <a:cubicBezTo>
                      <a:pt x="131158" y="1005624"/>
                      <a:pt x="13169" y="928642"/>
                      <a:pt x="0" y="771858"/>
                    </a:cubicBezTo>
                    <a:cubicBezTo>
                      <a:pt x="-29827" y="617235"/>
                      <a:pt x="34595" y="446033"/>
                      <a:pt x="0" y="247258"/>
                    </a:cubicBezTo>
                    <a:close/>
                  </a:path>
                </a:pathLst>
              </a:custGeom>
              <a:solidFill>
                <a:schemeClr val="bg1">
                  <a:alpha val="87000"/>
                </a:schemeClr>
              </a:solidFill>
              <a:ln w="38100">
                <a:solidFill>
                  <a:schemeClr val="tx1"/>
                </a:solidFill>
                <a:prstDash val="lgDash"/>
                <a:extLst>
                  <a:ext uri="{C807C97D-BFC1-408E-A445-0C87EB9F89A2}">
                    <ask:lineSketchStyleProps xmlns:ask="http://schemas.microsoft.com/office/drawing/2018/sketchyshapes" sd="1901397401">
                      <a:prstGeom prst="roundRect">
                        <a:avLst>
                          <a:gd name="adj" fmla="val 24262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6" name="TextBox 15">
                <a:extLst>
                  <a:ext uri="{FF2B5EF4-FFF2-40B4-BE49-F238E27FC236}">
                    <a16:creationId xmlns:a16="http://schemas.microsoft.com/office/drawing/2014/main" id="{1CDBEF90-CE8A-152E-A4C5-50FF51A2876A}"/>
                  </a:ext>
                </a:extLst>
              </p:cNvPr>
              <p:cNvSpPr txBox="1"/>
              <p:nvPr/>
            </p:nvSpPr>
            <p:spPr>
              <a:xfrm>
                <a:off x="1192268" y="347364"/>
                <a:ext cx="8847128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377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F0F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  <a:sym typeface="Arial"/>
                  </a:rPr>
                  <a:t>Quan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F0F0F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  <a:sym typeface="Arial"/>
                  </a:rPr>
                  <a:t>sát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F0F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F0F0F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  <a:sym typeface="Arial"/>
                  </a:rPr>
                  <a:t>tranh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F0F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F0F0F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  <a:sym typeface="Arial"/>
                  </a:rPr>
                  <a:t>và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F0F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F0F0F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  <a:sym typeface="Arial"/>
                  </a:rPr>
                  <a:t>trả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F0F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F0F0F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  <a:sym typeface="Arial"/>
                  </a:rPr>
                  <a:t>lời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F0F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F0F0F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  <a:sym typeface="Arial"/>
                  </a:rPr>
                  <a:t>câu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F0F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F0F0F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  <a:sym typeface="Arial"/>
                  </a:rPr>
                  <a:t>hỏi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  <a:sym typeface="Arial"/>
                </a:endParaRPr>
              </a:p>
            </p:txBody>
          </p:sp>
        </p:grpSp>
        <p:pic>
          <p:nvPicPr>
            <p:cNvPr id="47" name="Picture 13">
              <a:extLst>
                <a:ext uri="{FF2B5EF4-FFF2-40B4-BE49-F238E27FC236}">
                  <a16:creationId xmlns:a16="http://schemas.microsoft.com/office/drawing/2014/main" id="{874D9BD3-9331-039D-B01C-5874383B2D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8506" y="212835"/>
              <a:ext cx="958991" cy="958991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8E8B5D0-DE46-4986-9876-8724B20502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19204"/>
            <a:ext cx="6015037" cy="54101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C">
            <a:extLst>
              <a:ext uri="{FF2B5EF4-FFF2-40B4-BE49-F238E27FC236}">
                <a16:creationId xmlns:a16="http://schemas.microsoft.com/office/drawing/2014/main" id="{583789DD-22BF-473E-AF9A-26DD44DF996A}"/>
              </a:ext>
            </a:extLst>
          </p:cNvPr>
          <p:cNvSpPr/>
          <p:nvPr/>
        </p:nvSpPr>
        <p:spPr>
          <a:xfrm>
            <a:off x="6015037" y="1600200"/>
            <a:ext cx="3128963" cy="1840953"/>
          </a:xfrm>
          <a:custGeom>
            <a:avLst/>
            <a:gdLst>
              <a:gd name="connsiteX0" fmla="*/ 0 w 3128963"/>
              <a:gd name="connsiteY0" fmla="*/ 391037 h 1840953"/>
              <a:gd name="connsiteX1" fmla="*/ 391037 w 3128963"/>
              <a:gd name="connsiteY1" fmla="*/ 0 h 1840953"/>
              <a:gd name="connsiteX2" fmla="*/ 1024697 w 3128963"/>
              <a:gd name="connsiteY2" fmla="*/ 0 h 1840953"/>
              <a:gd name="connsiteX3" fmla="*/ 1587950 w 3128963"/>
              <a:gd name="connsiteY3" fmla="*/ 0 h 1840953"/>
              <a:gd name="connsiteX4" fmla="*/ 2127735 w 3128963"/>
              <a:gd name="connsiteY4" fmla="*/ 0 h 1840953"/>
              <a:gd name="connsiteX5" fmla="*/ 2737926 w 3128963"/>
              <a:gd name="connsiteY5" fmla="*/ 0 h 1840953"/>
              <a:gd name="connsiteX6" fmla="*/ 3128963 w 3128963"/>
              <a:gd name="connsiteY6" fmla="*/ 391037 h 1840953"/>
              <a:gd name="connsiteX7" fmla="*/ 3128963 w 3128963"/>
              <a:gd name="connsiteY7" fmla="*/ 899299 h 1840953"/>
              <a:gd name="connsiteX8" fmla="*/ 3128963 w 3128963"/>
              <a:gd name="connsiteY8" fmla="*/ 1449916 h 1840953"/>
              <a:gd name="connsiteX9" fmla="*/ 2737926 w 3128963"/>
              <a:gd name="connsiteY9" fmla="*/ 1840953 h 1840953"/>
              <a:gd name="connsiteX10" fmla="*/ 2198142 w 3128963"/>
              <a:gd name="connsiteY10" fmla="*/ 1840953 h 1840953"/>
              <a:gd name="connsiteX11" fmla="*/ 1611419 w 3128963"/>
              <a:gd name="connsiteY11" fmla="*/ 1840953 h 1840953"/>
              <a:gd name="connsiteX12" fmla="*/ 1095104 w 3128963"/>
              <a:gd name="connsiteY12" fmla="*/ 1840953 h 1840953"/>
              <a:gd name="connsiteX13" fmla="*/ 391037 w 3128963"/>
              <a:gd name="connsiteY13" fmla="*/ 1840953 h 1840953"/>
              <a:gd name="connsiteX14" fmla="*/ 0 w 3128963"/>
              <a:gd name="connsiteY14" fmla="*/ 1449916 h 1840953"/>
              <a:gd name="connsiteX15" fmla="*/ 0 w 3128963"/>
              <a:gd name="connsiteY15" fmla="*/ 909888 h 1840953"/>
              <a:gd name="connsiteX16" fmla="*/ 0 w 3128963"/>
              <a:gd name="connsiteY16" fmla="*/ 391037 h 184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28963" h="1840953" fill="none" extrusionOk="0">
                <a:moveTo>
                  <a:pt x="0" y="391037"/>
                </a:moveTo>
                <a:cubicBezTo>
                  <a:pt x="-4413" y="176534"/>
                  <a:pt x="179354" y="11912"/>
                  <a:pt x="391037" y="0"/>
                </a:cubicBezTo>
                <a:cubicBezTo>
                  <a:pt x="612326" y="-47603"/>
                  <a:pt x="722935" y="27000"/>
                  <a:pt x="1024697" y="0"/>
                </a:cubicBezTo>
                <a:cubicBezTo>
                  <a:pt x="1326459" y="-27000"/>
                  <a:pt x="1426485" y="723"/>
                  <a:pt x="1587950" y="0"/>
                </a:cubicBezTo>
                <a:cubicBezTo>
                  <a:pt x="1749415" y="-723"/>
                  <a:pt x="1876003" y="20758"/>
                  <a:pt x="2127735" y="0"/>
                </a:cubicBezTo>
                <a:cubicBezTo>
                  <a:pt x="2379468" y="-20758"/>
                  <a:pt x="2526784" y="37697"/>
                  <a:pt x="2737926" y="0"/>
                </a:cubicBezTo>
                <a:cubicBezTo>
                  <a:pt x="2952647" y="-27015"/>
                  <a:pt x="3122069" y="156362"/>
                  <a:pt x="3128963" y="391037"/>
                </a:cubicBezTo>
                <a:cubicBezTo>
                  <a:pt x="3141521" y="581531"/>
                  <a:pt x="3071746" y="763840"/>
                  <a:pt x="3128963" y="899299"/>
                </a:cubicBezTo>
                <a:cubicBezTo>
                  <a:pt x="3186180" y="1034758"/>
                  <a:pt x="3078519" y="1258415"/>
                  <a:pt x="3128963" y="1449916"/>
                </a:cubicBezTo>
                <a:cubicBezTo>
                  <a:pt x="3113987" y="1663446"/>
                  <a:pt x="2942843" y="1815400"/>
                  <a:pt x="2737926" y="1840953"/>
                </a:cubicBezTo>
                <a:cubicBezTo>
                  <a:pt x="2592518" y="1895330"/>
                  <a:pt x="2451706" y="1821499"/>
                  <a:pt x="2198142" y="1840953"/>
                </a:cubicBezTo>
                <a:cubicBezTo>
                  <a:pt x="1944578" y="1860407"/>
                  <a:pt x="1892422" y="1831913"/>
                  <a:pt x="1611419" y="1840953"/>
                </a:cubicBezTo>
                <a:cubicBezTo>
                  <a:pt x="1330416" y="1849993"/>
                  <a:pt x="1313584" y="1779204"/>
                  <a:pt x="1095104" y="1840953"/>
                </a:cubicBezTo>
                <a:cubicBezTo>
                  <a:pt x="876624" y="1902702"/>
                  <a:pt x="736281" y="1791932"/>
                  <a:pt x="391037" y="1840953"/>
                </a:cubicBezTo>
                <a:cubicBezTo>
                  <a:pt x="147276" y="1880201"/>
                  <a:pt x="26948" y="1645566"/>
                  <a:pt x="0" y="1449916"/>
                </a:cubicBezTo>
                <a:cubicBezTo>
                  <a:pt x="-52980" y="1311357"/>
                  <a:pt x="60026" y="1081143"/>
                  <a:pt x="0" y="909888"/>
                </a:cubicBezTo>
                <a:cubicBezTo>
                  <a:pt x="-60026" y="738633"/>
                  <a:pt x="5666" y="594998"/>
                  <a:pt x="0" y="391037"/>
                </a:cubicBezTo>
                <a:close/>
              </a:path>
              <a:path w="3128963" h="1840953" stroke="0" extrusionOk="0">
                <a:moveTo>
                  <a:pt x="0" y="391037"/>
                </a:moveTo>
                <a:cubicBezTo>
                  <a:pt x="-35238" y="187789"/>
                  <a:pt x="207543" y="-27812"/>
                  <a:pt x="391037" y="0"/>
                </a:cubicBezTo>
                <a:cubicBezTo>
                  <a:pt x="586810" y="-66064"/>
                  <a:pt x="769383" y="74194"/>
                  <a:pt x="1024697" y="0"/>
                </a:cubicBezTo>
                <a:cubicBezTo>
                  <a:pt x="1280011" y="-74194"/>
                  <a:pt x="1314192" y="42215"/>
                  <a:pt x="1564482" y="0"/>
                </a:cubicBezTo>
                <a:cubicBezTo>
                  <a:pt x="1814772" y="-42215"/>
                  <a:pt x="1840085" y="11339"/>
                  <a:pt x="2104266" y="0"/>
                </a:cubicBezTo>
                <a:cubicBezTo>
                  <a:pt x="2368447" y="-11339"/>
                  <a:pt x="2455346" y="16207"/>
                  <a:pt x="2737926" y="0"/>
                </a:cubicBezTo>
                <a:cubicBezTo>
                  <a:pt x="2979748" y="-7231"/>
                  <a:pt x="3153458" y="211107"/>
                  <a:pt x="3128963" y="391037"/>
                </a:cubicBezTo>
                <a:cubicBezTo>
                  <a:pt x="3153818" y="514860"/>
                  <a:pt x="3105685" y="660261"/>
                  <a:pt x="3128963" y="909888"/>
                </a:cubicBezTo>
                <a:cubicBezTo>
                  <a:pt x="3152241" y="1159515"/>
                  <a:pt x="3078568" y="1290785"/>
                  <a:pt x="3128963" y="1449916"/>
                </a:cubicBezTo>
                <a:cubicBezTo>
                  <a:pt x="3132945" y="1663300"/>
                  <a:pt x="2943791" y="1831366"/>
                  <a:pt x="2737926" y="1840953"/>
                </a:cubicBezTo>
                <a:cubicBezTo>
                  <a:pt x="2580086" y="1853805"/>
                  <a:pt x="2349713" y="1807522"/>
                  <a:pt x="2174673" y="1840953"/>
                </a:cubicBezTo>
                <a:cubicBezTo>
                  <a:pt x="1999633" y="1874384"/>
                  <a:pt x="1877359" y="1803633"/>
                  <a:pt x="1611419" y="1840953"/>
                </a:cubicBezTo>
                <a:cubicBezTo>
                  <a:pt x="1345479" y="1878273"/>
                  <a:pt x="1282080" y="1801206"/>
                  <a:pt x="977759" y="1840953"/>
                </a:cubicBezTo>
                <a:cubicBezTo>
                  <a:pt x="673438" y="1880700"/>
                  <a:pt x="524642" y="1787020"/>
                  <a:pt x="391037" y="1840953"/>
                </a:cubicBezTo>
                <a:cubicBezTo>
                  <a:pt x="134870" y="1799790"/>
                  <a:pt x="-11814" y="1684249"/>
                  <a:pt x="0" y="1449916"/>
                </a:cubicBezTo>
                <a:cubicBezTo>
                  <a:pt x="-5181" y="1317829"/>
                  <a:pt x="50428" y="1076549"/>
                  <a:pt x="0" y="952243"/>
                </a:cubicBezTo>
                <a:cubicBezTo>
                  <a:pt x="-50428" y="827937"/>
                  <a:pt x="31212" y="668949"/>
                  <a:pt x="0" y="391037"/>
                </a:cubicBezTo>
                <a:close/>
              </a:path>
            </a:pathLst>
          </a:custGeom>
          <a:solidFill>
            <a:srgbClr val="FFFF00"/>
          </a:solidFill>
          <a:ln>
            <a:extLst>
              <a:ext uri="{C807C97D-BFC1-408E-A445-0C87EB9F89A2}">
                <ask:lineSketchStyleProps xmlns:ask="http://schemas.microsoft.com/office/drawing/2018/sketchyshapes" sd="139936228">
                  <a:prstGeom prst="roundRect">
                    <a:avLst>
                      <a:gd name="adj" fmla="val 21241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914377"/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Điều gì có thể xảy ra với các bạn trong bức tranh trên?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6" name="C">
            <a:extLst>
              <a:ext uri="{FF2B5EF4-FFF2-40B4-BE49-F238E27FC236}">
                <a16:creationId xmlns:a16="http://schemas.microsoft.com/office/drawing/2014/main" id="{9893031D-AA0C-42DE-8511-D9A902BBA5FD}"/>
              </a:ext>
            </a:extLst>
          </p:cNvPr>
          <p:cNvSpPr/>
          <p:nvPr/>
        </p:nvSpPr>
        <p:spPr>
          <a:xfrm>
            <a:off x="6015037" y="4000500"/>
            <a:ext cx="3128963" cy="1593303"/>
          </a:xfrm>
          <a:custGeom>
            <a:avLst/>
            <a:gdLst>
              <a:gd name="connsiteX0" fmla="*/ 0 w 3128963"/>
              <a:gd name="connsiteY0" fmla="*/ 338433 h 1593303"/>
              <a:gd name="connsiteX1" fmla="*/ 338433 w 3128963"/>
              <a:gd name="connsiteY1" fmla="*/ 0 h 1593303"/>
              <a:gd name="connsiteX2" fmla="*/ 853373 w 3128963"/>
              <a:gd name="connsiteY2" fmla="*/ 0 h 1593303"/>
              <a:gd name="connsiteX3" fmla="*/ 1270230 w 3128963"/>
              <a:gd name="connsiteY3" fmla="*/ 0 h 1593303"/>
              <a:gd name="connsiteX4" fmla="*/ 1809691 w 3128963"/>
              <a:gd name="connsiteY4" fmla="*/ 0 h 1593303"/>
              <a:gd name="connsiteX5" fmla="*/ 2349153 w 3128963"/>
              <a:gd name="connsiteY5" fmla="*/ 0 h 1593303"/>
              <a:gd name="connsiteX6" fmla="*/ 2790530 w 3128963"/>
              <a:gd name="connsiteY6" fmla="*/ 0 h 1593303"/>
              <a:gd name="connsiteX7" fmla="*/ 3128963 w 3128963"/>
              <a:gd name="connsiteY7" fmla="*/ 338433 h 1593303"/>
              <a:gd name="connsiteX8" fmla="*/ 3128963 w 3128963"/>
              <a:gd name="connsiteY8" fmla="*/ 805816 h 1593303"/>
              <a:gd name="connsiteX9" fmla="*/ 3128963 w 3128963"/>
              <a:gd name="connsiteY9" fmla="*/ 1254870 h 1593303"/>
              <a:gd name="connsiteX10" fmla="*/ 2790530 w 3128963"/>
              <a:gd name="connsiteY10" fmla="*/ 1593303 h 1593303"/>
              <a:gd name="connsiteX11" fmla="*/ 2275590 w 3128963"/>
              <a:gd name="connsiteY11" fmla="*/ 1593303 h 1593303"/>
              <a:gd name="connsiteX12" fmla="*/ 1809691 w 3128963"/>
              <a:gd name="connsiteY12" fmla="*/ 1593303 h 1593303"/>
              <a:gd name="connsiteX13" fmla="*/ 1319272 w 3128963"/>
              <a:gd name="connsiteY13" fmla="*/ 1593303 h 1593303"/>
              <a:gd name="connsiteX14" fmla="*/ 877894 w 3128963"/>
              <a:gd name="connsiteY14" fmla="*/ 1593303 h 1593303"/>
              <a:gd name="connsiteX15" fmla="*/ 338433 w 3128963"/>
              <a:gd name="connsiteY15" fmla="*/ 1593303 h 1593303"/>
              <a:gd name="connsiteX16" fmla="*/ 0 w 3128963"/>
              <a:gd name="connsiteY16" fmla="*/ 1254870 h 1593303"/>
              <a:gd name="connsiteX17" fmla="*/ 0 w 3128963"/>
              <a:gd name="connsiteY17" fmla="*/ 787487 h 1593303"/>
              <a:gd name="connsiteX18" fmla="*/ 0 w 3128963"/>
              <a:gd name="connsiteY18" fmla="*/ 338433 h 1593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128963" h="1593303" fill="none" extrusionOk="0">
                <a:moveTo>
                  <a:pt x="0" y="338433"/>
                </a:moveTo>
                <a:cubicBezTo>
                  <a:pt x="29331" y="145666"/>
                  <a:pt x="158945" y="-43691"/>
                  <a:pt x="338433" y="0"/>
                </a:cubicBezTo>
                <a:cubicBezTo>
                  <a:pt x="492733" y="-34027"/>
                  <a:pt x="617321" y="60330"/>
                  <a:pt x="853373" y="0"/>
                </a:cubicBezTo>
                <a:cubicBezTo>
                  <a:pt x="1089425" y="-60330"/>
                  <a:pt x="1134614" y="27246"/>
                  <a:pt x="1270230" y="0"/>
                </a:cubicBezTo>
                <a:cubicBezTo>
                  <a:pt x="1405846" y="-27246"/>
                  <a:pt x="1603235" y="11527"/>
                  <a:pt x="1809691" y="0"/>
                </a:cubicBezTo>
                <a:cubicBezTo>
                  <a:pt x="2016147" y="-11527"/>
                  <a:pt x="2212850" y="41242"/>
                  <a:pt x="2349153" y="0"/>
                </a:cubicBezTo>
                <a:cubicBezTo>
                  <a:pt x="2485456" y="-41242"/>
                  <a:pt x="2688104" y="51783"/>
                  <a:pt x="2790530" y="0"/>
                </a:cubicBezTo>
                <a:cubicBezTo>
                  <a:pt x="2975396" y="35733"/>
                  <a:pt x="3127984" y="146433"/>
                  <a:pt x="3128963" y="338433"/>
                </a:cubicBezTo>
                <a:cubicBezTo>
                  <a:pt x="3152113" y="506946"/>
                  <a:pt x="3076508" y="646500"/>
                  <a:pt x="3128963" y="805816"/>
                </a:cubicBezTo>
                <a:cubicBezTo>
                  <a:pt x="3181418" y="965132"/>
                  <a:pt x="3101779" y="1044974"/>
                  <a:pt x="3128963" y="1254870"/>
                </a:cubicBezTo>
                <a:cubicBezTo>
                  <a:pt x="3120598" y="1412410"/>
                  <a:pt x="3014004" y="1618373"/>
                  <a:pt x="2790530" y="1593303"/>
                </a:cubicBezTo>
                <a:cubicBezTo>
                  <a:pt x="2590945" y="1633426"/>
                  <a:pt x="2409118" y="1580724"/>
                  <a:pt x="2275590" y="1593303"/>
                </a:cubicBezTo>
                <a:cubicBezTo>
                  <a:pt x="2142062" y="1605882"/>
                  <a:pt x="1932353" y="1541814"/>
                  <a:pt x="1809691" y="1593303"/>
                </a:cubicBezTo>
                <a:cubicBezTo>
                  <a:pt x="1687029" y="1644792"/>
                  <a:pt x="1464912" y="1574221"/>
                  <a:pt x="1319272" y="1593303"/>
                </a:cubicBezTo>
                <a:cubicBezTo>
                  <a:pt x="1173632" y="1612385"/>
                  <a:pt x="1090998" y="1586421"/>
                  <a:pt x="877894" y="1593303"/>
                </a:cubicBezTo>
                <a:cubicBezTo>
                  <a:pt x="664790" y="1600185"/>
                  <a:pt x="574151" y="1530653"/>
                  <a:pt x="338433" y="1593303"/>
                </a:cubicBezTo>
                <a:cubicBezTo>
                  <a:pt x="119602" y="1611064"/>
                  <a:pt x="14667" y="1437299"/>
                  <a:pt x="0" y="1254870"/>
                </a:cubicBezTo>
                <a:cubicBezTo>
                  <a:pt x="-14259" y="1119063"/>
                  <a:pt x="11372" y="948288"/>
                  <a:pt x="0" y="787487"/>
                </a:cubicBezTo>
                <a:cubicBezTo>
                  <a:pt x="-11372" y="626686"/>
                  <a:pt x="51623" y="550146"/>
                  <a:pt x="0" y="338433"/>
                </a:cubicBezTo>
                <a:close/>
              </a:path>
              <a:path w="3128963" h="1593303" stroke="0" extrusionOk="0">
                <a:moveTo>
                  <a:pt x="0" y="338433"/>
                </a:moveTo>
                <a:cubicBezTo>
                  <a:pt x="-27510" y="161450"/>
                  <a:pt x="179837" y="-24254"/>
                  <a:pt x="338433" y="0"/>
                </a:cubicBezTo>
                <a:cubicBezTo>
                  <a:pt x="500808" y="-11749"/>
                  <a:pt x="769301" y="51997"/>
                  <a:pt x="877894" y="0"/>
                </a:cubicBezTo>
                <a:cubicBezTo>
                  <a:pt x="986487" y="-51997"/>
                  <a:pt x="1107291" y="40279"/>
                  <a:pt x="1319272" y="0"/>
                </a:cubicBezTo>
                <a:cubicBezTo>
                  <a:pt x="1531253" y="-40279"/>
                  <a:pt x="1640949" y="52792"/>
                  <a:pt x="1760649" y="0"/>
                </a:cubicBezTo>
                <a:cubicBezTo>
                  <a:pt x="1880349" y="-52792"/>
                  <a:pt x="2079234" y="30516"/>
                  <a:pt x="2300111" y="0"/>
                </a:cubicBezTo>
                <a:cubicBezTo>
                  <a:pt x="2520988" y="-30516"/>
                  <a:pt x="2668093" y="1113"/>
                  <a:pt x="2790530" y="0"/>
                </a:cubicBezTo>
                <a:cubicBezTo>
                  <a:pt x="2988441" y="38109"/>
                  <a:pt x="3079111" y="142128"/>
                  <a:pt x="3128963" y="338433"/>
                </a:cubicBezTo>
                <a:cubicBezTo>
                  <a:pt x="3168553" y="568659"/>
                  <a:pt x="3124766" y="645062"/>
                  <a:pt x="3128963" y="805816"/>
                </a:cubicBezTo>
                <a:cubicBezTo>
                  <a:pt x="3133160" y="966570"/>
                  <a:pt x="3100694" y="1071360"/>
                  <a:pt x="3128963" y="1254870"/>
                </a:cubicBezTo>
                <a:cubicBezTo>
                  <a:pt x="3121462" y="1461503"/>
                  <a:pt x="2971486" y="1603750"/>
                  <a:pt x="2790530" y="1593303"/>
                </a:cubicBezTo>
                <a:cubicBezTo>
                  <a:pt x="2670434" y="1623229"/>
                  <a:pt x="2379171" y="1553157"/>
                  <a:pt x="2275590" y="1593303"/>
                </a:cubicBezTo>
                <a:cubicBezTo>
                  <a:pt x="2172009" y="1633449"/>
                  <a:pt x="1869104" y="1554494"/>
                  <a:pt x="1736128" y="1593303"/>
                </a:cubicBezTo>
                <a:cubicBezTo>
                  <a:pt x="1603152" y="1632112"/>
                  <a:pt x="1438242" y="1560814"/>
                  <a:pt x="1319272" y="1593303"/>
                </a:cubicBezTo>
                <a:cubicBezTo>
                  <a:pt x="1200302" y="1625792"/>
                  <a:pt x="1038704" y="1536796"/>
                  <a:pt x="779810" y="1593303"/>
                </a:cubicBezTo>
                <a:cubicBezTo>
                  <a:pt x="520916" y="1649810"/>
                  <a:pt x="465720" y="1560555"/>
                  <a:pt x="338433" y="1593303"/>
                </a:cubicBezTo>
                <a:cubicBezTo>
                  <a:pt x="148911" y="1609591"/>
                  <a:pt x="-11613" y="1426027"/>
                  <a:pt x="0" y="1254870"/>
                </a:cubicBezTo>
                <a:cubicBezTo>
                  <a:pt x="-47088" y="1115362"/>
                  <a:pt x="5924" y="894474"/>
                  <a:pt x="0" y="778323"/>
                </a:cubicBezTo>
                <a:cubicBezTo>
                  <a:pt x="-5924" y="662172"/>
                  <a:pt x="24461" y="433099"/>
                  <a:pt x="0" y="338433"/>
                </a:cubicBezTo>
                <a:close/>
              </a:path>
            </a:pathLst>
          </a:custGeom>
          <a:solidFill>
            <a:srgbClr val="FFFF00"/>
          </a:solidFill>
          <a:ln>
            <a:extLst>
              <a:ext uri="{C807C97D-BFC1-408E-A445-0C87EB9F89A2}">
                <ask:lineSketchStyleProps xmlns:ask="http://schemas.microsoft.com/office/drawing/2018/sketchyshapes" sd="139936228">
                  <a:prstGeom prst="roundRect">
                    <a:avLst>
                      <a:gd name="adj" fmla="val 21241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914377"/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Theo em, vì sao phải tuân thủ quy tắc giao thông đường bộ?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456177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Box 96">
            <a:extLst>
              <a:ext uri="{FF2B5EF4-FFF2-40B4-BE49-F238E27FC236}">
                <a16:creationId xmlns:a16="http://schemas.microsoft.com/office/drawing/2014/main" id="{0ABB9975-98A3-4E5C-83F0-F5DB5A76FAFE}"/>
              </a:ext>
            </a:extLst>
          </p:cNvPr>
          <p:cNvSpPr txBox="1"/>
          <p:nvPr/>
        </p:nvSpPr>
        <p:spPr>
          <a:xfrm>
            <a:off x="5593872" y="185859"/>
            <a:ext cx="285687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TIME LIMIT: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5 minutes</a:t>
            </a:r>
          </a:p>
        </p:txBody>
      </p:sp>
      <p:grpSp>
        <p:nvGrpSpPr>
          <p:cNvPr id="92" name="Nhóm 91">
            <a:extLst>
              <a:ext uri="{FF2B5EF4-FFF2-40B4-BE49-F238E27FC236}">
                <a16:creationId xmlns:a16="http://schemas.microsoft.com/office/drawing/2014/main" id="{0C8136C1-EC6A-88F9-C114-4F84BEFE1508}"/>
              </a:ext>
            </a:extLst>
          </p:cNvPr>
          <p:cNvGrpSpPr/>
          <p:nvPr/>
        </p:nvGrpSpPr>
        <p:grpSpPr>
          <a:xfrm>
            <a:off x="4442221" y="269202"/>
            <a:ext cx="4743450" cy="6222153"/>
            <a:chOff x="4442221" y="201900"/>
            <a:chExt cx="4743450" cy="4666615"/>
          </a:xfrm>
        </p:grpSpPr>
        <p:sp>
          <p:nvSpPr>
            <p:cNvPr id="93" name="Hình chữ nhật 92">
              <a:extLst>
                <a:ext uri="{FF2B5EF4-FFF2-40B4-BE49-F238E27FC236}">
                  <a16:creationId xmlns:a16="http://schemas.microsoft.com/office/drawing/2014/main" id="{94958885-16F5-5ACB-9D6D-02AC831986F4}"/>
                </a:ext>
              </a:extLst>
            </p:cNvPr>
            <p:cNvSpPr/>
            <p:nvPr/>
          </p:nvSpPr>
          <p:spPr>
            <a:xfrm>
              <a:off x="4442221" y="201900"/>
              <a:ext cx="4743450" cy="3976973"/>
            </a:xfrm>
            <a:prstGeom prst="rect">
              <a:avLst/>
            </a:prstGeom>
            <a:solidFill>
              <a:srgbClr val="77B2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94" name="Hình chữ nhật 93">
              <a:extLst>
                <a:ext uri="{FF2B5EF4-FFF2-40B4-BE49-F238E27FC236}">
                  <a16:creationId xmlns:a16="http://schemas.microsoft.com/office/drawing/2014/main" id="{ABE29CC4-479B-84FB-7290-78DCE3D26383}"/>
                </a:ext>
              </a:extLst>
            </p:cNvPr>
            <p:cNvSpPr/>
            <p:nvPr/>
          </p:nvSpPr>
          <p:spPr>
            <a:xfrm>
              <a:off x="4442221" y="4314699"/>
              <a:ext cx="4743450" cy="553816"/>
            </a:xfrm>
            <a:prstGeom prst="rect">
              <a:avLst/>
            </a:prstGeom>
            <a:solidFill>
              <a:srgbClr val="DC9D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95" name="Hình chữ nhật 94">
              <a:extLst>
                <a:ext uri="{FF2B5EF4-FFF2-40B4-BE49-F238E27FC236}">
                  <a16:creationId xmlns:a16="http://schemas.microsoft.com/office/drawing/2014/main" id="{C4856AF0-0FF2-2A09-7312-85ADEB344423}"/>
                </a:ext>
              </a:extLst>
            </p:cNvPr>
            <p:cNvSpPr/>
            <p:nvPr/>
          </p:nvSpPr>
          <p:spPr>
            <a:xfrm>
              <a:off x="4442221" y="4144250"/>
              <a:ext cx="4743450" cy="1777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96" name="Nhóm 95">
            <a:extLst>
              <a:ext uri="{FF2B5EF4-FFF2-40B4-BE49-F238E27FC236}">
                <a16:creationId xmlns:a16="http://schemas.microsoft.com/office/drawing/2014/main" id="{5C321D5D-E40D-BAD6-F8E9-D0DECA558BA8}"/>
              </a:ext>
            </a:extLst>
          </p:cNvPr>
          <p:cNvGrpSpPr/>
          <p:nvPr/>
        </p:nvGrpSpPr>
        <p:grpSpPr>
          <a:xfrm>
            <a:off x="2246123" y="2463246"/>
            <a:ext cx="5140009" cy="4520500"/>
            <a:chOff x="1124976" y="1819729"/>
            <a:chExt cx="6487886" cy="4203699"/>
          </a:xfrm>
        </p:grpSpPr>
        <p:sp>
          <p:nvSpPr>
            <p:cNvPr id="98" name="Hình Bầu dục 97">
              <a:extLst>
                <a:ext uri="{FF2B5EF4-FFF2-40B4-BE49-F238E27FC236}">
                  <a16:creationId xmlns:a16="http://schemas.microsoft.com/office/drawing/2014/main" id="{A0628F15-DF05-EC59-0DEC-59A60813FEC5}"/>
                </a:ext>
              </a:extLst>
            </p:cNvPr>
            <p:cNvSpPr/>
            <p:nvPr/>
          </p:nvSpPr>
          <p:spPr>
            <a:xfrm>
              <a:off x="1124976" y="3323771"/>
              <a:ext cx="6487886" cy="26996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99" name="Hình ảnh 98" descr="Ảnh có chứa đồ chơi, búp bê&#10;&#10;Mô tả được tạo tự động">
              <a:extLst>
                <a:ext uri="{FF2B5EF4-FFF2-40B4-BE49-F238E27FC236}">
                  <a16:creationId xmlns:a16="http://schemas.microsoft.com/office/drawing/2014/main" id="{57AC0C9E-8B41-86BA-9355-328FB61DD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28056" y="1819729"/>
              <a:ext cx="6081725" cy="3557762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C894E28-56ED-4AD4-85E5-C11E9DCC8F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1888" y="234566"/>
            <a:ext cx="5444116" cy="36944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415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8879" b="36793"/>
          <a:stretch/>
        </p:blipFill>
        <p:spPr>
          <a:xfrm>
            <a:off x="-240141" y="-208280"/>
            <a:ext cx="9818074" cy="7112000"/>
          </a:xfrm>
          <a:prstGeom prst="rect">
            <a:avLst/>
          </a:prstGeom>
        </p:spPr>
      </p:pic>
      <p:pic>
        <p:nvPicPr>
          <p:cNvPr id="12" name="Hình ảnh 11" descr="Ảnh có chứa trong nhà, đồ chơi, tối, búp bê&#10;&#10;Mô tả được tạo tự động">
            <a:extLst>
              <a:ext uri="{FF2B5EF4-FFF2-40B4-BE49-F238E27FC236}">
                <a16:creationId xmlns:a16="http://schemas.microsoft.com/office/drawing/2014/main" id="{DF80E39A-AEB9-E4F3-A833-BB0EAE9EA2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2800" y="3629891"/>
            <a:ext cx="2205142" cy="2770740"/>
          </a:xfrm>
          <a:prstGeom prst="rect">
            <a:avLst/>
          </a:prstGeom>
        </p:spPr>
      </p:pic>
      <p:sp>
        <p:nvSpPr>
          <p:cNvPr id="50" name="C">
            <a:extLst>
              <a:ext uri="{FF2B5EF4-FFF2-40B4-BE49-F238E27FC236}">
                <a16:creationId xmlns:a16="http://schemas.microsoft.com/office/drawing/2014/main" id="{543C40E6-0552-1B6A-3392-9DA164EF30BD}"/>
              </a:ext>
            </a:extLst>
          </p:cNvPr>
          <p:cNvSpPr/>
          <p:nvPr/>
        </p:nvSpPr>
        <p:spPr>
          <a:xfrm>
            <a:off x="4574787" y="2769237"/>
            <a:ext cx="2864824" cy="1721307"/>
          </a:xfrm>
          <a:prstGeom prst="roundRect">
            <a:avLst>
              <a:gd name="adj" fmla="val 21241"/>
            </a:avLst>
          </a:prstGeom>
          <a:solidFill>
            <a:schemeClr val="bg1">
              <a:alpha val="87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Các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bạn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nhỏ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chạy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thả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diều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trên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đường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grpSp>
        <p:nvGrpSpPr>
          <p:cNvPr id="6" name="Nhóm 5">
            <a:extLst>
              <a:ext uri="{FF2B5EF4-FFF2-40B4-BE49-F238E27FC236}">
                <a16:creationId xmlns:a16="http://schemas.microsoft.com/office/drawing/2014/main" id="{EE5C6251-BBAA-B238-5446-EEE48DA49335}"/>
              </a:ext>
            </a:extLst>
          </p:cNvPr>
          <p:cNvGrpSpPr/>
          <p:nvPr/>
        </p:nvGrpSpPr>
        <p:grpSpPr>
          <a:xfrm flipH="1">
            <a:off x="4382167" y="131732"/>
            <a:ext cx="3329646" cy="2373544"/>
            <a:chOff x="3734095" y="2883282"/>
            <a:chExt cx="3371850" cy="1519632"/>
          </a:xfrm>
        </p:grpSpPr>
        <p:sp>
          <p:nvSpPr>
            <p:cNvPr id="5" name="Bong bóng Lời nói: Hình bầu dục 4">
              <a:extLst>
                <a:ext uri="{FF2B5EF4-FFF2-40B4-BE49-F238E27FC236}">
                  <a16:creationId xmlns:a16="http://schemas.microsoft.com/office/drawing/2014/main" id="{3B67E9B1-3985-F928-BF62-C88A40BC27F4}"/>
                </a:ext>
              </a:extLst>
            </p:cNvPr>
            <p:cNvSpPr/>
            <p:nvPr/>
          </p:nvSpPr>
          <p:spPr>
            <a:xfrm>
              <a:off x="3734095" y="2883282"/>
              <a:ext cx="3371850" cy="1519632"/>
            </a:xfrm>
            <a:prstGeom prst="wedgeEllipseCallout">
              <a:avLst>
                <a:gd name="adj1" fmla="val -36715"/>
                <a:gd name="adj2" fmla="val 49504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prstClr val="black"/>
                </a:solidFill>
                <a:latin typeface="Calibri"/>
                <a:sym typeface="Arial"/>
              </a:endParaRPr>
            </a:p>
          </p:txBody>
        </p:sp>
        <p:sp>
          <p:nvSpPr>
            <p:cNvPr id="4" name="Hộp Văn bản 3">
              <a:extLst>
                <a:ext uri="{FF2B5EF4-FFF2-40B4-BE49-F238E27FC236}">
                  <a16:creationId xmlns:a16="http://schemas.microsoft.com/office/drawing/2014/main" id="{A92A2432-649F-8FDD-A2AB-B1546B998BC5}"/>
                </a:ext>
              </a:extLst>
            </p:cNvPr>
            <p:cNvSpPr txBox="1"/>
            <p:nvPr/>
          </p:nvSpPr>
          <p:spPr>
            <a:xfrm>
              <a:off x="3940226" y="3061723"/>
              <a:ext cx="2970657" cy="1320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2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Việc</a:t>
              </a:r>
              <a:r>
                <a:rPr lang="en-US" sz="32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làm</a:t>
              </a:r>
              <a:r>
                <a:rPr lang="en-US" sz="32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này</a:t>
              </a:r>
              <a:r>
                <a:rPr lang="en-US" sz="32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rất</a:t>
              </a:r>
              <a:r>
                <a:rPr lang="en-US" sz="32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nguy</a:t>
              </a:r>
              <a:r>
                <a:rPr lang="en-US" sz="32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hiểm</a:t>
              </a:r>
              <a:r>
                <a:rPr lang="en-US" sz="32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, </a:t>
              </a:r>
              <a:r>
                <a:rPr lang="en-US" sz="32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dễ</a:t>
              </a:r>
              <a:r>
                <a:rPr lang="en-US" sz="32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gây</a:t>
              </a:r>
              <a:r>
                <a:rPr lang="en-US" sz="32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tai </a:t>
              </a:r>
              <a:r>
                <a:rPr lang="en-US" sz="32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nạn</a:t>
              </a:r>
              <a:r>
                <a:rPr lang="en-US" sz="32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giao</a:t>
              </a:r>
              <a:r>
                <a:rPr lang="en-US" sz="32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thông</a:t>
              </a:r>
              <a:endParaRPr lang="en-US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89F1BEAC-60EB-45A2-858F-780C5EE2E2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36" y="1066800"/>
            <a:ext cx="4312895" cy="5181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96247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0.13437 0.1583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19" y="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8879" b="36793"/>
          <a:stretch/>
        </p:blipFill>
        <p:spPr>
          <a:xfrm>
            <a:off x="-240141" y="-208280"/>
            <a:ext cx="9818074" cy="7112000"/>
          </a:xfrm>
          <a:prstGeom prst="rect">
            <a:avLst/>
          </a:prstGeom>
        </p:spPr>
      </p:pic>
      <p:pic>
        <p:nvPicPr>
          <p:cNvPr id="12" name="Hình ảnh 11" descr="Ảnh có chứa trong nhà, đồ chơi, tối, búp bê&#10;&#10;Mô tả được tạo tự động">
            <a:extLst>
              <a:ext uri="{FF2B5EF4-FFF2-40B4-BE49-F238E27FC236}">
                <a16:creationId xmlns:a16="http://schemas.microsoft.com/office/drawing/2014/main" id="{DF80E39A-AEB9-E4F3-A833-BB0EAE9EA2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6600" y="3733800"/>
            <a:ext cx="2205142" cy="2770740"/>
          </a:xfrm>
          <a:prstGeom prst="rect">
            <a:avLst/>
          </a:prstGeom>
        </p:spPr>
      </p:pic>
      <p:sp>
        <p:nvSpPr>
          <p:cNvPr id="50" name="C">
            <a:extLst>
              <a:ext uri="{FF2B5EF4-FFF2-40B4-BE49-F238E27FC236}">
                <a16:creationId xmlns:a16="http://schemas.microsoft.com/office/drawing/2014/main" id="{543C40E6-0552-1B6A-3392-9DA164EF30BD}"/>
              </a:ext>
            </a:extLst>
          </p:cNvPr>
          <p:cNvSpPr/>
          <p:nvPr/>
        </p:nvSpPr>
        <p:spPr>
          <a:xfrm>
            <a:off x="4668896" y="2362200"/>
            <a:ext cx="3545733" cy="1492707"/>
          </a:xfrm>
          <a:prstGeom prst="roundRect">
            <a:avLst>
              <a:gd name="adj" fmla="val 21241"/>
            </a:avLst>
          </a:prstGeom>
          <a:solidFill>
            <a:schemeClr val="bg1">
              <a:alpha val="87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Hai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bạn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nhỏ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đi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lại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dưới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lòng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đường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grpSp>
        <p:nvGrpSpPr>
          <p:cNvPr id="6" name="Nhóm 5">
            <a:extLst>
              <a:ext uri="{FF2B5EF4-FFF2-40B4-BE49-F238E27FC236}">
                <a16:creationId xmlns:a16="http://schemas.microsoft.com/office/drawing/2014/main" id="{EE5C6251-BBAA-B238-5446-EEE48DA49335}"/>
              </a:ext>
            </a:extLst>
          </p:cNvPr>
          <p:cNvGrpSpPr/>
          <p:nvPr/>
        </p:nvGrpSpPr>
        <p:grpSpPr>
          <a:xfrm flipH="1">
            <a:off x="4540151" y="0"/>
            <a:ext cx="3329646" cy="2110494"/>
            <a:chOff x="3734095" y="2883282"/>
            <a:chExt cx="3371850" cy="1519632"/>
          </a:xfrm>
        </p:grpSpPr>
        <p:sp>
          <p:nvSpPr>
            <p:cNvPr id="5" name="Bong bóng Lời nói: Hình bầu dục 4">
              <a:extLst>
                <a:ext uri="{FF2B5EF4-FFF2-40B4-BE49-F238E27FC236}">
                  <a16:creationId xmlns:a16="http://schemas.microsoft.com/office/drawing/2014/main" id="{3B67E9B1-3985-F928-BF62-C88A40BC27F4}"/>
                </a:ext>
              </a:extLst>
            </p:cNvPr>
            <p:cNvSpPr/>
            <p:nvPr/>
          </p:nvSpPr>
          <p:spPr>
            <a:xfrm>
              <a:off x="3734095" y="2883282"/>
              <a:ext cx="3371850" cy="1519632"/>
            </a:xfrm>
            <a:prstGeom prst="wedgeEllipseCallout">
              <a:avLst>
                <a:gd name="adj1" fmla="val -36715"/>
                <a:gd name="adj2" fmla="val 49504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4" name="Hộp Văn bản 3">
              <a:extLst>
                <a:ext uri="{FF2B5EF4-FFF2-40B4-BE49-F238E27FC236}">
                  <a16:creationId xmlns:a16="http://schemas.microsoft.com/office/drawing/2014/main" id="{A92A2432-649F-8FDD-A2AB-B1546B998BC5}"/>
                </a:ext>
              </a:extLst>
            </p:cNvPr>
            <p:cNvSpPr txBox="1"/>
            <p:nvPr/>
          </p:nvSpPr>
          <p:spPr>
            <a:xfrm>
              <a:off x="3940226" y="3061723"/>
              <a:ext cx="2970657" cy="8867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  <a:sym typeface="Arial"/>
                </a:rPr>
                <a:t>Việc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  <a:sym typeface="Arial"/>
                </a:rPr>
                <a:t>làm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  <a:sym typeface="Arial"/>
                </a:rPr>
                <a:t>này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  <a:sym typeface="Arial"/>
                </a:rPr>
                <a:t>rất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  <a:sym typeface="Arial"/>
                </a:rPr>
                <a:t>nguy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  <a:sym typeface="Arial"/>
                </a:rPr>
                <a:t>hiểm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  <a:sym typeface="Arial"/>
                </a:rPr>
                <a:t>,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  <a:sym typeface="Arial"/>
                </a:rPr>
                <a:t>dễ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  <a:sym typeface="Arial"/>
                </a:rPr>
                <a:t>gây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  <a:sym typeface="Arial"/>
                </a:rPr>
                <a:t> tai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  <a:sym typeface="Arial"/>
                </a:rPr>
                <a:t>nạn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  <a:sym typeface="Arial"/>
                </a:rPr>
                <a:t>giao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  <a:sym typeface="Arial"/>
                </a:rPr>
                <a:t>thông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E735A69-DBF8-4F3A-9B5B-2C1564AB6C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457200"/>
            <a:ext cx="4038599" cy="59435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5041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0.13437 0.1583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19" y="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7">
            <a:extLst>
              <a:ext uri="{FF2B5EF4-FFF2-40B4-BE49-F238E27FC236}">
                <a16:creationId xmlns:a16="http://schemas.microsoft.com/office/drawing/2014/main" id="{710459A0-63CA-BBB1-51C5-089625487871}"/>
              </a:ext>
            </a:extLst>
          </p:cNvPr>
          <p:cNvGrpSpPr/>
          <p:nvPr/>
        </p:nvGrpSpPr>
        <p:grpSpPr>
          <a:xfrm>
            <a:off x="226327" y="4897969"/>
            <a:ext cx="9221689" cy="2125133"/>
            <a:chOff x="892851" y="3879850"/>
            <a:chExt cx="7946349" cy="1593850"/>
          </a:xfrm>
        </p:grpSpPr>
        <p:sp>
          <p:nvSpPr>
            <p:cNvPr id="10" name="Hình Bầu dục 20">
              <a:extLst>
                <a:ext uri="{FF2B5EF4-FFF2-40B4-BE49-F238E27FC236}">
                  <a16:creationId xmlns:a16="http://schemas.microsoft.com/office/drawing/2014/main" id="{777FE601-895B-5D8A-03FE-448F69A305EE}"/>
                </a:ext>
              </a:extLst>
            </p:cNvPr>
            <p:cNvSpPr/>
            <p:nvPr/>
          </p:nvSpPr>
          <p:spPr>
            <a:xfrm>
              <a:off x="892851" y="4470400"/>
              <a:ext cx="2095500" cy="596900"/>
            </a:xfrm>
            <a:prstGeom prst="ellipse">
              <a:avLst/>
            </a:prstGeom>
            <a:solidFill>
              <a:srgbClr val="B7D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3200" ker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  <p:sp>
          <p:nvSpPr>
            <p:cNvPr id="11" name="Hình Bầu dục 21">
              <a:extLst>
                <a:ext uri="{FF2B5EF4-FFF2-40B4-BE49-F238E27FC236}">
                  <a16:creationId xmlns:a16="http://schemas.microsoft.com/office/drawing/2014/main" id="{6F13FBA1-86D1-97A0-8BED-30D59D2F6847}"/>
                </a:ext>
              </a:extLst>
            </p:cNvPr>
            <p:cNvSpPr/>
            <p:nvPr/>
          </p:nvSpPr>
          <p:spPr>
            <a:xfrm>
              <a:off x="3730051" y="3879850"/>
              <a:ext cx="2095500" cy="1003300"/>
            </a:xfrm>
            <a:prstGeom prst="ellipse">
              <a:avLst/>
            </a:prstGeom>
            <a:solidFill>
              <a:srgbClr val="CBEF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3200" ker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  <p:sp>
          <p:nvSpPr>
            <p:cNvPr id="12" name="Hình Bầu dục 24">
              <a:extLst>
                <a:ext uri="{FF2B5EF4-FFF2-40B4-BE49-F238E27FC236}">
                  <a16:creationId xmlns:a16="http://schemas.microsoft.com/office/drawing/2014/main" id="{007B7539-4588-E51E-ADC7-B8466AFBAB3A}"/>
                </a:ext>
              </a:extLst>
            </p:cNvPr>
            <p:cNvSpPr/>
            <p:nvPr/>
          </p:nvSpPr>
          <p:spPr>
            <a:xfrm>
              <a:off x="5257800" y="4273550"/>
              <a:ext cx="2095500" cy="1003300"/>
            </a:xfrm>
            <a:prstGeom prst="ellipse">
              <a:avLst/>
            </a:prstGeom>
            <a:solidFill>
              <a:srgbClr val="CBEF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3200" ker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  <p:sp>
          <p:nvSpPr>
            <p:cNvPr id="13" name="Hình Bầu dục 25">
              <a:extLst>
                <a:ext uri="{FF2B5EF4-FFF2-40B4-BE49-F238E27FC236}">
                  <a16:creationId xmlns:a16="http://schemas.microsoft.com/office/drawing/2014/main" id="{6832CCB0-1C65-2A0A-D692-8DBD273EE795}"/>
                </a:ext>
              </a:extLst>
            </p:cNvPr>
            <p:cNvSpPr/>
            <p:nvPr/>
          </p:nvSpPr>
          <p:spPr>
            <a:xfrm>
              <a:off x="3454400" y="4330700"/>
              <a:ext cx="2260600" cy="1003300"/>
            </a:xfrm>
            <a:prstGeom prst="ellipse">
              <a:avLst/>
            </a:prstGeom>
            <a:solidFill>
              <a:srgbClr val="CBEF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3200" ker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  <p:sp>
          <p:nvSpPr>
            <p:cNvPr id="14" name="Hình Bầu dục 26">
              <a:extLst>
                <a:ext uri="{FF2B5EF4-FFF2-40B4-BE49-F238E27FC236}">
                  <a16:creationId xmlns:a16="http://schemas.microsoft.com/office/drawing/2014/main" id="{92933D3A-DB5B-DF5C-CDC2-762CD2B8F8EA}"/>
                </a:ext>
              </a:extLst>
            </p:cNvPr>
            <p:cNvSpPr/>
            <p:nvPr/>
          </p:nvSpPr>
          <p:spPr>
            <a:xfrm>
              <a:off x="6578600" y="4470400"/>
              <a:ext cx="2260600" cy="1003300"/>
            </a:xfrm>
            <a:prstGeom prst="ellipse">
              <a:avLst/>
            </a:prstGeom>
            <a:solidFill>
              <a:srgbClr val="CBEF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3200" ker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</p:grpSp>
      <p:sp>
        <p:nvSpPr>
          <p:cNvPr id="15" name="矩形: 圆角 6">
            <a:extLst>
              <a:ext uri="{FF2B5EF4-FFF2-40B4-BE49-F238E27FC236}">
                <a16:creationId xmlns:a16="http://schemas.microsoft.com/office/drawing/2014/main" id="{52369A1B-7AD8-42CB-80FC-A33B83C8B4B6}"/>
              </a:ext>
            </a:extLst>
          </p:cNvPr>
          <p:cNvSpPr/>
          <p:nvPr/>
        </p:nvSpPr>
        <p:spPr>
          <a:xfrm>
            <a:off x="1063927" y="2562358"/>
            <a:ext cx="7322063" cy="2058995"/>
          </a:xfrm>
          <a:prstGeom prst="roundRect">
            <a:avLst>
              <a:gd name="adj" fmla="val 50000"/>
            </a:avLst>
          </a:prstGeom>
          <a:noFill/>
          <a:ln w="34925" cap="rnd">
            <a:solidFill>
              <a:srgbClr val="139F4E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C9437DB1-25AA-44F4-9BB2-BBFE8DFA84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1" t="49318" r="61139" b="11023"/>
          <a:stretch/>
        </p:blipFill>
        <p:spPr>
          <a:xfrm>
            <a:off x="874644" y="1045783"/>
            <a:ext cx="1470655" cy="32618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47CD8D-18E9-4BF3-850D-3785C5A40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7693" y="2759830"/>
            <a:ext cx="5049232" cy="155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735769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8879" b="36793"/>
          <a:stretch/>
        </p:blipFill>
        <p:spPr>
          <a:xfrm>
            <a:off x="-240141" y="0"/>
            <a:ext cx="9818074" cy="7112000"/>
          </a:xfrm>
          <a:prstGeom prst="rect">
            <a:avLst/>
          </a:prstGeom>
        </p:spPr>
      </p:pic>
      <p:pic>
        <p:nvPicPr>
          <p:cNvPr id="12" name="Hình ảnh 11" descr="Ảnh có chứa trong nhà, đồ chơi, tối, búp bê&#10;&#10;Mô tả được tạo tự động">
            <a:extLst>
              <a:ext uri="{FF2B5EF4-FFF2-40B4-BE49-F238E27FC236}">
                <a16:creationId xmlns:a16="http://schemas.microsoft.com/office/drawing/2014/main" id="{DF80E39A-AEB9-E4F3-A833-BB0EAE9EA2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9136" y="3886200"/>
            <a:ext cx="2205142" cy="2770740"/>
          </a:xfrm>
          <a:prstGeom prst="rect">
            <a:avLst/>
          </a:prstGeom>
        </p:spPr>
      </p:pic>
      <p:sp>
        <p:nvSpPr>
          <p:cNvPr id="50" name="C">
            <a:extLst>
              <a:ext uri="{FF2B5EF4-FFF2-40B4-BE49-F238E27FC236}">
                <a16:creationId xmlns:a16="http://schemas.microsoft.com/office/drawing/2014/main" id="{543C40E6-0552-1B6A-3392-9DA164EF30BD}"/>
              </a:ext>
            </a:extLst>
          </p:cNvPr>
          <p:cNvSpPr/>
          <p:nvPr/>
        </p:nvSpPr>
        <p:spPr>
          <a:xfrm>
            <a:off x="4495800" y="2971799"/>
            <a:ext cx="3200400" cy="1416507"/>
          </a:xfrm>
          <a:prstGeom prst="roundRect">
            <a:avLst>
              <a:gd name="adj" fmla="val 21241"/>
            </a:avLst>
          </a:prstGeom>
          <a:solidFill>
            <a:schemeClr val="bg1">
              <a:alpha val="87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Bạn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nữ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trèo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qua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rào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chắn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grpSp>
        <p:nvGrpSpPr>
          <p:cNvPr id="6" name="Nhóm 5">
            <a:extLst>
              <a:ext uri="{FF2B5EF4-FFF2-40B4-BE49-F238E27FC236}">
                <a16:creationId xmlns:a16="http://schemas.microsoft.com/office/drawing/2014/main" id="{EE5C6251-BBAA-B238-5446-EEE48DA49335}"/>
              </a:ext>
            </a:extLst>
          </p:cNvPr>
          <p:cNvGrpSpPr/>
          <p:nvPr/>
        </p:nvGrpSpPr>
        <p:grpSpPr>
          <a:xfrm flipH="1">
            <a:off x="4143980" y="55764"/>
            <a:ext cx="3329646" cy="2916035"/>
            <a:chOff x="3734095" y="2883282"/>
            <a:chExt cx="3371850" cy="1616907"/>
          </a:xfrm>
        </p:grpSpPr>
        <p:sp>
          <p:nvSpPr>
            <p:cNvPr id="5" name="Bong bóng Lời nói: Hình bầu dục 4">
              <a:extLst>
                <a:ext uri="{FF2B5EF4-FFF2-40B4-BE49-F238E27FC236}">
                  <a16:creationId xmlns:a16="http://schemas.microsoft.com/office/drawing/2014/main" id="{3B67E9B1-3985-F928-BF62-C88A40BC27F4}"/>
                </a:ext>
              </a:extLst>
            </p:cNvPr>
            <p:cNvSpPr/>
            <p:nvPr/>
          </p:nvSpPr>
          <p:spPr>
            <a:xfrm>
              <a:off x="3734095" y="2883282"/>
              <a:ext cx="3371850" cy="1519632"/>
            </a:xfrm>
            <a:prstGeom prst="wedgeEllipseCallout">
              <a:avLst>
                <a:gd name="adj1" fmla="val -36715"/>
                <a:gd name="adj2" fmla="val 49504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4" name="Hộp Văn bản 3">
              <a:extLst>
                <a:ext uri="{FF2B5EF4-FFF2-40B4-BE49-F238E27FC236}">
                  <a16:creationId xmlns:a16="http://schemas.microsoft.com/office/drawing/2014/main" id="{A92A2432-649F-8FDD-A2AB-B1546B998BC5}"/>
                </a:ext>
              </a:extLst>
            </p:cNvPr>
            <p:cNvSpPr txBox="1"/>
            <p:nvPr/>
          </p:nvSpPr>
          <p:spPr>
            <a:xfrm>
              <a:off x="3940226" y="3061723"/>
              <a:ext cx="2970657" cy="1438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en-US" sz="28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Đây</a:t>
              </a:r>
              <a:r>
                <a:rPr lang="en-US" sz="28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là</a:t>
              </a:r>
              <a:r>
                <a:rPr lang="en-US" sz="28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việc</a:t>
              </a:r>
              <a:r>
                <a:rPr lang="en-US" sz="28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làm</a:t>
              </a:r>
              <a:r>
                <a:rPr lang="en-US" sz="28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nguy</a:t>
              </a:r>
              <a:r>
                <a:rPr lang="en-US" sz="28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hiểm</a:t>
              </a:r>
              <a:r>
                <a:rPr lang="en-US" sz="28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, </a:t>
              </a:r>
              <a:r>
                <a:rPr lang="en-US" sz="28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có</a:t>
              </a:r>
              <a:r>
                <a:rPr lang="en-US" sz="28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thể</a:t>
              </a:r>
              <a:r>
                <a:rPr lang="en-US" sz="28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gây</a:t>
              </a:r>
              <a:r>
                <a:rPr lang="en-US" sz="28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tai </a:t>
              </a:r>
              <a:r>
                <a:rPr lang="en-US" sz="28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nạn</a:t>
              </a:r>
              <a:r>
                <a:rPr lang="en-US" sz="28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, </a:t>
              </a:r>
              <a:r>
                <a:rPr lang="en-US" sz="28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rất</a:t>
              </a:r>
              <a:r>
                <a:rPr lang="en-US" sz="28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nguy</a:t>
              </a:r>
              <a:r>
                <a:rPr lang="en-US" sz="28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hiểm</a:t>
              </a:r>
              <a:r>
                <a:rPr lang="en-US" sz="28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đến</a:t>
              </a:r>
              <a:r>
                <a:rPr lang="en-US" sz="28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bản</a:t>
              </a:r>
              <a:r>
                <a:rPr lang="en-US" sz="28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thân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22E302D-629F-4D75-BB1A-4EB608B6BE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066800"/>
            <a:ext cx="4106556" cy="5105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96728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0.13437 0.1583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19" y="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8879" b="36793"/>
          <a:stretch/>
        </p:blipFill>
        <p:spPr>
          <a:xfrm>
            <a:off x="-240141" y="-208280"/>
            <a:ext cx="9818074" cy="7112000"/>
          </a:xfrm>
          <a:prstGeom prst="rect">
            <a:avLst/>
          </a:prstGeom>
        </p:spPr>
      </p:pic>
      <p:pic>
        <p:nvPicPr>
          <p:cNvPr id="12" name="Hình ảnh 11" descr="Ảnh có chứa trong nhà, đồ chơi, tối, búp bê&#10;&#10;Mô tả được tạo tự động">
            <a:extLst>
              <a:ext uri="{FF2B5EF4-FFF2-40B4-BE49-F238E27FC236}">
                <a16:creationId xmlns:a16="http://schemas.microsoft.com/office/drawing/2014/main" id="{DF80E39A-AEB9-E4F3-A833-BB0EAE9EA2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2791" y="3886200"/>
            <a:ext cx="2205142" cy="2770740"/>
          </a:xfrm>
          <a:prstGeom prst="rect">
            <a:avLst/>
          </a:prstGeom>
        </p:spPr>
      </p:pic>
      <p:sp>
        <p:nvSpPr>
          <p:cNvPr id="50" name="C">
            <a:extLst>
              <a:ext uri="{FF2B5EF4-FFF2-40B4-BE49-F238E27FC236}">
                <a16:creationId xmlns:a16="http://schemas.microsoft.com/office/drawing/2014/main" id="{543C40E6-0552-1B6A-3392-9DA164EF30BD}"/>
              </a:ext>
            </a:extLst>
          </p:cNvPr>
          <p:cNvSpPr/>
          <p:nvPr/>
        </p:nvSpPr>
        <p:spPr>
          <a:xfrm>
            <a:off x="4774763" y="2895600"/>
            <a:ext cx="2824162" cy="1645107"/>
          </a:xfrm>
          <a:prstGeom prst="roundRect">
            <a:avLst>
              <a:gd name="adj" fmla="val 21241"/>
            </a:avLst>
          </a:prstGeom>
          <a:solidFill>
            <a:schemeClr val="bg1">
              <a:alpha val="87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nhỏ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chui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qua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rào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chắn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đường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tàu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grpSp>
        <p:nvGrpSpPr>
          <p:cNvPr id="6" name="Nhóm 5">
            <a:extLst>
              <a:ext uri="{FF2B5EF4-FFF2-40B4-BE49-F238E27FC236}">
                <a16:creationId xmlns:a16="http://schemas.microsoft.com/office/drawing/2014/main" id="{EE5C6251-BBAA-B238-5446-EEE48DA49335}"/>
              </a:ext>
            </a:extLst>
          </p:cNvPr>
          <p:cNvGrpSpPr/>
          <p:nvPr/>
        </p:nvGrpSpPr>
        <p:grpSpPr>
          <a:xfrm flipH="1">
            <a:off x="4547293" y="36430"/>
            <a:ext cx="3329646" cy="2701449"/>
            <a:chOff x="3734095" y="2673345"/>
            <a:chExt cx="3371850" cy="1729569"/>
          </a:xfrm>
        </p:grpSpPr>
        <p:sp>
          <p:nvSpPr>
            <p:cNvPr id="5" name="Bong bóng Lời nói: Hình bầu dục 4">
              <a:extLst>
                <a:ext uri="{FF2B5EF4-FFF2-40B4-BE49-F238E27FC236}">
                  <a16:creationId xmlns:a16="http://schemas.microsoft.com/office/drawing/2014/main" id="{3B67E9B1-3985-F928-BF62-C88A40BC27F4}"/>
                </a:ext>
              </a:extLst>
            </p:cNvPr>
            <p:cNvSpPr/>
            <p:nvPr/>
          </p:nvSpPr>
          <p:spPr>
            <a:xfrm>
              <a:off x="3734095" y="2673345"/>
              <a:ext cx="3371850" cy="1729569"/>
            </a:xfrm>
            <a:prstGeom prst="wedgeEllipseCallout">
              <a:avLst>
                <a:gd name="adj1" fmla="val -36715"/>
                <a:gd name="adj2" fmla="val 49504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4" name="Hộp Văn bản 3">
              <a:extLst>
                <a:ext uri="{FF2B5EF4-FFF2-40B4-BE49-F238E27FC236}">
                  <a16:creationId xmlns:a16="http://schemas.microsoft.com/office/drawing/2014/main" id="{A92A2432-649F-8FDD-A2AB-B1546B998BC5}"/>
                </a:ext>
              </a:extLst>
            </p:cNvPr>
            <p:cNvSpPr txBox="1"/>
            <p:nvPr/>
          </p:nvSpPr>
          <p:spPr>
            <a:xfrm>
              <a:off x="3734096" y="2988544"/>
              <a:ext cx="3169556" cy="1162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en-US" sz="28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Đây</a:t>
              </a:r>
              <a:r>
                <a:rPr lang="en-US" sz="28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là</a:t>
              </a:r>
              <a:r>
                <a:rPr lang="en-US" sz="28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việc</a:t>
              </a:r>
              <a:r>
                <a:rPr lang="en-US" sz="28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làm</a:t>
              </a:r>
              <a:r>
                <a:rPr lang="en-US" sz="28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rất</a:t>
              </a:r>
              <a:r>
                <a:rPr lang="en-US" sz="28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nguy</a:t>
              </a:r>
              <a:r>
                <a:rPr lang="en-US" sz="28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hiểm</a:t>
              </a:r>
              <a:r>
                <a:rPr lang="en-US" sz="28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, </a:t>
              </a:r>
              <a:r>
                <a:rPr lang="en-US" sz="28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có</a:t>
              </a:r>
              <a:r>
                <a:rPr lang="en-US" sz="28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thể</a:t>
              </a:r>
              <a:r>
                <a:rPr lang="en-US" sz="28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gây</a:t>
              </a:r>
              <a:r>
                <a:rPr lang="en-US" sz="28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tai </a:t>
              </a:r>
              <a:r>
                <a:rPr lang="en-US" sz="28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nạn</a:t>
              </a:r>
              <a:r>
                <a:rPr lang="en-US" sz="28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khi</a:t>
              </a:r>
              <a:r>
                <a:rPr lang="en-US" sz="28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tàu</a:t>
              </a:r>
              <a:r>
                <a:rPr lang="en-US" sz="28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đang</a:t>
              </a:r>
              <a:r>
                <a:rPr lang="en-US" sz="28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chạy</a:t>
              </a:r>
              <a:r>
                <a:rPr lang="en-US" sz="28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qua.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E48C707-20ED-4793-B3F4-C4FD25C34D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685800"/>
            <a:ext cx="4118931" cy="49529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86398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0.13437 0.1583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19" y="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D4B173AA-6B93-456A-A253-D32C5AB13F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508" b="6171"/>
          <a:stretch/>
        </p:blipFill>
        <p:spPr>
          <a:xfrm>
            <a:off x="1" y="3080228"/>
            <a:ext cx="9348393" cy="4155240"/>
          </a:xfrm>
          <a:prstGeom prst="rect">
            <a:avLst/>
          </a:prstGeom>
        </p:spPr>
      </p:pic>
      <p:pic>
        <p:nvPicPr>
          <p:cNvPr id="8" name="Picture 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05FAD4B-CD07-4326-BA60-08B0A31242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" b="62364"/>
          <a:stretch/>
        </p:blipFill>
        <p:spPr>
          <a:xfrm>
            <a:off x="-204394" y="0"/>
            <a:ext cx="9348393" cy="33020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819400" y="2057400"/>
            <a:ext cx="4343400" cy="1371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6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6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107422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>
            <a:extLst>
              <a:ext uri="{FF2B5EF4-FFF2-40B4-BE49-F238E27FC236}">
                <a16:creationId xmlns:a16="http://schemas.microsoft.com/office/drawing/2014/main" id="{38358CAB-D6FE-1D86-661B-95ADDC97CB70}"/>
              </a:ext>
            </a:extLst>
          </p:cNvPr>
          <p:cNvGrpSpPr/>
          <p:nvPr/>
        </p:nvGrpSpPr>
        <p:grpSpPr>
          <a:xfrm>
            <a:off x="20777" y="1143000"/>
            <a:ext cx="7261074" cy="5714999"/>
            <a:chOff x="5848693" y="1506900"/>
            <a:chExt cx="428626" cy="400050"/>
          </a:xfrm>
        </p:grpSpPr>
        <p:sp>
          <p:nvSpPr>
            <p:cNvPr id="2" name="Hình chữ nhật 1">
              <a:extLst>
                <a:ext uri="{FF2B5EF4-FFF2-40B4-BE49-F238E27FC236}">
                  <a16:creationId xmlns:a16="http://schemas.microsoft.com/office/drawing/2014/main" id="{D132EDB9-A7B5-7DF9-358C-36011FEA4E79}"/>
                </a:ext>
              </a:extLst>
            </p:cNvPr>
            <p:cNvSpPr/>
            <p:nvPr/>
          </p:nvSpPr>
          <p:spPr>
            <a:xfrm>
              <a:off x="5848694" y="1506900"/>
              <a:ext cx="428625" cy="400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pic>
          <p:nvPicPr>
            <p:cNvPr id="7" name="Hình ảnh 6" descr="Ảnh có chứa đồ chơi, búp bê, đồ họa véc-tơ&#10;&#10;Mô tả được tạo tự động">
              <a:extLst>
                <a:ext uri="{FF2B5EF4-FFF2-40B4-BE49-F238E27FC236}">
                  <a16:creationId xmlns:a16="http://schemas.microsoft.com/office/drawing/2014/main" id="{57E191F1-4770-43ED-5BC1-4461AC727A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48693" y="1634872"/>
              <a:ext cx="428625" cy="272078"/>
            </a:xfrm>
            <a:prstGeom prst="rect">
              <a:avLst/>
            </a:prstGeom>
          </p:spPr>
        </p:pic>
      </p:grp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DE84E22-AF95-6DE6-DF7C-F0CCEA2924F5}"/>
              </a:ext>
            </a:extLst>
          </p:cNvPr>
          <p:cNvSpPr txBox="1"/>
          <p:nvPr/>
        </p:nvSpPr>
        <p:spPr>
          <a:xfrm>
            <a:off x="1676400" y="1905000"/>
            <a:ext cx="56054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000" b="1" kern="0" dirty="0" err="1">
                <a:latin typeface="Times New Roman" pitchFamily="18" charset="0"/>
                <a:cs typeface="Times New Roman" pitchFamily="18" charset="0"/>
                <a:sym typeface="Arial"/>
              </a:rPr>
              <a:t>Em</a:t>
            </a:r>
            <a:r>
              <a:rPr lang="en-US" sz="4000" b="1" kern="0" dirty="0"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latin typeface="Times New Roman" pitchFamily="18" charset="0"/>
                <a:cs typeface="Times New Roman" pitchFamily="18" charset="0"/>
                <a:sym typeface="Arial"/>
              </a:rPr>
              <a:t>thường</a:t>
            </a:r>
            <a:r>
              <a:rPr lang="en-US" sz="4000" b="1" kern="0" dirty="0"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latin typeface="Times New Roman" pitchFamily="18" charset="0"/>
                <a:cs typeface="Times New Roman" pitchFamily="18" charset="0"/>
                <a:sym typeface="Arial"/>
              </a:rPr>
              <a:t>đi</a:t>
            </a:r>
            <a:r>
              <a:rPr lang="en-US" sz="4000" b="1" kern="0" dirty="0"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latin typeface="Times New Roman" pitchFamily="18" charset="0"/>
                <a:cs typeface="Times New Roman" pitchFamily="18" charset="0"/>
                <a:sym typeface="Arial"/>
              </a:rPr>
              <a:t>bộ</a:t>
            </a:r>
            <a:r>
              <a:rPr lang="en-US" sz="4000" b="1" kern="0" dirty="0"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latin typeface="Times New Roman" pitchFamily="18" charset="0"/>
                <a:cs typeface="Times New Roman" pitchFamily="18" charset="0"/>
                <a:sym typeface="Arial"/>
              </a:rPr>
              <a:t>trong</a:t>
            </a:r>
            <a:r>
              <a:rPr lang="en-US" sz="4000" b="1" kern="0" dirty="0"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latin typeface="Times New Roman" pitchFamily="18" charset="0"/>
                <a:cs typeface="Times New Roman" pitchFamily="18" charset="0"/>
                <a:sym typeface="Arial"/>
              </a:rPr>
              <a:t>trường</a:t>
            </a:r>
            <a:r>
              <a:rPr lang="en-US" sz="4000" b="1" kern="0" dirty="0"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latin typeface="Times New Roman" pitchFamily="18" charset="0"/>
                <a:cs typeface="Times New Roman" pitchFamily="18" charset="0"/>
                <a:sym typeface="Arial"/>
              </a:rPr>
              <a:t>hợp</a:t>
            </a:r>
            <a:r>
              <a:rPr lang="en-US" sz="4000" b="1" kern="0" dirty="0"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latin typeface="Times New Roman" pitchFamily="18" charset="0"/>
                <a:cs typeface="Times New Roman" pitchFamily="18" charset="0"/>
                <a:sym typeface="Arial"/>
              </a:rPr>
              <a:t>nào</a:t>
            </a:r>
            <a:r>
              <a:rPr lang="en-US" sz="4000" b="1" kern="0" dirty="0">
                <a:latin typeface="Times New Roman" pitchFamily="18" charset="0"/>
                <a:cs typeface="Times New Roman" pitchFamily="18" charset="0"/>
                <a:sym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6862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D4B173AA-6B93-456A-A253-D32C5AB13F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508" b="6171"/>
          <a:stretch/>
        </p:blipFill>
        <p:spPr>
          <a:xfrm>
            <a:off x="1" y="3080228"/>
            <a:ext cx="9348393" cy="4155240"/>
          </a:xfrm>
          <a:prstGeom prst="rect">
            <a:avLst/>
          </a:prstGeom>
        </p:spPr>
      </p:pic>
      <p:pic>
        <p:nvPicPr>
          <p:cNvPr id="8" name="Picture 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05FAD4B-CD07-4326-BA60-08B0A31242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" b="62364"/>
          <a:stretch/>
        </p:blipFill>
        <p:spPr>
          <a:xfrm>
            <a:off x="-27709" y="6927"/>
            <a:ext cx="9348393" cy="3302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F8F798-1219-44E2-82E6-A205F8865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9887" y="1099127"/>
            <a:ext cx="65532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18319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Hình ảnh 20" descr="Ảnh có chứa văn bản&#10;&#10;Mô tả được tạo tự động">
            <a:extLst>
              <a:ext uri="{FF2B5EF4-FFF2-40B4-BE49-F238E27FC236}">
                <a16:creationId xmlns:a16="http://schemas.microsoft.com/office/drawing/2014/main" id="{C1CE3ABC-ED9D-4060-8CF1-1548BCA7EE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25" t="14654" r="57070" b="37819"/>
          <a:stretch/>
        </p:blipFill>
        <p:spPr>
          <a:xfrm rot="21015452">
            <a:off x="788193" y="4359769"/>
            <a:ext cx="1660642" cy="1855328"/>
          </a:xfrm>
          <a:prstGeom prst="rect">
            <a:avLst/>
          </a:prstGeom>
        </p:spPr>
      </p:pic>
      <p:pic>
        <p:nvPicPr>
          <p:cNvPr id="22" name="Hình ảnh 21" descr="Ảnh có chứa văn bản&#10;&#10;Mô tả được tạo tự động">
            <a:extLst>
              <a:ext uri="{FF2B5EF4-FFF2-40B4-BE49-F238E27FC236}">
                <a16:creationId xmlns:a16="http://schemas.microsoft.com/office/drawing/2014/main" id="{11F4EE9E-E7DD-4332-B56A-E565993D0F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231" r="25483" b="40641"/>
          <a:stretch/>
        </p:blipFill>
        <p:spPr>
          <a:xfrm flipH="1">
            <a:off x="5530467" y="-1477"/>
            <a:ext cx="2909719" cy="3252581"/>
          </a:xfrm>
          <a:prstGeom prst="rect">
            <a:avLst/>
          </a:prstGeom>
        </p:spPr>
      </p:pic>
      <p:pic>
        <p:nvPicPr>
          <p:cNvPr id="23" name="Hình ảnh 22" descr="Ảnh có chứa văn bản&#10;&#10;Mô tả được tạo tự động">
            <a:extLst>
              <a:ext uri="{FF2B5EF4-FFF2-40B4-BE49-F238E27FC236}">
                <a16:creationId xmlns:a16="http://schemas.microsoft.com/office/drawing/2014/main" id="{ECA7ADDC-4DF3-4B91-AD48-2DF2E586F6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231" r="25483" b="40641"/>
          <a:stretch/>
        </p:blipFill>
        <p:spPr>
          <a:xfrm rot="301431">
            <a:off x="712045" y="65416"/>
            <a:ext cx="2800058" cy="3252581"/>
          </a:xfrm>
          <a:prstGeom prst="rect">
            <a:avLst/>
          </a:prstGeom>
        </p:spPr>
      </p:pic>
      <p:pic>
        <p:nvPicPr>
          <p:cNvPr id="24" name="Hình ảnh 23" descr="Ảnh có chứa văn bản&#10;&#10;Mô tả được tạo tự động">
            <a:extLst>
              <a:ext uri="{FF2B5EF4-FFF2-40B4-BE49-F238E27FC236}">
                <a16:creationId xmlns:a16="http://schemas.microsoft.com/office/drawing/2014/main" id="{073E4F63-83A4-4FF4-85E1-6F3085C793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25" t="14654" r="57070" b="37819"/>
          <a:stretch/>
        </p:blipFill>
        <p:spPr>
          <a:xfrm rot="15885739">
            <a:off x="6368381" y="4661093"/>
            <a:ext cx="2225100" cy="1398353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395B47A8-4C0F-47DB-9046-7A8D45BC6C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4376" r="48989"/>
          <a:stretch/>
        </p:blipFill>
        <p:spPr>
          <a:xfrm>
            <a:off x="3886268" y="4730385"/>
            <a:ext cx="1371466" cy="1635508"/>
          </a:xfrm>
          <a:prstGeom prst="rect">
            <a:avLst/>
          </a:prstGeom>
        </p:spPr>
      </p:pic>
      <p:pic>
        <p:nvPicPr>
          <p:cNvPr id="6" name="Hình ảnh 5" descr="Ảnh có chứa văn bản&#10;&#10;Mô tả được tạo tự động">
            <a:extLst>
              <a:ext uri="{FF2B5EF4-FFF2-40B4-BE49-F238E27FC236}">
                <a16:creationId xmlns:a16="http://schemas.microsoft.com/office/drawing/2014/main" id="{0116EAD5-49E7-4844-9B6B-EECDB82FB5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8514" y="1619417"/>
            <a:ext cx="5862417" cy="37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28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395B47A8-4C0F-47DB-9046-7A8D45BC6C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376" r="48989"/>
          <a:stretch/>
        </p:blipFill>
        <p:spPr>
          <a:xfrm>
            <a:off x="915307" y="1819337"/>
            <a:ext cx="1396784" cy="2025257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E4136AA1-7974-4BC6-BAA6-0986B5A423E6}"/>
              </a:ext>
            </a:extLst>
          </p:cNvPr>
          <p:cNvSpPr txBox="1"/>
          <p:nvPr/>
        </p:nvSpPr>
        <p:spPr>
          <a:xfrm>
            <a:off x="2159685" y="2267604"/>
            <a:ext cx="60660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  <a:defRPr/>
            </a:pPr>
            <a:r>
              <a:rPr lang="en-US" sz="4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- </a:t>
            </a:r>
            <a:r>
              <a:rPr lang="en-US" sz="40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Tham</a:t>
            </a:r>
            <a:r>
              <a:rPr lang="en-US" sz="4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gia</a:t>
            </a:r>
            <a:r>
              <a:rPr lang="en-US" sz="4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trả</a:t>
            </a:r>
            <a:r>
              <a:rPr lang="en-US" sz="4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lời</a:t>
            </a:r>
            <a:r>
              <a:rPr lang="en-US" sz="4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highlight>
                  <a:srgbClr val="FFD1D1"/>
                </a:highlight>
                <a:latin typeface="Times New Roman" pitchFamily="18" charset="0"/>
                <a:cs typeface="Times New Roman" pitchFamily="18" charset="0"/>
                <a:sym typeface="Arial"/>
              </a:rPr>
              <a:t>đúng</a:t>
            </a:r>
            <a:r>
              <a:rPr lang="en-US" sz="40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các</a:t>
            </a:r>
            <a:r>
              <a:rPr lang="en-US" sz="4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câu</a:t>
            </a:r>
            <a:r>
              <a:rPr lang="en-US" sz="4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hỏi</a:t>
            </a:r>
            <a:r>
              <a:rPr lang="en-US" sz="4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40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nhận</a:t>
            </a:r>
            <a:r>
              <a:rPr lang="en-US" sz="4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quà</a:t>
            </a:r>
            <a:r>
              <a:rPr lang="en-US" sz="4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liền</a:t>
            </a:r>
            <a:r>
              <a:rPr lang="en-US" sz="4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tay</a:t>
            </a:r>
            <a:r>
              <a:rPr lang="en-US" sz="4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</a:p>
          <a:p>
            <a:pPr algn="just" defTabSz="1219170">
              <a:buClr>
                <a:srgbClr val="000000"/>
              </a:buClr>
              <a:defRPr/>
            </a:pP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9AB91D69-4AA8-427C-8434-B6DDAECEA56D}"/>
              </a:ext>
            </a:extLst>
          </p:cNvPr>
          <p:cNvSpPr txBox="1"/>
          <p:nvPr/>
        </p:nvSpPr>
        <p:spPr>
          <a:xfrm>
            <a:off x="2145829" y="3616035"/>
            <a:ext cx="6232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4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- </a:t>
            </a:r>
            <a:r>
              <a:rPr lang="en-US" sz="40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Trả</a:t>
            </a:r>
            <a:r>
              <a:rPr lang="en-US" sz="4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lời</a:t>
            </a:r>
            <a:r>
              <a:rPr lang="en-US" sz="4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kern="0" dirty="0">
                <a:solidFill>
                  <a:srgbClr val="FF0000"/>
                </a:solidFill>
                <a:highlight>
                  <a:srgbClr val="FFD1D1"/>
                </a:highlight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highlight>
                  <a:srgbClr val="FFD1D1"/>
                </a:highlight>
                <a:latin typeface="Times New Roman" pitchFamily="18" charset="0"/>
                <a:cs typeface="Times New Roman" pitchFamily="18" charset="0"/>
                <a:sym typeface="Arial"/>
              </a:rPr>
              <a:t>sai</a:t>
            </a:r>
            <a:r>
              <a:rPr lang="en-US" sz="4000" b="1" kern="0" dirty="0">
                <a:solidFill>
                  <a:srgbClr val="FF0000"/>
                </a:solidFill>
                <a:highlight>
                  <a:srgbClr val="FFD1D1"/>
                </a:highlight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hát</a:t>
            </a:r>
            <a:r>
              <a:rPr lang="en-US" sz="4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một</a:t>
            </a:r>
            <a:r>
              <a:rPr lang="en-US" sz="4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bài</a:t>
            </a:r>
            <a:r>
              <a:rPr lang="en-US" sz="4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hát</a:t>
            </a:r>
            <a:r>
              <a:rPr lang="en-US" sz="4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</a:p>
        </p:txBody>
      </p: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D734EDC1-875A-4F28-9E08-579A9E8AE08E}"/>
              </a:ext>
            </a:extLst>
          </p:cNvPr>
          <p:cNvGrpSpPr/>
          <p:nvPr/>
        </p:nvGrpSpPr>
        <p:grpSpPr>
          <a:xfrm>
            <a:off x="2743200" y="957908"/>
            <a:ext cx="4038599" cy="861426"/>
            <a:chOff x="3173022" y="60517"/>
            <a:chExt cx="3306122" cy="646069"/>
          </a:xfrm>
        </p:grpSpPr>
        <p:grpSp>
          <p:nvGrpSpPr>
            <p:cNvPr id="12" name="Nhóm 11">
              <a:extLst>
                <a:ext uri="{FF2B5EF4-FFF2-40B4-BE49-F238E27FC236}">
                  <a16:creationId xmlns:a16="http://schemas.microsoft.com/office/drawing/2014/main" id="{BE8ABF43-220B-4155-948B-2EA8F819142F}"/>
                </a:ext>
              </a:extLst>
            </p:cNvPr>
            <p:cNvGrpSpPr/>
            <p:nvPr/>
          </p:nvGrpSpPr>
          <p:grpSpPr>
            <a:xfrm>
              <a:off x="3173022" y="103136"/>
              <a:ext cx="3306122" cy="603450"/>
              <a:chOff x="3158836" y="1506009"/>
              <a:chExt cx="3306122" cy="603450"/>
            </a:xfrm>
          </p:grpSpPr>
          <p:sp>
            <p:nvSpPr>
              <p:cNvPr id="14" name="Hình chữ nhật: Góc Tròn 13">
                <a:extLst>
                  <a:ext uri="{FF2B5EF4-FFF2-40B4-BE49-F238E27FC236}">
                    <a16:creationId xmlns:a16="http://schemas.microsoft.com/office/drawing/2014/main" id="{C02211EA-8122-414A-85FD-D425C1D1D535}"/>
                  </a:ext>
                </a:extLst>
              </p:cNvPr>
              <p:cNvSpPr/>
              <p:nvPr/>
            </p:nvSpPr>
            <p:spPr>
              <a:xfrm>
                <a:off x="3158836" y="1506009"/>
                <a:ext cx="3306122" cy="603450"/>
              </a:xfrm>
              <a:prstGeom prst="roundRect">
                <a:avLst/>
              </a:prstGeom>
              <a:solidFill>
                <a:srgbClr val="FFF2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5587AC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15" name="Hình chữ nhật: Góc Tròn 14">
                <a:extLst>
                  <a:ext uri="{FF2B5EF4-FFF2-40B4-BE49-F238E27FC236}">
                    <a16:creationId xmlns:a16="http://schemas.microsoft.com/office/drawing/2014/main" id="{13F5833F-7DFE-4DE7-88E1-F4A7BD4A633C}"/>
                  </a:ext>
                </a:extLst>
              </p:cNvPr>
              <p:cNvSpPr/>
              <p:nvPr/>
            </p:nvSpPr>
            <p:spPr>
              <a:xfrm>
                <a:off x="3273054" y="1560991"/>
                <a:ext cx="3077687" cy="493486"/>
              </a:xfrm>
              <a:prstGeom prst="roundRect">
                <a:avLst/>
              </a:prstGeom>
              <a:noFill/>
              <a:ln w="28575">
                <a:solidFill>
                  <a:srgbClr val="8821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 dirty="0">
                  <a:solidFill>
                    <a:srgbClr val="5587AC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D935C252-3D0E-46F3-8C18-921FD49E764F}"/>
                </a:ext>
              </a:extLst>
            </p:cNvPr>
            <p:cNvSpPr txBox="1"/>
            <p:nvPr/>
          </p:nvSpPr>
          <p:spPr>
            <a:xfrm>
              <a:off x="3555147" y="60517"/>
              <a:ext cx="2580382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4800" b="1" kern="0" dirty="0">
                  <a:ln w="10160">
                    <a:solidFill>
                      <a:srgbClr val="C08974"/>
                    </a:solidFill>
                    <a:prstDash val="solid"/>
                  </a:ln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Arial"/>
                </a:rPr>
                <a:t>Lu</a:t>
              </a:r>
              <a:r>
                <a:rPr lang="vi-VN" sz="4800" b="1" kern="0" dirty="0" err="1">
                  <a:ln w="10160">
                    <a:solidFill>
                      <a:srgbClr val="C08974"/>
                    </a:solidFill>
                    <a:prstDash val="solid"/>
                  </a:ln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Arial"/>
                </a:rPr>
                <a:t>ật</a:t>
              </a:r>
              <a:r>
                <a:rPr lang="en-US" sz="4800" b="1" kern="0" dirty="0">
                  <a:ln w="10160">
                    <a:solidFill>
                      <a:srgbClr val="C08974"/>
                    </a:solidFill>
                    <a:prstDash val="solid"/>
                  </a:ln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4800" b="1" kern="0" dirty="0" err="1">
                  <a:ln w="10160">
                    <a:solidFill>
                      <a:srgbClr val="C08974"/>
                    </a:solidFill>
                    <a:prstDash val="solid"/>
                  </a:ln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Arial"/>
                </a:rPr>
                <a:t>chơi</a:t>
              </a:r>
              <a:endParaRPr lang="en-US" sz="4800" b="1" kern="0" dirty="0">
                <a:ln w="10160">
                  <a:solidFill>
                    <a:srgbClr val="C08974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pic>
        <p:nvPicPr>
          <p:cNvPr id="19" name="Picture 5">
            <a:extLst>
              <a:ext uri="{FF2B5EF4-FFF2-40B4-BE49-F238E27FC236}">
                <a16:creationId xmlns:a16="http://schemas.microsoft.com/office/drawing/2014/main" id="{DB47192C-5FB3-458C-B980-30C65A14E8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1052466" y="4360420"/>
            <a:ext cx="1936948" cy="144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66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Nhóm 38">
            <a:extLst>
              <a:ext uri="{FF2B5EF4-FFF2-40B4-BE49-F238E27FC236}">
                <a16:creationId xmlns:a16="http://schemas.microsoft.com/office/drawing/2014/main" id="{76DE0524-9782-AC23-443B-33793706875C}"/>
              </a:ext>
            </a:extLst>
          </p:cNvPr>
          <p:cNvGrpSpPr/>
          <p:nvPr/>
        </p:nvGrpSpPr>
        <p:grpSpPr>
          <a:xfrm>
            <a:off x="-86674" y="2026787"/>
            <a:ext cx="2345830" cy="4290980"/>
            <a:chOff x="-100227" y="1186087"/>
            <a:chExt cx="2345830" cy="4071712"/>
          </a:xfrm>
        </p:grpSpPr>
        <p:grpSp>
          <p:nvGrpSpPr>
            <p:cNvPr id="38" name="Nhóm 37">
              <a:extLst>
                <a:ext uri="{FF2B5EF4-FFF2-40B4-BE49-F238E27FC236}">
                  <a16:creationId xmlns:a16="http://schemas.microsoft.com/office/drawing/2014/main" id="{6FE194FD-F711-40D5-53E8-92EE2C813C57}"/>
                </a:ext>
              </a:extLst>
            </p:cNvPr>
            <p:cNvGrpSpPr/>
            <p:nvPr/>
          </p:nvGrpSpPr>
          <p:grpSpPr>
            <a:xfrm>
              <a:off x="897575" y="2960775"/>
              <a:ext cx="319500" cy="2297024"/>
              <a:chOff x="897575" y="2960775"/>
              <a:chExt cx="319500" cy="2297024"/>
            </a:xfrm>
            <a:solidFill>
              <a:schemeClr val="tx1">
                <a:lumMod val="10000"/>
              </a:schemeClr>
            </a:solidFill>
          </p:grpSpPr>
          <p:sp>
            <p:nvSpPr>
              <p:cNvPr id="24" name="Google Shape;5864;p73">
                <a:extLst>
                  <a:ext uri="{FF2B5EF4-FFF2-40B4-BE49-F238E27FC236}">
                    <a16:creationId xmlns:a16="http://schemas.microsoft.com/office/drawing/2014/main" id="{B7079F14-DB52-1B8B-8F24-913A7C93C614}"/>
                  </a:ext>
                </a:extLst>
              </p:cNvPr>
              <p:cNvSpPr/>
              <p:nvPr/>
            </p:nvSpPr>
            <p:spPr>
              <a:xfrm>
                <a:off x="982871" y="2960775"/>
                <a:ext cx="148624" cy="1801487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30495" extrusionOk="0">
                    <a:moveTo>
                      <a:pt x="1" y="1"/>
                    </a:moveTo>
                    <a:lnTo>
                      <a:pt x="1" y="29869"/>
                    </a:lnTo>
                    <a:cubicBezTo>
                      <a:pt x="1" y="30224"/>
                      <a:pt x="309" y="30494"/>
                      <a:pt x="664" y="30494"/>
                    </a:cubicBezTo>
                    <a:cubicBezTo>
                      <a:pt x="1009" y="30494"/>
                      <a:pt x="1289" y="30224"/>
                      <a:pt x="1289" y="29869"/>
                    </a:cubicBezTo>
                    <a:lnTo>
                      <a:pt x="128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5872;p73">
                <a:extLst>
                  <a:ext uri="{FF2B5EF4-FFF2-40B4-BE49-F238E27FC236}">
                    <a16:creationId xmlns:a16="http://schemas.microsoft.com/office/drawing/2014/main" id="{830EF3DF-11C3-01ED-37F0-088D2C9F301E}"/>
                  </a:ext>
                </a:extLst>
              </p:cNvPr>
              <p:cNvSpPr/>
              <p:nvPr/>
            </p:nvSpPr>
            <p:spPr>
              <a:xfrm>
                <a:off x="897575" y="4276499"/>
                <a:ext cx="319500" cy="981300"/>
              </a:xfrm>
              <a:prstGeom prst="snip2SameRect">
                <a:avLst>
                  <a:gd name="adj1" fmla="val 21830"/>
                  <a:gd name="adj2" fmla="val 0"/>
                </a:avLst>
              </a:pr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" name="Nhóm 34">
              <a:extLst>
                <a:ext uri="{FF2B5EF4-FFF2-40B4-BE49-F238E27FC236}">
                  <a16:creationId xmlns:a16="http://schemas.microsoft.com/office/drawing/2014/main" id="{5D3B467E-142D-CB06-D237-6B9DE0105BE1}"/>
                </a:ext>
              </a:extLst>
            </p:cNvPr>
            <p:cNvGrpSpPr/>
            <p:nvPr/>
          </p:nvGrpSpPr>
          <p:grpSpPr>
            <a:xfrm>
              <a:off x="-100227" y="1186087"/>
              <a:ext cx="2345830" cy="2138395"/>
              <a:chOff x="4097797" y="2767203"/>
              <a:chExt cx="2852874" cy="2327674"/>
            </a:xfrm>
          </p:grpSpPr>
          <p:sp>
            <p:nvSpPr>
              <p:cNvPr id="36" name="Hình Bầu dục 35">
                <a:extLst>
                  <a:ext uri="{FF2B5EF4-FFF2-40B4-BE49-F238E27FC236}">
                    <a16:creationId xmlns:a16="http://schemas.microsoft.com/office/drawing/2014/main" id="{9C4B9138-BBCD-2CB7-77F4-45356C67CB4C}"/>
                  </a:ext>
                </a:extLst>
              </p:cNvPr>
              <p:cNvSpPr/>
              <p:nvPr/>
            </p:nvSpPr>
            <p:spPr>
              <a:xfrm>
                <a:off x="4496634" y="3030455"/>
                <a:ext cx="2017485" cy="187506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B43F"/>
                  </a:solidFill>
                  <a:latin typeface="Calibri"/>
                  <a:sym typeface="Arial"/>
                </a:endParaRPr>
              </a:p>
            </p:txBody>
          </p:sp>
          <p:pic>
            <p:nvPicPr>
              <p:cNvPr id="37" name="Hình ảnh 36" descr="Ảnh có chứa văn bản&#10;&#10;Mô tả được tạo tự động">
                <a:extLst>
                  <a:ext uri="{FF2B5EF4-FFF2-40B4-BE49-F238E27FC236}">
                    <a16:creationId xmlns:a16="http://schemas.microsoft.com/office/drawing/2014/main" id="{329A7AE4-14B7-31EE-E75A-DC5584F6F7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b="12680"/>
              <a:stretch/>
            </p:blipFill>
            <p:spPr>
              <a:xfrm>
                <a:off x="4097797" y="2767203"/>
                <a:ext cx="2852874" cy="2327674"/>
              </a:xfrm>
              <a:prstGeom prst="rect">
                <a:avLst/>
              </a:prstGeom>
            </p:spPr>
          </p:pic>
        </p:grpSp>
      </p:grpSp>
      <p:grpSp>
        <p:nvGrpSpPr>
          <p:cNvPr id="32" name="Nhóm 31">
            <a:extLst>
              <a:ext uri="{FF2B5EF4-FFF2-40B4-BE49-F238E27FC236}">
                <a16:creationId xmlns:a16="http://schemas.microsoft.com/office/drawing/2014/main" id="{3581D351-DF56-DA35-0B8A-D78FC77793DF}"/>
              </a:ext>
            </a:extLst>
          </p:cNvPr>
          <p:cNvGrpSpPr/>
          <p:nvPr/>
        </p:nvGrpSpPr>
        <p:grpSpPr>
          <a:xfrm>
            <a:off x="3065718" y="1997307"/>
            <a:ext cx="6133707" cy="1035409"/>
            <a:chOff x="3574581" y="165100"/>
            <a:chExt cx="6516995" cy="776557"/>
          </a:xfrm>
        </p:grpSpPr>
        <p:sp>
          <p:nvSpPr>
            <p:cNvPr id="33" name="Hình chữ nhật: Góc Tròn 32">
              <a:extLst>
                <a:ext uri="{FF2B5EF4-FFF2-40B4-BE49-F238E27FC236}">
                  <a16:creationId xmlns:a16="http://schemas.microsoft.com/office/drawing/2014/main" id="{AD93187D-353B-19AF-BD4D-F0F9CCCEF348}"/>
                </a:ext>
              </a:extLst>
            </p:cNvPr>
            <p:cNvSpPr/>
            <p:nvPr/>
          </p:nvSpPr>
          <p:spPr>
            <a:xfrm>
              <a:off x="3947612" y="165100"/>
              <a:ext cx="5842438" cy="77655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34" name="Hộp Văn bản 33">
              <a:extLst>
                <a:ext uri="{FF2B5EF4-FFF2-40B4-BE49-F238E27FC236}">
                  <a16:creationId xmlns:a16="http://schemas.microsoft.com/office/drawing/2014/main" id="{5CB7E793-DCA5-3307-19D7-F9026BEA7C32}"/>
                </a:ext>
              </a:extLst>
            </p:cNvPr>
            <p:cNvSpPr txBox="1"/>
            <p:nvPr/>
          </p:nvSpPr>
          <p:spPr>
            <a:xfrm>
              <a:off x="3574581" y="262664"/>
              <a:ext cx="6516995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Biển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báo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cấm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người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đi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bộ</a:t>
              </a:r>
              <a:endParaRPr 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grpSp>
        <p:nvGrpSpPr>
          <p:cNvPr id="77" name="Nhóm 76">
            <a:extLst>
              <a:ext uri="{FF2B5EF4-FFF2-40B4-BE49-F238E27FC236}">
                <a16:creationId xmlns:a16="http://schemas.microsoft.com/office/drawing/2014/main" id="{D92E23F4-A14E-561B-18F3-ED28A102BF51}"/>
              </a:ext>
            </a:extLst>
          </p:cNvPr>
          <p:cNvGrpSpPr/>
          <p:nvPr/>
        </p:nvGrpSpPr>
        <p:grpSpPr>
          <a:xfrm>
            <a:off x="2565258" y="2026787"/>
            <a:ext cx="807234" cy="1018042"/>
            <a:chOff x="2572485" y="1544816"/>
            <a:chExt cx="807234" cy="763532"/>
          </a:xfrm>
        </p:grpSpPr>
        <p:sp>
          <p:nvSpPr>
            <p:cNvPr id="56" name="Hình Bầu dục 55">
              <a:extLst>
                <a:ext uri="{FF2B5EF4-FFF2-40B4-BE49-F238E27FC236}">
                  <a16:creationId xmlns:a16="http://schemas.microsoft.com/office/drawing/2014/main" id="{146F0777-8065-61F5-0395-5953EB6C71E9}"/>
                </a:ext>
              </a:extLst>
            </p:cNvPr>
            <p:cNvSpPr/>
            <p:nvPr/>
          </p:nvSpPr>
          <p:spPr>
            <a:xfrm>
              <a:off x="2572485" y="1588891"/>
              <a:ext cx="807234" cy="719457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52" name="Hộp Văn bản 51">
              <a:extLst>
                <a:ext uri="{FF2B5EF4-FFF2-40B4-BE49-F238E27FC236}">
                  <a16:creationId xmlns:a16="http://schemas.microsoft.com/office/drawing/2014/main" id="{5648FAE4-4584-247C-A1B0-326AD5910855}"/>
                </a:ext>
              </a:extLst>
            </p:cNvPr>
            <p:cNvSpPr txBox="1"/>
            <p:nvPr/>
          </p:nvSpPr>
          <p:spPr>
            <a:xfrm>
              <a:off x="2672591" y="1544816"/>
              <a:ext cx="613650" cy="7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867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A</a:t>
              </a:r>
            </a:p>
          </p:txBody>
        </p:sp>
      </p:grpSp>
      <p:grpSp>
        <p:nvGrpSpPr>
          <p:cNvPr id="59" name="Nhóm 58">
            <a:extLst>
              <a:ext uri="{FF2B5EF4-FFF2-40B4-BE49-F238E27FC236}">
                <a16:creationId xmlns:a16="http://schemas.microsoft.com/office/drawing/2014/main" id="{FF749A41-83E1-B55C-D812-9F27117102E5}"/>
              </a:ext>
            </a:extLst>
          </p:cNvPr>
          <p:cNvGrpSpPr/>
          <p:nvPr/>
        </p:nvGrpSpPr>
        <p:grpSpPr>
          <a:xfrm>
            <a:off x="3393607" y="3294600"/>
            <a:ext cx="5522026" cy="1658889"/>
            <a:chOff x="3947613" y="165100"/>
            <a:chExt cx="5950299" cy="1244167"/>
          </a:xfrm>
        </p:grpSpPr>
        <p:sp>
          <p:nvSpPr>
            <p:cNvPr id="62" name="Hình chữ nhật: Góc Tròn 61">
              <a:extLst>
                <a:ext uri="{FF2B5EF4-FFF2-40B4-BE49-F238E27FC236}">
                  <a16:creationId xmlns:a16="http://schemas.microsoft.com/office/drawing/2014/main" id="{A59E173C-34EC-C046-F706-C83740FC8189}"/>
                </a:ext>
              </a:extLst>
            </p:cNvPr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3" name="Hộp Văn bản 62">
              <a:extLst>
                <a:ext uri="{FF2B5EF4-FFF2-40B4-BE49-F238E27FC236}">
                  <a16:creationId xmlns:a16="http://schemas.microsoft.com/office/drawing/2014/main" id="{5991F0FD-5D8B-1D80-BD83-FAD3E4531A23}"/>
                </a:ext>
              </a:extLst>
            </p:cNvPr>
            <p:cNvSpPr txBox="1"/>
            <p:nvPr/>
          </p:nvSpPr>
          <p:spPr>
            <a:xfrm>
              <a:off x="3969798" y="287329"/>
              <a:ext cx="5928114" cy="900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>
                <a:buClr>
                  <a:srgbClr val="000000"/>
                </a:buClr>
              </a:pP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Biển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báo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đường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người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đi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bộ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sang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ngang</a:t>
              </a:r>
              <a:endParaRPr 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grpSp>
        <p:nvGrpSpPr>
          <p:cNvPr id="78" name="Nhóm 77">
            <a:extLst>
              <a:ext uri="{FF2B5EF4-FFF2-40B4-BE49-F238E27FC236}">
                <a16:creationId xmlns:a16="http://schemas.microsoft.com/office/drawing/2014/main" id="{7674D9E2-9E98-6534-36B3-C4528447C4E0}"/>
              </a:ext>
            </a:extLst>
          </p:cNvPr>
          <p:cNvGrpSpPr/>
          <p:nvPr/>
        </p:nvGrpSpPr>
        <p:grpSpPr>
          <a:xfrm>
            <a:off x="2566598" y="3592892"/>
            <a:ext cx="807234" cy="1085172"/>
            <a:chOff x="2566598" y="2694550"/>
            <a:chExt cx="807234" cy="742603"/>
          </a:xfrm>
        </p:grpSpPr>
        <p:sp>
          <p:nvSpPr>
            <p:cNvPr id="60" name="Hình Bầu dục 59">
              <a:extLst>
                <a:ext uri="{FF2B5EF4-FFF2-40B4-BE49-F238E27FC236}">
                  <a16:creationId xmlns:a16="http://schemas.microsoft.com/office/drawing/2014/main" id="{FA71EF9D-2377-C50F-6FC6-CA3F7861FD84}"/>
                </a:ext>
              </a:extLst>
            </p:cNvPr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1" name="Hộp Văn bản 60">
              <a:extLst>
                <a:ext uri="{FF2B5EF4-FFF2-40B4-BE49-F238E27FC236}">
                  <a16:creationId xmlns:a16="http://schemas.microsoft.com/office/drawing/2014/main" id="{FBB9EC32-600B-ED77-1F07-C5B63A95EAEE}"/>
                </a:ext>
              </a:extLst>
            </p:cNvPr>
            <p:cNvSpPr txBox="1"/>
            <p:nvPr/>
          </p:nvSpPr>
          <p:spPr>
            <a:xfrm>
              <a:off x="2662050" y="2694550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B</a:t>
              </a:r>
            </a:p>
          </p:txBody>
        </p:sp>
      </p:grpSp>
      <p:grpSp>
        <p:nvGrpSpPr>
          <p:cNvPr id="65" name="Nhóm 64">
            <a:extLst>
              <a:ext uri="{FF2B5EF4-FFF2-40B4-BE49-F238E27FC236}">
                <a16:creationId xmlns:a16="http://schemas.microsoft.com/office/drawing/2014/main" id="{6CC29441-970C-D4A0-2CBB-2CF2D48BA04E}"/>
              </a:ext>
            </a:extLst>
          </p:cNvPr>
          <p:cNvGrpSpPr/>
          <p:nvPr/>
        </p:nvGrpSpPr>
        <p:grpSpPr>
          <a:xfrm>
            <a:off x="3054966" y="5039414"/>
            <a:ext cx="6089033" cy="1387228"/>
            <a:chOff x="3579594" y="165101"/>
            <a:chExt cx="6516995" cy="1040421"/>
          </a:xfrm>
        </p:grpSpPr>
        <p:sp>
          <p:nvSpPr>
            <p:cNvPr id="68" name="Hình chữ nhật: Góc Tròn 67">
              <a:extLst>
                <a:ext uri="{FF2B5EF4-FFF2-40B4-BE49-F238E27FC236}">
                  <a16:creationId xmlns:a16="http://schemas.microsoft.com/office/drawing/2014/main" id="{18543B29-BC04-3F53-9B1F-3E9AE1F0EC57}"/>
                </a:ext>
              </a:extLst>
            </p:cNvPr>
            <p:cNvSpPr/>
            <p:nvPr/>
          </p:nvSpPr>
          <p:spPr>
            <a:xfrm>
              <a:off x="3947613" y="165101"/>
              <a:ext cx="5905542" cy="1040421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9" name="Hộp Văn bản 68">
              <a:extLst>
                <a:ext uri="{FF2B5EF4-FFF2-40B4-BE49-F238E27FC236}">
                  <a16:creationId xmlns:a16="http://schemas.microsoft.com/office/drawing/2014/main" id="{793D30DF-A491-92CF-0E8C-CDA38A3DC322}"/>
                </a:ext>
              </a:extLst>
            </p:cNvPr>
            <p:cNvSpPr txBox="1"/>
            <p:nvPr/>
          </p:nvSpPr>
          <p:spPr>
            <a:xfrm>
              <a:off x="3579594" y="287329"/>
              <a:ext cx="6516995" cy="900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Biển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báo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đường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dành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cho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người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đi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bộ</a:t>
              </a:r>
              <a:endParaRPr 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grpSp>
        <p:nvGrpSpPr>
          <p:cNvPr id="79" name="Nhóm 78">
            <a:extLst>
              <a:ext uri="{FF2B5EF4-FFF2-40B4-BE49-F238E27FC236}">
                <a16:creationId xmlns:a16="http://schemas.microsoft.com/office/drawing/2014/main" id="{622DD7CD-BA86-4BED-2D7C-7CF3E26B113A}"/>
              </a:ext>
            </a:extLst>
          </p:cNvPr>
          <p:cNvGrpSpPr/>
          <p:nvPr/>
        </p:nvGrpSpPr>
        <p:grpSpPr>
          <a:xfrm>
            <a:off x="2550391" y="5379803"/>
            <a:ext cx="807234" cy="1077218"/>
            <a:chOff x="2550391" y="4029393"/>
            <a:chExt cx="807234" cy="737160"/>
          </a:xfrm>
        </p:grpSpPr>
        <p:sp>
          <p:nvSpPr>
            <p:cNvPr id="66" name="Hình Bầu dục 65">
              <a:extLst>
                <a:ext uri="{FF2B5EF4-FFF2-40B4-BE49-F238E27FC236}">
                  <a16:creationId xmlns:a16="http://schemas.microsoft.com/office/drawing/2014/main" id="{EE7E1652-FCE3-790F-D494-24DFD6E1B6D5}"/>
                </a:ext>
              </a:extLst>
            </p:cNvPr>
            <p:cNvSpPr/>
            <p:nvPr/>
          </p:nvSpPr>
          <p:spPr>
            <a:xfrm>
              <a:off x="2550391" y="403485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7" name="Hộp Văn bản 66">
              <a:extLst>
                <a:ext uri="{FF2B5EF4-FFF2-40B4-BE49-F238E27FC236}">
                  <a16:creationId xmlns:a16="http://schemas.microsoft.com/office/drawing/2014/main" id="{985D6195-8229-C877-70D3-5286833C55ED}"/>
                </a:ext>
              </a:extLst>
            </p:cNvPr>
            <p:cNvSpPr txBox="1"/>
            <p:nvPr/>
          </p:nvSpPr>
          <p:spPr>
            <a:xfrm>
              <a:off x="2636093" y="4029393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C</a:t>
              </a:r>
            </a:p>
          </p:txBody>
        </p:sp>
      </p:grpSp>
      <p:pic>
        <p:nvPicPr>
          <p:cNvPr id="70" name="Picture 24">
            <a:extLst>
              <a:ext uri="{FF2B5EF4-FFF2-40B4-BE49-F238E27FC236}">
                <a16:creationId xmlns:a16="http://schemas.microsoft.com/office/drawing/2014/main" id="{DF44950A-A9D8-41AE-E9F7-AE5F108095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5258" y="2127391"/>
            <a:ext cx="843216" cy="990447"/>
          </a:xfrm>
          <a:prstGeom prst="rect">
            <a:avLst/>
          </a:prstGeom>
        </p:spPr>
      </p:pic>
      <p:pic>
        <p:nvPicPr>
          <p:cNvPr id="40" name="Picture 24">
            <a:extLst>
              <a:ext uri="{FF2B5EF4-FFF2-40B4-BE49-F238E27FC236}">
                <a16:creationId xmlns:a16="http://schemas.microsoft.com/office/drawing/2014/main" id="{2ABF04C3-E6F4-27EF-7AA4-8FCABE5C93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2175" y="3897044"/>
            <a:ext cx="841432" cy="949251"/>
          </a:xfrm>
          <a:prstGeom prst="rect">
            <a:avLst/>
          </a:prstGeom>
        </p:spPr>
      </p:pic>
      <p:pic>
        <p:nvPicPr>
          <p:cNvPr id="41" name="Picture 22">
            <a:extLst>
              <a:ext uri="{FF2B5EF4-FFF2-40B4-BE49-F238E27FC236}">
                <a16:creationId xmlns:a16="http://schemas.microsoft.com/office/drawing/2014/main" id="{CCEF1278-E0D2-707D-88CD-73443423D8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6262" y="5486399"/>
            <a:ext cx="830542" cy="939473"/>
          </a:xfrm>
          <a:prstGeom prst="rect">
            <a:avLst/>
          </a:prstGeom>
        </p:spPr>
      </p:pic>
      <p:sp>
        <p:nvSpPr>
          <p:cNvPr id="72" name="Hình chữ nhật: Góc Tròn 71">
            <a:extLst>
              <a:ext uri="{FF2B5EF4-FFF2-40B4-BE49-F238E27FC236}">
                <a16:creationId xmlns:a16="http://schemas.microsoft.com/office/drawing/2014/main" id="{25F141BF-98D1-1356-F7AF-D76687CD9784}"/>
              </a:ext>
            </a:extLst>
          </p:cNvPr>
          <p:cNvSpPr/>
          <p:nvPr/>
        </p:nvSpPr>
        <p:spPr>
          <a:xfrm>
            <a:off x="2131075" y="437122"/>
            <a:ext cx="4902200" cy="14054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B43F"/>
              </a:solidFill>
              <a:latin typeface="Calibri"/>
              <a:sym typeface="Arial"/>
            </a:endParaRPr>
          </a:p>
        </p:txBody>
      </p:sp>
      <p:grpSp>
        <p:nvGrpSpPr>
          <p:cNvPr id="73" name="Nhóm 72">
            <a:extLst>
              <a:ext uri="{FF2B5EF4-FFF2-40B4-BE49-F238E27FC236}">
                <a16:creationId xmlns:a16="http://schemas.microsoft.com/office/drawing/2014/main" id="{D44ED9BF-B97F-7F7D-DE81-AAC72D775085}"/>
              </a:ext>
            </a:extLst>
          </p:cNvPr>
          <p:cNvGrpSpPr/>
          <p:nvPr/>
        </p:nvGrpSpPr>
        <p:grpSpPr>
          <a:xfrm>
            <a:off x="996424" y="190060"/>
            <a:ext cx="5839614" cy="1984771"/>
            <a:chOff x="355600" y="215900"/>
            <a:chExt cx="5511800" cy="1043549"/>
          </a:xfrm>
        </p:grpSpPr>
        <p:sp>
          <p:nvSpPr>
            <p:cNvPr id="74" name="Hình chữ nhật: Góc Tròn 73">
              <a:extLst>
                <a:ext uri="{FF2B5EF4-FFF2-40B4-BE49-F238E27FC236}">
                  <a16:creationId xmlns:a16="http://schemas.microsoft.com/office/drawing/2014/main" id="{8D26D2EB-BB5C-57E7-C5AE-C997F3BCE1E6}"/>
                </a:ext>
              </a:extLst>
            </p:cNvPr>
            <p:cNvSpPr/>
            <p:nvPr/>
          </p:nvSpPr>
          <p:spPr>
            <a:xfrm>
              <a:off x="355600" y="215900"/>
              <a:ext cx="5511800" cy="792866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DF0DF"/>
                </a:solidFill>
                <a:latin typeface="Calibri"/>
                <a:sym typeface="Arial"/>
              </a:endParaRPr>
            </a:p>
          </p:txBody>
        </p:sp>
        <p:sp>
          <p:nvSpPr>
            <p:cNvPr id="75" name="Hộp Văn bản 74">
              <a:extLst>
                <a:ext uri="{FF2B5EF4-FFF2-40B4-BE49-F238E27FC236}">
                  <a16:creationId xmlns:a16="http://schemas.microsoft.com/office/drawing/2014/main" id="{F1574F3E-4B1A-1F45-BFE1-44B3CAA7E5F2}"/>
                </a:ext>
              </a:extLst>
            </p:cNvPr>
            <p:cNvSpPr txBox="1"/>
            <p:nvPr/>
          </p:nvSpPr>
          <p:spPr>
            <a:xfrm>
              <a:off x="498778" y="347918"/>
              <a:ext cx="5225446" cy="911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5333" b="1" kern="0" dirty="0" err="1">
                  <a:latin typeface="Times New Roman" pitchFamily="18" charset="0"/>
                  <a:cs typeface="Times New Roman" pitchFamily="18" charset="0"/>
                  <a:sym typeface="Arial"/>
                </a:rPr>
                <a:t>Câu</a:t>
              </a:r>
              <a:r>
                <a:rPr lang="en-US" sz="5333" b="1" kern="0" dirty="0">
                  <a:latin typeface="Times New Roman" pitchFamily="18" charset="0"/>
                  <a:cs typeface="Times New Roman" pitchFamily="18" charset="0"/>
                  <a:sym typeface="Arial"/>
                </a:rPr>
                <a:t> 1: </a:t>
              </a:r>
              <a:r>
                <a:rPr lang="en-US" sz="5333" b="1" kern="0" dirty="0" err="1">
                  <a:latin typeface="Times New Roman" pitchFamily="18" charset="0"/>
                  <a:cs typeface="Times New Roman" pitchFamily="18" charset="0"/>
                  <a:sym typeface="Arial"/>
                </a:rPr>
                <a:t>Biển</a:t>
              </a:r>
              <a:r>
                <a:rPr lang="en-US" sz="5333" b="1" kern="0" dirty="0"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5333" b="1" kern="0" dirty="0" err="1">
                  <a:latin typeface="Times New Roman" pitchFamily="18" charset="0"/>
                  <a:cs typeface="Times New Roman" pitchFamily="18" charset="0"/>
                  <a:sym typeface="Arial"/>
                </a:rPr>
                <a:t>báo</a:t>
              </a:r>
              <a:r>
                <a:rPr lang="en-US" sz="5333" b="1" kern="0" dirty="0">
                  <a:latin typeface="Times New Roman" pitchFamily="18" charset="0"/>
                  <a:cs typeface="Times New Roman" pitchFamily="18" charset="0"/>
                  <a:sym typeface="Arial"/>
                </a:rPr>
                <a:t>? </a:t>
              </a:r>
              <a:r>
                <a:rPr lang="en-US" sz="5333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tên</a:t>
              </a:r>
              <a:r>
                <a:rPr lang="en-US" sz="5333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gì</a:t>
              </a:r>
              <a:r>
                <a:rPr lang="en-US" sz="5333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?</a:t>
              </a:r>
            </a:p>
          </p:txBody>
        </p:sp>
        <p:sp>
          <p:nvSpPr>
            <p:cNvPr id="76" name="Hình chữ nhật: Góc Tròn 75">
              <a:extLst>
                <a:ext uri="{FF2B5EF4-FFF2-40B4-BE49-F238E27FC236}">
                  <a16:creationId xmlns:a16="http://schemas.microsoft.com/office/drawing/2014/main" id="{D94D17D0-3909-AC5B-63E3-755E46EA9393}"/>
                </a:ext>
              </a:extLst>
            </p:cNvPr>
            <p:cNvSpPr/>
            <p:nvPr/>
          </p:nvSpPr>
          <p:spPr>
            <a:xfrm>
              <a:off x="452808" y="294389"/>
              <a:ext cx="5317384" cy="643516"/>
            </a:xfrm>
            <a:prstGeom prst="roundRect">
              <a:avLst/>
            </a:prstGeom>
            <a:noFill/>
            <a:ln w="19050">
              <a:solidFill>
                <a:srgbClr val="FFFF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44" name="Hình ảnh 43">
            <a:hlinkClick r:id="rId8" action="ppaction://hlinksldjump"/>
            <a:extLst>
              <a:ext uri="{FF2B5EF4-FFF2-40B4-BE49-F238E27FC236}">
                <a16:creationId xmlns:a16="http://schemas.microsoft.com/office/drawing/2014/main" id="{9AC70964-4389-909E-FFD1-B5B61D684F2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54376" r="48989"/>
          <a:stretch/>
        </p:blipFill>
        <p:spPr>
          <a:xfrm>
            <a:off x="6830046" y="173914"/>
            <a:ext cx="1278476" cy="1524615"/>
          </a:xfrm>
          <a:prstGeom prst="rect">
            <a:avLst/>
          </a:prstGeom>
        </p:spPr>
      </p:pic>
      <p:pic>
        <p:nvPicPr>
          <p:cNvPr id="45" name="Picture 5">
            <a:extLst>
              <a:ext uri="{FF2B5EF4-FFF2-40B4-BE49-F238E27FC236}">
                <a16:creationId xmlns:a16="http://schemas.microsoft.com/office/drawing/2014/main" id="{3600C3A3-DD7E-D316-DDA9-56E8C288F81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7989869" y="283580"/>
            <a:ext cx="1155567" cy="112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86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5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Nhóm 31">
            <a:extLst>
              <a:ext uri="{FF2B5EF4-FFF2-40B4-BE49-F238E27FC236}">
                <a16:creationId xmlns:a16="http://schemas.microsoft.com/office/drawing/2014/main" id="{3581D351-DF56-DA35-0B8A-D78FC77793DF}"/>
              </a:ext>
            </a:extLst>
          </p:cNvPr>
          <p:cNvGrpSpPr/>
          <p:nvPr/>
        </p:nvGrpSpPr>
        <p:grpSpPr>
          <a:xfrm>
            <a:off x="2968876" y="1663791"/>
            <a:ext cx="5709761" cy="1483347"/>
            <a:chOff x="3497380" y="165100"/>
            <a:chExt cx="6516995" cy="776557"/>
          </a:xfrm>
        </p:grpSpPr>
        <p:sp>
          <p:nvSpPr>
            <p:cNvPr id="33" name="Hình chữ nhật: Góc Tròn 32">
              <a:extLst>
                <a:ext uri="{FF2B5EF4-FFF2-40B4-BE49-F238E27FC236}">
                  <a16:creationId xmlns:a16="http://schemas.microsoft.com/office/drawing/2014/main" id="{AD93187D-353B-19AF-BD4D-F0F9CCCEF348}"/>
                </a:ext>
              </a:extLst>
            </p:cNvPr>
            <p:cNvSpPr/>
            <p:nvPr/>
          </p:nvSpPr>
          <p:spPr>
            <a:xfrm>
              <a:off x="3947612" y="165100"/>
              <a:ext cx="5842438" cy="77655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34" name="Hộp Văn bản 33">
              <a:extLst>
                <a:ext uri="{FF2B5EF4-FFF2-40B4-BE49-F238E27FC236}">
                  <a16:creationId xmlns:a16="http://schemas.microsoft.com/office/drawing/2014/main" id="{5CB7E793-DCA5-3307-19D7-F9026BEA7C32}"/>
                </a:ext>
              </a:extLst>
            </p:cNvPr>
            <p:cNvSpPr txBox="1"/>
            <p:nvPr/>
          </p:nvSpPr>
          <p:spPr>
            <a:xfrm>
              <a:off x="3497380" y="222156"/>
              <a:ext cx="6516995" cy="628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Biển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báo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đường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dành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cho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người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đi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bộ</a:t>
              </a:r>
              <a:endParaRPr 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grpSp>
        <p:nvGrpSpPr>
          <p:cNvPr id="77" name="Nhóm 76">
            <a:extLst>
              <a:ext uri="{FF2B5EF4-FFF2-40B4-BE49-F238E27FC236}">
                <a16:creationId xmlns:a16="http://schemas.microsoft.com/office/drawing/2014/main" id="{D92E23F4-A14E-561B-18F3-ED28A102BF51}"/>
              </a:ext>
            </a:extLst>
          </p:cNvPr>
          <p:cNvGrpSpPr/>
          <p:nvPr/>
        </p:nvGrpSpPr>
        <p:grpSpPr>
          <a:xfrm>
            <a:off x="2565258" y="2026787"/>
            <a:ext cx="807234" cy="1018042"/>
            <a:chOff x="2572485" y="1544816"/>
            <a:chExt cx="807234" cy="763532"/>
          </a:xfrm>
        </p:grpSpPr>
        <p:sp>
          <p:nvSpPr>
            <p:cNvPr id="56" name="Hình Bầu dục 55">
              <a:extLst>
                <a:ext uri="{FF2B5EF4-FFF2-40B4-BE49-F238E27FC236}">
                  <a16:creationId xmlns:a16="http://schemas.microsoft.com/office/drawing/2014/main" id="{146F0777-8065-61F5-0395-5953EB6C71E9}"/>
                </a:ext>
              </a:extLst>
            </p:cNvPr>
            <p:cNvSpPr/>
            <p:nvPr/>
          </p:nvSpPr>
          <p:spPr>
            <a:xfrm>
              <a:off x="2572485" y="1588891"/>
              <a:ext cx="807234" cy="719457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52" name="Hộp Văn bản 51">
              <a:extLst>
                <a:ext uri="{FF2B5EF4-FFF2-40B4-BE49-F238E27FC236}">
                  <a16:creationId xmlns:a16="http://schemas.microsoft.com/office/drawing/2014/main" id="{5648FAE4-4584-247C-A1B0-326AD5910855}"/>
                </a:ext>
              </a:extLst>
            </p:cNvPr>
            <p:cNvSpPr txBox="1"/>
            <p:nvPr/>
          </p:nvSpPr>
          <p:spPr>
            <a:xfrm>
              <a:off x="2672591" y="1544816"/>
              <a:ext cx="613650" cy="7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867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A</a:t>
              </a:r>
            </a:p>
          </p:txBody>
        </p:sp>
      </p:grpSp>
      <p:grpSp>
        <p:nvGrpSpPr>
          <p:cNvPr id="59" name="Nhóm 58">
            <a:extLst>
              <a:ext uri="{FF2B5EF4-FFF2-40B4-BE49-F238E27FC236}">
                <a16:creationId xmlns:a16="http://schemas.microsoft.com/office/drawing/2014/main" id="{FF749A41-83E1-B55C-D812-9F27117102E5}"/>
              </a:ext>
            </a:extLst>
          </p:cNvPr>
          <p:cNvGrpSpPr/>
          <p:nvPr/>
        </p:nvGrpSpPr>
        <p:grpSpPr>
          <a:xfrm>
            <a:off x="3307269" y="5263109"/>
            <a:ext cx="5486749" cy="1658889"/>
            <a:chOff x="3834135" y="165100"/>
            <a:chExt cx="6262454" cy="1244167"/>
          </a:xfrm>
        </p:grpSpPr>
        <p:sp>
          <p:nvSpPr>
            <p:cNvPr id="62" name="Hình chữ nhật: Góc Tròn 61">
              <a:extLst>
                <a:ext uri="{FF2B5EF4-FFF2-40B4-BE49-F238E27FC236}">
                  <a16:creationId xmlns:a16="http://schemas.microsoft.com/office/drawing/2014/main" id="{A59E173C-34EC-C046-F706-C83740FC8189}"/>
                </a:ext>
              </a:extLst>
            </p:cNvPr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3" name="Hộp Văn bản 62">
              <a:extLst>
                <a:ext uri="{FF2B5EF4-FFF2-40B4-BE49-F238E27FC236}">
                  <a16:creationId xmlns:a16="http://schemas.microsoft.com/office/drawing/2014/main" id="{5991F0FD-5D8B-1D80-BD83-FAD3E4531A23}"/>
                </a:ext>
              </a:extLst>
            </p:cNvPr>
            <p:cNvSpPr txBox="1"/>
            <p:nvPr/>
          </p:nvSpPr>
          <p:spPr>
            <a:xfrm>
              <a:off x="3834135" y="287329"/>
              <a:ext cx="6262454" cy="900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Biển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báo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cầu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vượt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qua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đường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cho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người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đi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bộ</a:t>
              </a:r>
              <a:endParaRPr 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grpSp>
        <p:nvGrpSpPr>
          <p:cNvPr id="78" name="Nhóm 77">
            <a:extLst>
              <a:ext uri="{FF2B5EF4-FFF2-40B4-BE49-F238E27FC236}">
                <a16:creationId xmlns:a16="http://schemas.microsoft.com/office/drawing/2014/main" id="{7674D9E2-9E98-6534-36B3-C4528447C4E0}"/>
              </a:ext>
            </a:extLst>
          </p:cNvPr>
          <p:cNvGrpSpPr/>
          <p:nvPr/>
        </p:nvGrpSpPr>
        <p:grpSpPr>
          <a:xfrm>
            <a:off x="2579681" y="5561402"/>
            <a:ext cx="807234" cy="1085172"/>
            <a:chOff x="2566598" y="2694550"/>
            <a:chExt cx="807234" cy="742603"/>
          </a:xfrm>
        </p:grpSpPr>
        <p:sp>
          <p:nvSpPr>
            <p:cNvPr id="60" name="Hình Bầu dục 59">
              <a:extLst>
                <a:ext uri="{FF2B5EF4-FFF2-40B4-BE49-F238E27FC236}">
                  <a16:creationId xmlns:a16="http://schemas.microsoft.com/office/drawing/2014/main" id="{FA71EF9D-2377-C50F-6FC6-CA3F7861FD84}"/>
                </a:ext>
              </a:extLst>
            </p:cNvPr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1" name="Hộp Văn bản 60">
              <a:extLst>
                <a:ext uri="{FF2B5EF4-FFF2-40B4-BE49-F238E27FC236}">
                  <a16:creationId xmlns:a16="http://schemas.microsoft.com/office/drawing/2014/main" id="{FBB9EC32-600B-ED77-1F07-C5B63A95EAEE}"/>
                </a:ext>
              </a:extLst>
            </p:cNvPr>
            <p:cNvSpPr txBox="1"/>
            <p:nvPr/>
          </p:nvSpPr>
          <p:spPr>
            <a:xfrm>
              <a:off x="2662050" y="2694550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C</a:t>
              </a:r>
            </a:p>
          </p:txBody>
        </p:sp>
      </p:grpSp>
      <p:grpSp>
        <p:nvGrpSpPr>
          <p:cNvPr id="65" name="Nhóm 64">
            <a:extLst>
              <a:ext uri="{FF2B5EF4-FFF2-40B4-BE49-F238E27FC236}">
                <a16:creationId xmlns:a16="http://schemas.microsoft.com/office/drawing/2014/main" id="{6CC29441-970C-D4A0-2CBB-2CF2D48BA04E}"/>
              </a:ext>
            </a:extLst>
          </p:cNvPr>
          <p:cNvGrpSpPr/>
          <p:nvPr/>
        </p:nvGrpSpPr>
        <p:grpSpPr>
          <a:xfrm>
            <a:off x="3373575" y="3415350"/>
            <a:ext cx="5212620" cy="1658889"/>
            <a:chOff x="3909816" y="165100"/>
            <a:chExt cx="5949566" cy="1244167"/>
          </a:xfrm>
        </p:grpSpPr>
        <p:sp>
          <p:nvSpPr>
            <p:cNvPr id="68" name="Hình chữ nhật: Góc Tròn 67">
              <a:extLst>
                <a:ext uri="{FF2B5EF4-FFF2-40B4-BE49-F238E27FC236}">
                  <a16:creationId xmlns:a16="http://schemas.microsoft.com/office/drawing/2014/main" id="{18543B29-BC04-3F53-9B1F-3E9AE1F0EC57}"/>
                </a:ext>
              </a:extLst>
            </p:cNvPr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9" name="Hộp Văn bản 68">
              <a:extLst>
                <a:ext uri="{FF2B5EF4-FFF2-40B4-BE49-F238E27FC236}">
                  <a16:creationId xmlns:a16="http://schemas.microsoft.com/office/drawing/2014/main" id="{793D30DF-A491-92CF-0E8C-CDA38A3DC322}"/>
                </a:ext>
              </a:extLst>
            </p:cNvPr>
            <p:cNvSpPr txBox="1"/>
            <p:nvPr/>
          </p:nvSpPr>
          <p:spPr>
            <a:xfrm>
              <a:off x="3909816" y="287329"/>
              <a:ext cx="5949566" cy="900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Biển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báo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đường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người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đi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bộ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sang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ngang</a:t>
              </a:r>
              <a:endParaRPr 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grpSp>
        <p:nvGrpSpPr>
          <p:cNvPr id="79" name="Nhóm 78">
            <a:extLst>
              <a:ext uri="{FF2B5EF4-FFF2-40B4-BE49-F238E27FC236}">
                <a16:creationId xmlns:a16="http://schemas.microsoft.com/office/drawing/2014/main" id="{622DD7CD-BA86-4BED-2D7C-7CF3E26B113A}"/>
              </a:ext>
            </a:extLst>
          </p:cNvPr>
          <p:cNvGrpSpPr/>
          <p:nvPr/>
        </p:nvGrpSpPr>
        <p:grpSpPr>
          <a:xfrm>
            <a:off x="2480259" y="3700331"/>
            <a:ext cx="807234" cy="1077218"/>
            <a:chOff x="2550391" y="4029393"/>
            <a:chExt cx="807234" cy="737160"/>
          </a:xfrm>
        </p:grpSpPr>
        <p:sp>
          <p:nvSpPr>
            <p:cNvPr id="66" name="Hình Bầu dục 65">
              <a:extLst>
                <a:ext uri="{FF2B5EF4-FFF2-40B4-BE49-F238E27FC236}">
                  <a16:creationId xmlns:a16="http://schemas.microsoft.com/office/drawing/2014/main" id="{EE7E1652-FCE3-790F-D494-24DFD6E1B6D5}"/>
                </a:ext>
              </a:extLst>
            </p:cNvPr>
            <p:cNvSpPr/>
            <p:nvPr/>
          </p:nvSpPr>
          <p:spPr>
            <a:xfrm>
              <a:off x="2550391" y="403485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7" name="Hộp Văn bản 66">
              <a:extLst>
                <a:ext uri="{FF2B5EF4-FFF2-40B4-BE49-F238E27FC236}">
                  <a16:creationId xmlns:a16="http://schemas.microsoft.com/office/drawing/2014/main" id="{985D6195-8229-C877-70D3-5286833C55ED}"/>
                </a:ext>
              </a:extLst>
            </p:cNvPr>
            <p:cNvSpPr txBox="1"/>
            <p:nvPr/>
          </p:nvSpPr>
          <p:spPr>
            <a:xfrm>
              <a:off x="2636093" y="4029393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B</a:t>
              </a:r>
            </a:p>
          </p:txBody>
        </p:sp>
      </p:grpSp>
      <p:pic>
        <p:nvPicPr>
          <p:cNvPr id="70" name="Picture 24">
            <a:extLst>
              <a:ext uri="{FF2B5EF4-FFF2-40B4-BE49-F238E27FC236}">
                <a16:creationId xmlns:a16="http://schemas.microsoft.com/office/drawing/2014/main" id="{DF44950A-A9D8-41AE-E9F7-AE5F108095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5258" y="2118657"/>
            <a:ext cx="843216" cy="999181"/>
          </a:xfrm>
          <a:prstGeom prst="rect">
            <a:avLst/>
          </a:prstGeom>
        </p:spPr>
      </p:pic>
      <p:pic>
        <p:nvPicPr>
          <p:cNvPr id="40" name="Picture 24">
            <a:extLst>
              <a:ext uri="{FF2B5EF4-FFF2-40B4-BE49-F238E27FC236}">
                <a16:creationId xmlns:a16="http://schemas.microsoft.com/office/drawing/2014/main" id="{2ABF04C3-E6F4-27EF-7AA4-8FCABE5C93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9682" y="5619755"/>
            <a:ext cx="841432" cy="1076312"/>
          </a:xfrm>
          <a:prstGeom prst="rect">
            <a:avLst/>
          </a:prstGeom>
        </p:spPr>
      </p:pic>
      <p:pic>
        <p:nvPicPr>
          <p:cNvPr id="41" name="Picture 22">
            <a:extLst>
              <a:ext uri="{FF2B5EF4-FFF2-40B4-BE49-F238E27FC236}">
                <a16:creationId xmlns:a16="http://schemas.microsoft.com/office/drawing/2014/main" id="{CCEF1278-E0D2-707D-88CD-73443423D8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6727" y="3721761"/>
            <a:ext cx="830542" cy="1046068"/>
          </a:xfrm>
          <a:prstGeom prst="rect">
            <a:avLst/>
          </a:prstGeom>
        </p:spPr>
      </p:pic>
      <p:sp>
        <p:nvSpPr>
          <p:cNvPr id="72" name="Hình chữ nhật: Góc Tròn 71">
            <a:extLst>
              <a:ext uri="{FF2B5EF4-FFF2-40B4-BE49-F238E27FC236}">
                <a16:creationId xmlns:a16="http://schemas.microsoft.com/office/drawing/2014/main" id="{25F141BF-98D1-1356-F7AF-D76687CD9784}"/>
              </a:ext>
            </a:extLst>
          </p:cNvPr>
          <p:cNvSpPr/>
          <p:nvPr/>
        </p:nvSpPr>
        <p:spPr>
          <a:xfrm>
            <a:off x="2131075" y="437122"/>
            <a:ext cx="4902200" cy="14054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B43F"/>
              </a:solidFill>
              <a:latin typeface="Calibri"/>
              <a:sym typeface="Arial"/>
            </a:endParaRPr>
          </a:p>
        </p:txBody>
      </p:sp>
      <p:grpSp>
        <p:nvGrpSpPr>
          <p:cNvPr id="73" name="Nhóm 72">
            <a:extLst>
              <a:ext uri="{FF2B5EF4-FFF2-40B4-BE49-F238E27FC236}">
                <a16:creationId xmlns:a16="http://schemas.microsoft.com/office/drawing/2014/main" id="{D44ED9BF-B97F-7F7D-DE81-AAC72D775085}"/>
              </a:ext>
            </a:extLst>
          </p:cNvPr>
          <p:cNvGrpSpPr/>
          <p:nvPr/>
        </p:nvGrpSpPr>
        <p:grpSpPr>
          <a:xfrm>
            <a:off x="935039" y="161934"/>
            <a:ext cx="5895006" cy="1956724"/>
            <a:chOff x="355600" y="215900"/>
            <a:chExt cx="5511800" cy="1158170"/>
          </a:xfrm>
        </p:grpSpPr>
        <p:sp>
          <p:nvSpPr>
            <p:cNvPr id="74" name="Hình chữ nhật: Góc Tròn 73">
              <a:extLst>
                <a:ext uri="{FF2B5EF4-FFF2-40B4-BE49-F238E27FC236}">
                  <a16:creationId xmlns:a16="http://schemas.microsoft.com/office/drawing/2014/main" id="{8D26D2EB-BB5C-57E7-C5AE-C997F3BCE1E6}"/>
                </a:ext>
              </a:extLst>
            </p:cNvPr>
            <p:cNvSpPr/>
            <p:nvPr/>
          </p:nvSpPr>
          <p:spPr>
            <a:xfrm>
              <a:off x="355600" y="215900"/>
              <a:ext cx="5511800" cy="792866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DF0DF"/>
                </a:solidFill>
                <a:latin typeface="Calibri"/>
                <a:sym typeface="Arial"/>
              </a:endParaRPr>
            </a:p>
          </p:txBody>
        </p:sp>
        <p:sp>
          <p:nvSpPr>
            <p:cNvPr id="75" name="Hộp Văn bản 74">
              <a:extLst>
                <a:ext uri="{FF2B5EF4-FFF2-40B4-BE49-F238E27FC236}">
                  <a16:creationId xmlns:a16="http://schemas.microsoft.com/office/drawing/2014/main" id="{F1574F3E-4B1A-1F45-BFE1-44B3CAA7E5F2}"/>
                </a:ext>
              </a:extLst>
            </p:cNvPr>
            <p:cNvSpPr txBox="1"/>
            <p:nvPr/>
          </p:nvSpPr>
          <p:spPr>
            <a:xfrm>
              <a:off x="498778" y="347918"/>
              <a:ext cx="5225446" cy="1026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5333" b="1" kern="0" dirty="0" err="1">
                  <a:latin typeface="Times New Roman" pitchFamily="18" charset="0"/>
                  <a:cs typeface="Times New Roman" pitchFamily="18" charset="0"/>
                  <a:sym typeface="Arial"/>
                </a:rPr>
                <a:t>Câu</a:t>
              </a:r>
              <a:r>
                <a:rPr lang="en-US" sz="5333" b="1" kern="0" dirty="0">
                  <a:latin typeface="Times New Roman" pitchFamily="18" charset="0"/>
                  <a:cs typeface="Times New Roman" pitchFamily="18" charset="0"/>
                  <a:sym typeface="Arial"/>
                </a:rPr>
                <a:t> 2:</a:t>
              </a:r>
              <a:r>
                <a:rPr lang="en-US" sz="5333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: </a:t>
              </a:r>
              <a:r>
                <a:rPr lang="en-US" sz="5333" b="1" kern="0" dirty="0" err="1">
                  <a:latin typeface="Times New Roman" pitchFamily="18" charset="0"/>
                  <a:cs typeface="Times New Roman" pitchFamily="18" charset="0"/>
                  <a:sym typeface="Arial"/>
                </a:rPr>
                <a:t>Biển</a:t>
              </a:r>
              <a:r>
                <a:rPr lang="en-US" sz="5333" b="1" kern="0" dirty="0"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5333" b="1" kern="0" dirty="0" err="1">
                  <a:latin typeface="Times New Roman" pitchFamily="18" charset="0"/>
                  <a:cs typeface="Times New Roman" pitchFamily="18" charset="0"/>
                  <a:sym typeface="Arial"/>
                </a:rPr>
                <a:t>báo</a:t>
              </a:r>
              <a:r>
                <a:rPr lang="en-US" sz="5333" b="1" kern="0" dirty="0">
                  <a:latin typeface="Times New Roman" pitchFamily="18" charset="0"/>
                  <a:cs typeface="Times New Roman" pitchFamily="18" charset="0"/>
                  <a:sym typeface="Arial"/>
                </a:rPr>
                <a:t>? </a:t>
              </a:r>
              <a:r>
                <a:rPr lang="en-US" sz="5333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tên</a:t>
              </a:r>
              <a:r>
                <a:rPr lang="en-US" sz="5333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gì</a:t>
              </a:r>
              <a:r>
                <a:rPr lang="en-US" sz="5333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?</a:t>
              </a:r>
            </a:p>
          </p:txBody>
        </p:sp>
        <p:sp>
          <p:nvSpPr>
            <p:cNvPr id="76" name="Hình chữ nhật: Góc Tròn 75">
              <a:extLst>
                <a:ext uri="{FF2B5EF4-FFF2-40B4-BE49-F238E27FC236}">
                  <a16:creationId xmlns:a16="http://schemas.microsoft.com/office/drawing/2014/main" id="{D94D17D0-3909-AC5B-63E3-755E46EA9393}"/>
                </a:ext>
              </a:extLst>
            </p:cNvPr>
            <p:cNvSpPr/>
            <p:nvPr/>
          </p:nvSpPr>
          <p:spPr>
            <a:xfrm>
              <a:off x="452808" y="294389"/>
              <a:ext cx="5317384" cy="643516"/>
            </a:xfrm>
            <a:prstGeom prst="roundRect">
              <a:avLst/>
            </a:prstGeom>
            <a:noFill/>
            <a:ln w="19050">
              <a:solidFill>
                <a:srgbClr val="FFFF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2" name="Nhóm 1">
            <a:extLst>
              <a:ext uri="{FF2B5EF4-FFF2-40B4-BE49-F238E27FC236}">
                <a16:creationId xmlns:a16="http://schemas.microsoft.com/office/drawing/2014/main" id="{5F10FEAF-8396-D690-B1BA-A687D7CCC74E}"/>
              </a:ext>
            </a:extLst>
          </p:cNvPr>
          <p:cNvGrpSpPr/>
          <p:nvPr/>
        </p:nvGrpSpPr>
        <p:grpSpPr>
          <a:xfrm>
            <a:off x="172631" y="1839030"/>
            <a:ext cx="1808699" cy="5172955"/>
            <a:chOff x="172630" y="1379272"/>
            <a:chExt cx="1808699" cy="3879716"/>
          </a:xfrm>
        </p:grpSpPr>
        <p:grpSp>
          <p:nvGrpSpPr>
            <p:cNvPr id="38" name="Nhóm 37">
              <a:extLst>
                <a:ext uri="{FF2B5EF4-FFF2-40B4-BE49-F238E27FC236}">
                  <a16:creationId xmlns:a16="http://schemas.microsoft.com/office/drawing/2014/main" id="{6FE194FD-F711-40D5-53E8-92EE2C813C57}"/>
                </a:ext>
              </a:extLst>
            </p:cNvPr>
            <p:cNvGrpSpPr/>
            <p:nvPr/>
          </p:nvGrpSpPr>
          <p:grpSpPr>
            <a:xfrm>
              <a:off x="935038" y="2961964"/>
              <a:ext cx="319500" cy="2297024"/>
              <a:chOff x="897575" y="2960775"/>
              <a:chExt cx="319500" cy="2297024"/>
            </a:xfrm>
            <a:solidFill>
              <a:schemeClr val="tx1">
                <a:lumMod val="10000"/>
              </a:schemeClr>
            </a:solidFill>
          </p:grpSpPr>
          <p:sp>
            <p:nvSpPr>
              <p:cNvPr id="24" name="Google Shape;5864;p73">
                <a:extLst>
                  <a:ext uri="{FF2B5EF4-FFF2-40B4-BE49-F238E27FC236}">
                    <a16:creationId xmlns:a16="http://schemas.microsoft.com/office/drawing/2014/main" id="{B7079F14-DB52-1B8B-8F24-913A7C93C614}"/>
                  </a:ext>
                </a:extLst>
              </p:cNvPr>
              <p:cNvSpPr/>
              <p:nvPr/>
            </p:nvSpPr>
            <p:spPr>
              <a:xfrm>
                <a:off x="982871" y="2960775"/>
                <a:ext cx="148624" cy="1801487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30495" extrusionOk="0">
                    <a:moveTo>
                      <a:pt x="1" y="1"/>
                    </a:moveTo>
                    <a:lnTo>
                      <a:pt x="1" y="29869"/>
                    </a:lnTo>
                    <a:cubicBezTo>
                      <a:pt x="1" y="30224"/>
                      <a:pt x="309" y="30494"/>
                      <a:pt x="664" y="30494"/>
                    </a:cubicBezTo>
                    <a:cubicBezTo>
                      <a:pt x="1009" y="30494"/>
                      <a:pt x="1289" y="30224"/>
                      <a:pt x="1289" y="29869"/>
                    </a:cubicBezTo>
                    <a:lnTo>
                      <a:pt x="128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5872;p73">
                <a:extLst>
                  <a:ext uri="{FF2B5EF4-FFF2-40B4-BE49-F238E27FC236}">
                    <a16:creationId xmlns:a16="http://schemas.microsoft.com/office/drawing/2014/main" id="{830EF3DF-11C3-01ED-37F0-088D2C9F301E}"/>
                  </a:ext>
                </a:extLst>
              </p:cNvPr>
              <p:cNvSpPr/>
              <p:nvPr/>
            </p:nvSpPr>
            <p:spPr>
              <a:xfrm>
                <a:off x="897575" y="4276499"/>
                <a:ext cx="319500" cy="981300"/>
              </a:xfrm>
              <a:prstGeom prst="snip2SameRect">
                <a:avLst>
                  <a:gd name="adj1" fmla="val 21830"/>
                  <a:gd name="adj2" fmla="val 0"/>
                </a:avLst>
              </a:pr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43" name="Hình ảnh 42">
              <a:extLst>
                <a:ext uri="{FF2B5EF4-FFF2-40B4-BE49-F238E27FC236}">
                  <a16:creationId xmlns:a16="http://schemas.microsoft.com/office/drawing/2014/main" id="{5A580C45-6952-3A24-2DD6-B070A0B5597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72630" y="1379272"/>
              <a:ext cx="1808699" cy="1808699"/>
            </a:xfrm>
            <a:prstGeom prst="rect">
              <a:avLst/>
            </a:prstGeom>
          </p:spPr>
        </p:pic>
      </p:grpSp>
      <p:pic>
        <p:nvPicPr>
          <p:cNvPr id="46" name="Hình ảnh 45">
            <a:hlinkClick r:id="rId8" action="ppaction://hlinksldjump"/>
            <a:extLst>
              <a:ext uri="{FF2B5EF4-FFF2-40B4-BE49-F238E27FC236}">
                <a16:creationId xmlns:a16="http://schemas.microsoft.com/office/drawing/2014/main" id="{E67A5AA8-1C86-C52A-7E0F-4708865BED4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54376" r="48989"/>
          <a:stretch/>
        </p:blipFill>
        <p:spPr>
          <a:xfrm>
            <a:off x="6830046" y="173914"/>
            <a:ext cx="1278476" cy="1524615"/>
          </a:xfrm>
          <a:prstGeom prst="rect">
            <a:avLst/>
          </a:prstGeom>
        </p:spPr>
      </p:pic>
      <p:pic>
        <p:nvPicPr>
          <p:cNvPr id="47" name="Picture 5">
            <a:extLst>
              <a:ext uri="{FF2B5EF4-FFF2-40B4-BE49-F238E27FC236}">
                <a16:creationId xmlns:a16="http://schemas.microsoft.com/office/drawing/2014/main" id="{B4600714-CFE8-112B-61E9-BCEC1D23AC6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7989869" y="283580"/>
            <a:ext cx="1155567" cy="112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02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Nhóm 31">
            <a:extLst>
              <a:ext uri="{FF2B5EF4-FFF2-40B4-BE49-F238E27FC236}">
                <a16:creationId xmlns:a16="http://schemas.microsoft.com/office/drawing/2014/main" id="{3581D351-DF56-DA35-0B8A-D78FC77793DF}"/>
              </a:ext>
            </a:extLst>
          </p:cNvPr>
          <p:cNvGrpSpPr/>
          <p:nvPr/>
        </p:nvGrpSpPr>
        <p:grpSpPr>
          <a:xfrm>
            <a:off x="2525631" y="3536549"/>
            <a:ext cx="6142337" cy="1492652"/>
            <a:chOff x="3175538" y="165100"/>
            <a:chExt cx="6516995" cy="776557"/>
          </a:xfrm>
        </p:grpSpPr>
        <p:sp>
          <p:nvSpPr>
            <p:cNvPr id="33" name="Hình chữ nhật: Góc Tròn 32">
              <a:extLst>
                <a:ext uri="{FF2B5EF4-FFF2-40B4-BE49-F238E27FC236}">
                  <a16:creationId xmlns:a16="http://schemas.microsoft.com/office/drawing/2014/main" id="{AD93187D-353B-19AF-BD4D-F0F9CCCEF348}"/>
                </a:ext>
              </a:extLst>
            </p:cNvPr>
            <p:cNvSpPr/>
            <p:nvPr/>
          </p:nvSpPr>
          <p:spPr>
            <a:xfrm>
              <a:off x="3947613" y="165100"/>
              <a:ext cx="5240954" cy="77655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34" name="Hộp Văn bản 33">
              <a:extLst>
                <a:ext uri="{FF2B5EF4-FFF2-40B4-BE49-F238E27FC236}">
                  <a16:creationId xmlns:a16="http://schemas.microsoft.com/office/drawing/2014/main" id="{5CB7E793-DCA5-3307-19D7-F9026BEA7C32}"/>
                </a:ext>
              </a:extLst>
            </p:cNvPr>
            <p:cNvSpPr txBox="1"/>
            <p:nvPr/>
          </p:nvSpPr>
          <p:spPr>
            <a:xfrm>
              <a:off x="3175538" y="243442"/>
              <a:ext cx="6516995" cy="517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2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Biển</a:t>
              </a:r>
              <a:r>
                <a:rPr lang="en-US" sz="32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báo</a:t>
              </a:r>
              <a:r>
                <a:rPr lang="en-US" sz="32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cầu</a:t>
              </a:r>
              <a:r>
                <a:rPr lang="en-US" sz="32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vượt</a:t>
              </a:r>
              <a:r>
                <a:rPr lang="en-US" sz="32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qua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US" sz="32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đường</a:t>
              </a:r>
              <a:r>
                <a:rPr lang="en-US" sz="32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cho</a:t>
              </a:r>
              <a:r>
                <a:rPr lang="en-US" sz="32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người</a:t>
              </a:r>
              <a:r>
                <a:rPr lang="en-US" sz="32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đi</a:t>
              </a:r>
              <a:r>
                <a:rPr lang="en-US" sz="32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bộ</a:t>
              </a:r>
              <a:endParaRPr lang="en-US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grpSp>
        <p:nvGrpSpPr>
          <p:cNvPr id="77" name="Nhóm 76">
            <a:extLst>
              <a:ext uri="{FF2B5EF4-FFF2-40B4-BE49-F238E27FC236}">
                <a16:creationId xmlns:a16="http://schemas.microsoft.com/office/drawing/2014/main" id="{D92E23F4-A14E-561B-18F3-ED28A102BF51}"/>
              </a:ext>
            </a:extLst>
          </p:cNvPr>
          <p:cNvGrpSpPr/>
          <p:nvPr/>
        </p:nvGrpSpPr>
        <p:grpSpPr>
          <a:xfrm>
            <a:off x="2456483" y="3767309"/>
            <a:ext cx="794517" cy="1077218"/>
            <a:chOff x="2572485" y="1541547"/>
            <a:chExt cx="807234" cy="813203"/>
          </a:xfrm>
        </p:grpSpPr>
        <p:sp>
          <p:nvSpPr>
            <p:cNvPr id="56" name="Hình Bầu dục 55">
              <a:extLst>
                <a:ext uri="{FF2B5EF4-FFF2-40B4-BE49-F238E27FC236}">
                  <a16:creationId xmlns:a16="http://schemas.microsoft.com/office/drawing/2014/main" id="{146F0777-8065-61F5-0395-5953EB6C71E9}"/>
                </a:ext>
              </a:extLst>
            </p:cNvPr>
            <p:cNvSpPr/>
            <p:nvPr/>
          </p:nvSpPr>
          <p:spPr>
            <a:xfrm>
              <a:off x="2572485" y="1588891"/>
              <a:ext cx="807234" cy="719457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52" name="Hộp Văn bản 51">
              <a:extLst>
                <a:ext uri="{FF2B5EF4-FFF2-40B4-BE49-F238E27FC236}">
                  <a16:creationId xmlns:a16="http://schemas.microsoft.com/office/drawing/2014/main" id="{5648FAE4-4584-247C-A1B0-326AD5910855}"/>
                </a:ext>
              </a:extLst>
            </p:cNvPr>
            <p:cNvSpPr txBox="1"/>
            <p:nvPr/>
          </p:nvSpPr>
          <p:spPr>
            <a:xfrm>
              <a:off x="2673709" y="1541547"/>
              <a:ext cx="613650" cy="813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B</a:t>
              </a:r>
            </a:p>
          </p:txBody>
        </p:sp>
      </p:grpSp>
      <p:grpSp>
        <p:nvGrpSpPr>
          <p:cNvPr id="59" name="Nhóm 58">
            <a:extLst>
              <a:ext uri="{FF2B5EF4-FFF2-40B4-BE49-F238E27FC236}">
                <a16:creationId xmlns:a16="http://schemas.microsoft.com/office/drawing/2014/main" id="{FF749A41-83E1-B55C-D812-9F27117102E5}"/>
              </a:ext>
            </a:extLst>
          </p:cNvPr>
          <p:cNvGrpSpPr/>
          <p:nvPr/>
        </p:nvGrpSpPr>
        <p:grpSpPr>
          <a:xfrm>
            <a:off x="2929462" y="5353097"/>
            <a:ext cx="5709761" cy="1320604"/>
            <a:chOff x="3579594" y="165100"/>
            <a:chExt cx="6516995" cy="1244167"/>
          </a:xfrm>
        </p:grpSpPr>
        <p:sp>
          <p:nvSpPr>
            <p:cNvPr id="62" name="Hình chữ nhật: Góc Tròn 61">
              <a:extLst>
                <a:ext uri="{FF2B5EF4-FFF2-40B4-BE49-F238E27FC236}">
                  <a16:creationId xmlns:a16="http://schemas.microsoft.com/office/drawing/2014/main" id="{A59E173C-34EC-C046-F706-C83740FC8189}"/>
                </a:ext>
              </a:extLst>
            </p:cNvPr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3" name="Hộp Văn bản 62">
              <a:extLst>
                <a:ext uri="{FF2B5EF4-FFF2-40B4-BE49-F238E27FC236}">
                  <a16:creationId xmlns:a16="http://schemas.microsoft.com/office/drawing/2014/main" id="{5991F0FD-5D8B-1D80-BD83-FAD3E4531A23}"/>
                </a:ext>
              </a:extLst>
            </p:cNvPr>
            <p:cNvSpPr txBox="1"/>
            <p:nvPr/>
          </p:nvSpPr>
          <p:spPr>
            <a:xfrm>
              <a:off x="3579594" y="287329"/>
              <a:ext cx="6516995" cy="807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2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Biển</a:t>
              </a:r>
              <a:r>
                <a:rPr lang="en-US" sz="32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báo</a:t>
              </a:r>
              <a:r>
                <a:rPr lang="en-US" sz="32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đường</a:t>
              </a:r>
              <a:r>
                <a:rPr lang="en-US" sz="32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người</a:t>
              </a:r>
              <a:r>
                <a:rPr lang="en-US" sz="32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đi</a:t>
              </a:r>
              <a:r>
                <a:rPr lang="en-US" sz="32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bộ</a:t>
              </a:r>
              <a:r>
                <a:rPr lang="en-US" sz="32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sang </a:t>
              </a:r>
              <a:r>
                <a:rPr lang="en-US" sz="32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ngang</a:t>
              </a:r>
              <a:endParaRPr lang="en-US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grpSp>
        <p:nvGrpSpPr>
          <p:cNvPr id="78" name="Nhóm 77">
            <a:extLst>
              <a:ext uri="{FF2B5EF4-FFF2-40B4-BE49-F238E27FC236}">
                <a16:creationId xmlns:a16="http://schemas.microsoft.com/office/drawing/2014/main" id="{7674D9E2-9E98-6534-36B3-C4528447C4E0}"/>
              </a:ext>
            </a:extLst>
          </p:cNvPr>
          <p:cNvGrpSpPr/>
          <p:nvPr/>
        </p:nvGrpSpPr>
        <p:grpSpPr>
          <a:xfrm>
            <a:off x="2443766" y="5682799"/>
            <a:ext cx="807234" cy="1077219"/>
            <a:chOff x="2566598" y="2694550"/>
            <a:chExt cx="807234" cy="807292"/>
          </a:xfrm>
        </p:grpSpPr>
        <p:sp>
          <p:nvSpPr>
            <p:cNvPr id="60" name="Hình Bầu dục 59">
              <a:extLst>
                <a:ext uri="{FF2B5EF4-FFF2-40B4-BE49-F238E27FC236}">
                  <a16:creationId xmlns:a16="http://schemas.microsoft.com/office/drawing/2014/main" id="{FA71EF9D-2377-C50F-6FC6-CA3F7861FD84}"/>
                </a:ext>
              </a:extLst>
            </p:cNvPr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1" name="Hộp Văn bản 60">
              <a:extLst>
                <a:ext uri="{FF2B5EF4-FFF2-40B4-BE49-F238E27FC236}">
                  <a16:creationId xmlns:a16="http://schemas.microsoft.com/office/drawing/2014/main" id="{FBB9EC32-600B-ED77-1F07-C5B63A95EAEE}"/>
                </a:ext>
              </a:extLst>
            </p:cNvPr>
            <p:cNvSpPr txBox="1"/>
            <p:nvPr/>
          </p:nvSpPr>
          <p:spPr>
            <a:xfrm>
              <a:off x="2662050" y="2694550"/>
              <a:ext cx="613650" cy="807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C</a:t>
              </a:r>
            </a:p>
          </p:txBody>
        </p:sp>
      </p:grpSp>
      <p:grpSp>
        <p:nvGrpSpPr>
          <p:cNvPr id="65" name="Nhóm 64">
            <a:extLst>
              <a:ext uri="{FF2B5EF4-FFF2-40B4-BE49-F238E27FC236}">
                <a16:creationId xmlns:a16="http://schemas.microsoft.com/office/drawing/2014/main" id="{6CC29441-970C-D4A0-2CBB-2CF2D48BA04E}"/>
              </a:ext>
            </a:extLst>
          </p:cNvPr>
          <p:cNvGrpSpPr/>
          <p:nvPr/>
        </p:nvGrpSpPr>
        <p:grpSpPr>
          <a:xfrm>
            <a:off x="2984038" y="1830275"/>
            <a:ext cx="5709761" cy="1146584"/>
            <a:chOff x="3617133" y="455122"/>
            <a:chExt cx="6516995" cy="954145"/>
          </a:xfrm>
        </p:grpSpPr>
        <p:sp>
          <p:nvSpPr>
            <p:cNvPr id="68" name="Hình chữ nhật: Góc Tròn 67">
              <a:extLst>
                <a:ext uri="{FF2B5EF4-FFF2-40B4-BE49-F238E27FC236}">
                  <a16:creationId xmlns:a16="http://schemas.microsoft.com/office/drawing/2014/main" id="{18543B29-BC04-3F53-9B1F-3E9AE1F0EC57}"/>
                </a:ext>
              </a:extLst>
            </p:cNvPr>
            <p:cNvSpPr/>
            <p:nvPr/>
          </p:nvSpPr>
          <p:spPr>
            <a:xfrm>
              <a:off x="3947613" y="455122"/>
              <a:ext cx="5905542" cy="954145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9" name="Hộp Văn bản 68">
              <a:extLst>
                <a:ext uri="{FF2B5EF4-FFF2-40B4-BE49-F238E27FC236}">
                  <a16:creationId xmlns:a16="http://schemas.microsoft.com/office/drawing/2014/main" id="{793D30DF-A491-92CF-0E8C-CDA38A3DC322}"/>
                </a:ext>
              </a:extLst>
            </p:cNvPr>
            <p:cNvSpPr txBox="1"/>
            <p:nvPr/>
          </p:nvSpPr>
          <p:spPr>
            <a:xfrm>
              <a:off x="3617133" y="641229"/>
              <a:ext cx="6516995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Biển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báo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cấm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người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đi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bộ</a:t>
              </a:r>
              <a:endParaRPr 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grpSp>
        <p:nvGrpSpPr>
          <p:cNvPr id="79" name="Nhóm 78">
            <a:extLst>
              <a:ext uri="{FF2B5EF4-FFF2-40B4-BE49-F238E27FC236}">
                <a16:creationId xmlns:a16="http://schemas.microsoft.com/office/drawing/2014/main" id="{622DD7CD-BA86-4BED-2D7C-7CF3E26B113A}"/>
              </a:ext>
            </a:extLst>
          </p:cNvPr>
          <p:cNvGrpSpPr/>
          <p:nvPr/>
        </p:nvGrpSpPr>
        <p:grpSpPr>
          <a:xfrm>
            <a:off x="2466348" y="1899641"/>
            <a:ext cx="807234" cy="1077218"/>
            <a:chOff x="2550391" y="3970190"/>
            <a:chExt cx="807234" cy="786217"/>
          </a:xfrm>
        </p:grpSpPr>
        <p:sp>
          <p:nvSpPr>
            <p:cNvPr id="66" name="Hình Bầu dục 65">
              <a:extLst>
                <a:ext uri="{FF2B5EF4-FFF2-40B4-BE49-F238E27FC236}">
                  <a16:creationId xmlns:a16="http://schemas.microsoft.com/office/drawing/2014/main" id="{EE7E1652-FCE3-790F-D494-24DFD6E1B6D5}"/>
                </a:ext>
              </a:extLst>
            </p:cNvPr>
            <p:cNvSpPr/>
            <p:nvPr/>
          </p:nvSpPr>
          <p:spPr>
            <a:xfrm>
              <a:off x="2550391" y="403485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7" name="Hộp Văn bản 66">
              <a:extLst>
                <a:ext uri="{FF2B5EF4-FFF2-40B4-BE49-F238E27FC236}">
                  <a16:creationId xmlns:a16="http://schemas.microsoft.com/office/drawing/2014/main" id="{985D6195-8229-C877-70D3-5286833C55ED}"/>
                </a:ext>
              </a:extLst>
            </p:cNvPr>
            <p:cNvSpPr txBox="1"/>
            <p:nvPr/>
          </p:nvSpPr>
          <p:spPr>
            <a:xfrm>
              <a:off x="2656894" y="3970190"/>
              <a:ext cx="613650" cy="786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A</a:t>
              </a:r>
            </a:p>
          </p:txBody>
        </p:sp>
      </p:grpSp>
      <p:pic>
        <p:nvPicPr>
          <p:cNvPr id="70" name="Picture 24">
            <a:extLst>
              <a:ext uri="{FF2B5EF4-FFF2-40B4-BE49-F238E27FC236}">
                <a16:creationId xmlns:a16="http://schemas.microsoft.com/office/drawing/2014/main" id="{DF44950A-A9D8-41AE-E9F7-AE5F108095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4435" y="3791389"/>
            <a:ext cx="843216" cy="1076312"/>
          </a:xfrm>
          <a:prstGeom prst="rect">
            <a:avLst/>
          </a:prstGeom>
        </p:spPr>
      </p:pic>
      <p:pic>
        <p:nvPicPr>
          <p:cNvPr id="40" name="Picture 24">
            <a:extLst>
              <a:ext uri="{FF2B5EF4-FFF2-40B4-BE49-F238E27FC236}">
                <a16:creationId xmlns:a16="http://schemas.microsoft.com/office/drawing/2014/main" id="{2ABF04C3-E6F4-27EF-7AA4-8FCABE5C93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4435" y="5678973"/>
            <a:ext cx="841432" cy="1076312"/>
          </a:xfrm>
          <a:prstGeom prst="rect">
            <a:avLst/>
          </a:prstGeom>
        </p:spPr>
      </p:pic>
      <p:pic>
        <p:nvPicPr>
          <p:cNvPr id="41" name="Picture 22">
            <a:extLst>
              <a:ext uri="{FF2B5EF4-FFF2-40B4-BE49-F238E27FC236}">
                <a16:creationId xmlns:a16="http://schemas.microsoft.com/office/drawing/2014/main" id="{CCEF1278-E0D2-707D-88CD-73443423D8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6715" y="1947811"/>
            <a:ext cx="830542" cy="1046068"/>
          </a:xfrm>
          <a:prstGeom prst="rect">
            <a:avLst/>
          </a:prstGeom>
        </p:spPr>
      </p:pic>
      <p:sp>
        <p:nvSpPr>
          <p:cNvPr id="72" name="Hình chữ nhật: Góc Tròn 71">
            <a:extLst>
              <a:ext uri="{FF2B5EF4-FFF2-40B4-BE49-F238E27FC236}">
                <a16:creationId xmlns:a16="http://schemas.microsoft.com/office/drawing/2014/main" id="{25F141BF-98D1-1356-F7AF-D76687CD9784}"/>
              </a:ext>
            </a:extLst>
          </p:cNvPr>
          <p:cNvSpPr/>
          <p:nvPr/>
        </p:nvSpPr>
        <p:spPr>
          <a:xfrm>
            <a:off x="2131075" y="437122"/>
            <a:ext cx="4902200" cy="14054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B43F"/>
              </a:solidFill>
              <a:latin typeface="Calibri"/>
              <a:sym typeface="Arial"/>
            </a:endParaRPr>
          </a:p>
        </p:txBody>
      </p:sp>
      <p:grpSp>
        <p:nvGrpSpPr>
          <p:cNvPr id="73" name="Nhóm 72">
            <a:extLst>
              <a:ext uri="{FF2B5EF4-FFF2-40B4-BE49-F238E27FC236}">
                <a16:creationId xmlns:a16="http://schemas.microsoft.com/office/drawing/2014/main" id="{D44ED9BF-B97F-7F7D-DE81-AAC72D775085}"/>
              </a:ext>
            </a:extLst>
          </p:cNvPr>
          <p:cNvGrpSpPr/>
          <p:nvPr/>
        </p:nvGrpSpPr>
        <p:grpSpPr>
          <a:xfrm>
            <a:off x="1394441" y="145854"/>
            <a:ext cx="5435604" cy="1813159"/>
            <a:chOff x="355600" y="215900"/>
            <a:chExt cx="5511800" cy="1073195"/>
          </a:xfrm>
        </p:grpSpPr>
        <p:sp>
          <p:nvSpPr>
            <p:cNvPr id="74" name="Hình chữ nhật: Góc Tròn 73">
              <a:extLst>
                <a:ext uri="{FF2B5EF4-FFF2-40B4-BE49-F238E27FC236}">
                  <a16:creationId xmlns:a16="http://schemas.microsoft.com/office/drawing/2014/main" id="{8D26D2EB-BB5C-57E7-C5AE-C997F3BCE1E6}"/>
                </a:ext>
              </a:extLst>
            </p:cNvPr>
            <p:cNvSpPr/>
            <p:nvPr/>
          </p:nvSpPr>
          <p:spPr>
            <a:xfrm>
              <a:off x="355600" y="215900"/>
              <a:ext cx="5511800" cy="792866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DF0DF"/>
                </a:solidFill>
                <a:latin typeface="Calibri"/>
                <a:sym typeface="Arial"/>
              </a:endParaRPr>
            </a:p>
          </p:txBody>
        </p:sp>
        <p:sp>
          <p:nvSpPr>
            <p:cNvPr id="75" name="Hộp Văn bản 74">
              <a:extLst>
                <a:ext uri="{FF2B5EF4-FFF2-40B4-BE49-F238E27FC236}">
                  <a16:creationId xmlns:a16="http://schemas.microsoft.com/office/drawing/2014/main" id="{F1574F3E-4B1A-1F45-BFE1-44B3CAA7E5F2}"/>
                </a:ext>
              </a:extLst>
            </p:cNvPr>
            <p:cNvSpPr txBox="1"/>
            <p:nvPr/>
          </p:nvSpPr>
          <p:spPr>
            <a:xfrm>
              <a:off x="498778" y="347918"/>
              <a:ext cx="5225446" cy="941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4400" b="1" kern="0" dirty="0" err="1">
                  <a:latin typeface="Times New Roman" pitchFamily="18" charset="0"/>
                  <a:cs typeface="Times New Roman" pitchFamily="18" charset="0"/>
                  <a:sym typeface="Arial"/>
                </a:rPr>
                <a:t>Câu</a:t>
              </a:r>
              <a:r>
                <a:rPr lang="en-US" sz="4400" b="1" kern="0" dirty="0">
                  <a:latin typeface="Times New Roman" pitchFamily="18" charset="0"/>
                  <a:cs typeface="Times New Roman" pitchFamily="18" charset="0"/>
                  <a:sym typeface="Arial"/>
                </a:rPr>
                <a:t> 3: </a:t>
              </a:r>
              <a:r>
                <a:rPr lang="en-US" sz="4400" b="1" kern="0" dirty="0" err="1">
                  <a:latin typeface="Times New Roman" pitchFamily="18" charset="0"/>
                  <a:cs typeface="Times New Roman" pitchFamily="18" charset="0"/>
                  <a:sym typeface="Arial"/>
                </a:rPr>
                <a:t>Biển</a:t>
              </a:r>
              <a:r>
                <a:rPr lang="en-US" sz="4400" b="1" kern="0" dirty="0"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4400" b="1" kern="0" dirty="0" err="1">
                  <a:latin typeface="Times New Roman" pitchFamily="18" charset="0"/>
                  <a:cs typeface="Times New Roman" pitchFamily="18" charset="0"/>
                  <a:sym typeface="Arial"/>
                </a:rPr>
                <a:t>báo</a:t>
              </a:r>
              <a:r>
                <a:rPr lang="en-US" sz="4400" b="1" kern="0" dirty="0">
                  <a:latin typeface="Times New Roman" pitchFamily="18" charset="0"/>
                  <a:cs typeface="Times New Roman" pitchFamily="18" charset="0"/>
                  <a:sym typeface="Arial"/>
                </a:rPr>
                <a:t>? </a:t>
              </a:r>
              <a:r>
                <a:rPr lang="en-US" sz="5333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tên</a:t>
              </a:r>
              <a:r>
                <a:rPr lang="en-US" sz="5333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gì</a:t>
              </a:r>
              <a:r>
                <a:rPr lang="en-US" sz="5333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?</a:t>
              </a:r>
            </a:p>
          </p:txBody>
        </p:sp>
        <p:sp>
          <p:nvSpPr>
            <p:cNvPr id="76" name="Hình chữ nhật: Góc Tròn 75">
              <a:extLst>
                <a:ext uri="{FF2B5EF4-FFF2-40B4-BE49-F238E27FC236}">
                  <a16:creationId xmlns:a16="http://schemas.microsoft.com/office/drawing/2014/main" id="{D94D17D0-3909-AC5B-63E3-755E46EA9393}"/>
                </a:ext>
              </a:extLst>
            </p:cNvPr>
            <p:cNvSpPr/>
            <p:nvPr/>
          </p:nvSpPr>
          <p:spPr>
            <a:xfrm>
              <a:off x="452808" y="294389"/>
              <a:ext cx="5317384" cy="643516"/>
            </a:xfrm>
            <a:prstGeom prst="roundRect">
              <a:avLst/>
            </a:prstGeom>
            <a:noFill/>
            <a:ln w="19050">
              <a:solidFill>
                <a:srgbClr val="FFFF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3" name="Nhóm 2">
            <a:extLst>
              <a:ext uri="{FF2B5EF4-FFF2-40B4-BE49-F238E27FC236}">
                <a16:creationId xmlns:a16="http://schemas.microsoft.com/office/drawing/2014/main" id="{0A055C5D-F837-9B9F-3B74-6F52768ADF50}"/>
              </a:ext>
            </a:extLst>
          </p:cNvPr>
          <p:cNvGrpSpPr/>
          <p:nvPr/>
        </p:nvGrpSpPr>
        <p:grpSpPr>
          <a:xfrm>
            <a:off x="-42894" y="1278716"/>
            <a:ext cx="2251253" cy="5733269"/>
            <a:chOff x="-42894" y="959036"/>
            <a:chExt cx="2251253" cy="4299952"/>
          </a:xfrm>
        </p:grpSpPr>
        <p:grpSp>
          <p:nvGrpSpPr>
            <p:cNvPr id="38" name="Nhóm 37">
              <a:extLst>
                <a:ext uri="{FF2B5EF4-FFF2-40B4-BE49-F238E27FC236}">
                  <a16:creationId xmlns:a16="http://schemas.microsoft.com/office/drawing/2014/main" id="{6FE194FD-F711-40D5-53E8-92EE2C813C57}"/>
                </a:ext>
              </a:extLst>
            </p:cNvPr>
            <p:cNvGrpSpPr/>
            <p:nvPr/>
          </p:nvGrpSpPr>
          <p:grpSpPr>
            <a:xfrm>
              <a:off x="935038" y="2961964"/>
              <a:ext cx="319500" cy="2297024"/>
              <a:chOff x="897575" y="2960775"/>
              <a:chExt cx="319500" cy="2297024"/>
            </a:xfrm>
            <a:solidFill>
              <a:schemeClr val="tx1">
                <a:lumMod val="10000"/>
              </a:schemeClr>
            </a:solidFill>
          </p:grpSpPr>
          <p:sp>
            <p:nvSpPr>
              <p:cNvPr id="24" name="Google Shape;5864;p73">
                <a:extLst>
                  <a:ext uri="{FF2B5EF4-FFF2-40B4-BE49-F238E27FC236}">
                    <a16:creationId xmlns:a16="http://schemas.microsoft.com/office/drawing/2014/main" id="{B7079F14-DB52-1B8B-8F24-913A7C93C614}"/>
                  </a:ext>
                </a:extLst>
              </p:cNvPr>
              <p:cNvSpPr/>
              <p:nvPr/>
            </p:nvSpPr>
            <p:spPr>
              <a:xfrm>
                <a:off x="982871" y="2960775"/>
                <a:ext cx="148624" cy="1801487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30495" extrusionOk="0">
                    <a:moveTo>
                      <a:pt x="1" y="1"/>
                    </a:moveTo>
                    <a:lnTo>
                      <a:pt x="1" y="29869"/>
                    </a:lnTo>
                    <a:cubicBezTo>
                      <a:pt x="1" y="30224"/>
                      <a:pt x="309" y="30494"/>
                      <a:pt x="664" y="30494"/>
                    </a:cubicBezTo>
                    <a:cubicBezTo>
                      <a:pt x="1009" y="30494"/>
                      <a:pt x="1289" y="30224"/>
                      <a:pt x="1289" y="29869"/>
                    </a:cubicBezTo>
                    <a:lnTo>
                      <a:pt x="128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5872;p73">
                <a:extLst>
                  <a:ext uri="{FF2B5EF4-FFF2-40B4-BE49-F238E27FC236}">
                    <a16:creationId xmlns:a16="http://schemas.microsoft.com/office/drawing/2014/main" id="{830EF3DF-11C3-01ED-37F0-088D2C9F301E}"/>
                  </a:ext>
                </a:extLst>
              </p:cNvPr>
              <p:cNvSpPr/>
              <p:nvPr/>
            </p:nvSpPr>
            <p:spPr>
              <a:xfrm>
                <a:off x="897575" y="4276499"/>
                <a:ext cx="319500" cy="981300"/>
              </a:xfrm>
              <a:prstGeom prst="snip2SameRect">
                <a:avLst>
                  <a:gd name="adj1" fmla="val 21830"/>
                  <a:gd name="adj2" fmla="val 0"/>
                </a:avLst>
              </a:pr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" name="Nhóm 34">
              <a:extLst>
                <a:ext uri="{FF2B5EF4-FFF2-40B4-BE49-F238E27FC236}">
                  <a16:creationId xmlns:a16="http://schemas.microsoft.com/office/drawing/2014/main" id="{D62A2785-E676-B70C-9C0A-75241B256EAB}"/>
                </a:ext>
              </a:extLst>
            </p:cNvPr>
            <p:cNvGrpSpPr/>
            <p:nvPr/>
          </p:nvGrpSpPr>
          <p:grpSpPr>
            <a:xfrm>
              <a:off x="-42894" y="959036"/>
              <a:ext cx="2251253" cy="2217647"/>
              <a:chOff x="5896771" y="307522"/>
              <a:chExt cx="2556053" cy="2523373"/>
            </a:xfrm>
          </p:grpSpPr>
          <p:sp>
            <p:nvSpPr>
              <p:cNvPr id="36" name="Hình Bầu dục 35">
                <a:extLst>
                  <a:ext uri="{FF2B5EF4-FFF2-40B4-BE49-F238E27FC236}">
                    <a16:creationId xmlns:a16="http://schemas.microsoft.com/office/drawing/2014/main" id="{E3CF8979-738B-86F3-C0F8-DCEE1A599BF4}"/>
                  </a:ext>
                </a:extLst>
              </p:cNvPr>
              <p:cNvSpPr/>
              <p:nvPr/>
            </p:nvSpPr>
            <p:spPr>
              <a:xfrm>
                <a:off x="6270171" y="801914"/>
                <a:ext cx="1756229" cy="176983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B43F"/>
                  </a:solidFill>
                  <a:latin typeface="Calibri"/>
                  <a:sym typeface="Arial"/>
                </a:endParaRPr>
              </a:p>
            </p:txBody>
          </p:sp>
          <p:pic>
            <p:nvPicPr>
              <p:cNvPr id="37" name="Hình ảnh 36" descr="Ảnh có chứa văn bản, ký hiệu&#10;&#10;Mô tả được tạo tự động">
                <a:extLst>
                  <a:ext uri="{FF2B5EF4-FFF2-40B4-BE49-F238E27FC236}">
                    <a16:creationId xmlns:a16="http://schemas.microsoft.com/office/drawing/2014/main" id="{16FC6C84-6521-1C04-B1DD-B82F6D73950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35293" r="33758" b="20562"/>
              <a:stretch/>
            </p:blipFill>
            <p:spPr>
              <a:xfrm>
                <a:off x="5896771" y="307522"/>
                <a:ext cx="2556053" cy="2523373"/>
              </a:xfrm>
              <a:prstGeom prst="rect">
                <a:avLst/>
              </a:prstGeom>
            </p:spPr>
          </p:pic>
        </p:grpSp>
      </p:grpSp>
      <p:pic>
        <p:nvPicPr>
          <p:cNvPr id="44" name="Hình ảnh 43">
            <a:hlinkClick r:id="rId8" action="ppaction://hlinksldjump"/>
            <a:extLst>
              <a:ext uri="{FF2B5EF4-FFF2-40B4-BE49-F238E27FC236}">
                <a16:creationId xmlns:a16="http://schemas.microsoft.com/office/drawing/2014/main" id="{7BE2E51D-C1BB-0225-7324-36F6609968E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54376" r="48989"/>
          <a:stretch/>
        </p:blipFill>
        <p:spPr>
          <a:xfrm>
            <a:off x="6830046" y="173914"/>
            <a:ext cx="1278476" cy="1524615"/>
          </a:xfrm>
          <a:prstGeom prst="rect">
            <a:avLst/>
          </a:prstGeom>
        </p:spPr>
      </p:pic>
      <p:pic>
        <p:nvPicPr>
          <p:cNvPr id="45" name="Picture 5">
            <a:extLst>
              <a:ext uri="{FF2B5EF4-FFF2-40B4-BE49-F238E27FC236}">
                <a16:creationId xmlns:a16="http://schemas.microsoft.com/office/drawing/2014/main" id="{A5C3A5C0-814F-6EEA-A34F-A1B774C6C0C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7989869" y="283580"/>
            <a:ext cx="1155567" cy="112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44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Nhóm 31">
            <a:extLst>
              <a:ext uri="{FF2B5EF4-FFF2-40B4-BE49-F238E27FC236}">
                <a16:creationId xmlns:a16="http://schemas.microsoft.com/office/drawing/2014/main" id="{3581D351-DF56-DA35-0B8A-D78FC77793DF}"/>
              </a:ext>
            </a:extLst>
          </p:cNvPr>
          <p:cNvGrpSpPr/>
          <p:nvPr/>
        </p:nvGrpSpPr>
        <p:grpSpPr>
          <a:xfrm>
            <a:off x="2677728" y="3628426"/>
            <a:ext cx="6142337" cy="1244665"/>
            <a:chOff x="3336911" y="209261"/>
            <a:chExt cx="6516995" cy="598242"/>
          </a:xfrm>
        </p:grpSpPr>
        <p:sp>
          <p:nvSpPr>
            <p:cNvPr id="33" name="Hình chữ nhật: Góc Tròn 32">
              <a:extLst>
                <a:ext uri="{FF2B5EF4-FFF2-40B4-BE49-F238E27FC236}">
                  <a16:creationId xmlns:a16="http://schemas.microsoft.com/office/drawing/2014/main" id="{AD93187D-353B-19AF-BD4D-F0F9CCCEF348}"/>
                </a:ext>
              </a:extLst>
            </p:cNvPr>
            <p:cNvSpPr/>
            <p:nvPr/>
          </p:nvSpPr>
          <p:spPr>
            <a:xfrm>
              <a:off x="3947204" y="209261"/>
              <a:ext cx="5240954" cy="598242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34" name="Hộp Văn bản 33">
              <a:extLst>
                <a:ext uri="{FF2B5EF4-FFF2-40B4-BE49-F238E27FC236}">
                  <a16:creationId xmlns:a16="http://schemas.microsoft.com/office/drawing/2014/main" id="{5CB7E793-DCA5-3307-19D7-F9026BEA7C32}"/>
                </a:ext>
              </a:extLst>
            </p:cNvPr>
            <p:cNvSpPr txBox="1"/>
            <p:nvPr/>
          </p:nvSpPr>
          <p:spPr>
            <a:xfrm>
              <a:off x="3336911" y="296216"/>
              <a:ext cx="6516995" cy="310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Biển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báo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cấm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người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đi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bộ</a:t>
              </a:r>
              <a:endParaRPr 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grpSp>
        <p:nvGrpSpPr>
          <p:cNvPr id="77" name="Nhóm 76">
            <a:extLst>
              <a:ext uri="{FF2B5EF4-FFF2-40B4-BE49-F238E27FC236}">
                <a16:creationId xmlns:a16="http://schemas.microsoft.com/office/drawing/2014/main" id="{D92E23F4-A14E-561B-18F3-ED28A102BF51}"/>
              </a:ext>
            </a:extLst>
          </p:cNvPr>
          <p:cNvGrpSpPr/>
          <p:nvPr/>
        </p:nvGrpSpPr>
        <p:grpSpPr>
          <a:xfrm>
            <a:off x="2436767" y="3737795"/>
            <a:ext cx="807234" cy="1018042"/>
            <a:chOff x="2572485" y="1544816"/>
            <a:chExt cx="807234" cy="763532"/>
          </a:xfrm>
        </p:grpSpPr>
        <p:sp>
          <p:nvSpPr>
            <p:cNvPr id="56" name="Hình Bầu dục 55">
              <a:extLst>
                <a:ext uri="{FF2B5EF4-FFF2-40B4-BE49-F238E27FC236}">
                  <a16:creationId xmlns:a16="http://schemas.microsoft.com/office/drawing/2014/main" id="{146F0777-8065-61F5-0395-5953EB6C71E9}"/>
                </a:ext>
              </a:extLst>
            </p:cNvPr>
            <p:cNvSpPr/>
            <p:nvPr/>
          </p:nvSpPr>
          <p:spPr>
            <a:xfrm>
              <a:off x="2572485" y="1588891"/>
              <a:ext cx="807234" cy="719457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52" name="Hộp Văn bản 51">
              <a:extLst>
                <a:ext uri="{FF2B5EF4-FFF2-40B4-BE49-F238E27FC236}">
                  <a16:creationId xmlns:a16="http://schemas.microsoft.com/office/drawing/2014/main" id="{5648FAE4-4584-247C-A1B0-326AD5910855}"/>
                </a:ext>
              </a:extLst>
            </p:cNvPr>
            <p:cNvSpPr txBox="1"/>
            <p:nvPr/>
          </p:nvSpPr>
          <p:spPr>
            <a:xfrm>
              <a:off x="2672591" y="1544816"/>
              <a:ext cx="613650" cy="7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867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B</a:t>
              </a:r>
            </a:p>
          </p:txBody>
        </p:sp>
      </p:grpSp>
      <p:grpSp>
        <p:nvGrpSpPr>
          <p:cNvPr id="59" name="Nhóm 58">
            <a:extLst>
              <a:ext uri="{FF2B5EF4-FFF2-40B4-BE49-F238E27FC236}">
                <a16:creationId xmlns:a16="http://schemas.microsoft.com/office/drawing/2014/main" id="{FF749A41-83E1-B55C-D812-9F27117102E5}"/>
              </a:ext>
            </a:extLst>
          </p:cNvPr>
          <p:cNvGrpSpPr/>
          <p:nvPr/>
        </p:nvGrpSpPr>
        <p:grpSpPr>
          <a:xfrm>
            <a:off x="2929462" y="5353096"/>
            <a:ext cx="5709761" cy="1658889"/>
            <a:chOff x="3579594" y="165100"/>
            <a:chExt cx="6516995" cy="1244167"/>
          </a:xfrm>
        </p:grpSpPr>
        <p:sp>
          <p:nvSpPr>
            <p:cNvPr id="62" name="Hình chữ nhật: Góc Tròn 61">
              <a:extLst>
                <a:ext uri="{FF2B5EF4-FFF2-40B4-BE49-F238E27FC236}">
                  <a16:creationId xmlns:a16="http://schemas.microsoft.com/office/drawing/2014/main" id="{A59E173C-34EC-C046-F706-C83740FC8189}"/>
                </a:ext>
              </a:extLst>
            </p:cNvPr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3" name="Hộp Văn bản 62">
              <a:extLst>
                <a:ext uri="{FF2B5EF4-FFF2-40B4-BE49-F238E27FC236}">
                  <a16:creationId xmlns:a16="http://schemas.microsoft.com/office/drawing/2014/main" id="{5991F0FD-5D8B-1D80-BD83-FAD3E4531A23}"/>
                </a:ext>
              </a:extLst>
            </p:cNvPr>
            <p:cNvSpPr txBox="1"/>
            <p:nvPr/>
          </p:nvSpPr>
          <p:spPr>
            <a:xfrm>
              <a:off x="3579594" y="287329"/>
              <a:ext cx="6516995" cy="807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2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Biển</a:t>
              </a:r>
              <a:r>
                <a:rPr lang="en-US" sz="32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báo</a:t>
              </a:r>
              <a:r>
                <a:rPr lang="en-US" sz="32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đường</a:t>
              </a:r>
              <a:r>
                <a:rPr lang="en-US" sz="32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người</a:t>
              </a:r>
              <a:r>
                <a:rPr lang="en-US" sz="32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đi</a:t>
              </a:r>
              <a:r>
                <a:rPr lang="en-US" sz="32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bộ</a:t>
              </a:r>
              <a:r>
                <a:rPr lang="en-US" sz="32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sang </a:t>
              </a:r>
              <a:r>
                <a:rPr lang="en-US" sz="32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ngang</a:t>
              </a:r>
              <a:endParaRPr lang="en-US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grpSp>
        <p:nvGrpSpPr>
          <p:cNvPr id="78" name="Nhóm 77">
            <a:extLst>
              <a:ext uri="{FF2B5EF4-FFF2-40B4-BE49-F238E27FC236}">
                <a16:creationId xmlns:a16="http://schemas.microsoft.com/office/drawing/2014/main" id="{7674D9E2-9E98-6534-36B3-C4528447C4E0}"/>
              </a:ext>
            </a:extLst>
          </p:cNvPr>
          <p:cNvGrpSpPr/>
          <p:nvPr/>
        </p:nvGrpSpPr>
        <p:grpSpPr>
          <a:xfrm>
            <a:off x="2424886" y="5651388"/>
            <a:ext cx="807234" cy="1085172"/>
            <a:chOff x="2566598" y="2694550"/>
            <a:chExt cx="807234" cy="742603"/>
          </a:xfrm>
        </p:grpSpPr>
        <p:sp>
          <p:nvSpPr>
            <p:cNvPr id="60" name="Hình Bầu dục 59">
              <a:extLst>
                <a:ext uri="{FF2B5EF4-FFF2-40B4-BE49-F238E27FC236}">
                  <a16:creationId xmlns:a16="http://schemas.microsoft.com/office/drawing/2014/main" id="{FA71EF9D-2377-C50F-6FC6-CA3F7861FD84}"/>
                </a:ext>
              </a:extLst>
            </p:cNvPr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1" name="Hộp Văn bản 60">
              <a:extLst>
                <a:ext uri="{FF2B5EF4-FFF2-40B4-BE49-F238E27FC236}">
                  <a16:creationId xmlns:a16="http://schemas.microsoft.com/office/drawing/2014/main" id="{FBB9EC32-600B-ED77-1F07-C5B63A95EAEE}"/>
                </a:ext>
              </a:extLst>
            </p:cNvPr>
            <p:cNvSpPr txBox="1"/>
            <p:nvPr/>
          </p:nvSpPr>
          <p:spPr>
            <a:xfrm>
              <a:off x="2662050" y="2694550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C</a:t>
              </a:r>
            </a:p>
          </p:txBody>
        </p:sp>
      </p:grpSp>
      <p:grpSp>
        <p:nvGrpSpPr>
          <p:cNvPr id="65" name="Nhóm 64">
            <a:extLst>
              <a:ext uri="{FF2B5EF4-FFF2-40B4-BE49-F238E27FC236}">
                <a16:creationId xmlns:a16="http://schemas.microsoft.com/office/drawing/2014/main" id="{6CC29441-970C-D4A0-2CBB-2CF2D48BA04E}"/>
              </a:ext>
            </a:extLst>
          </p:cNvPr>
          <p:cNvGrpSpPr/>
          <p:nvPr/>
        </p:nvGrpSpPr>
        <p:grpSpPr>
          <a:xfrm>
            <a:off x="2958207" y="1641341"/>
            <a:ext cx="5709761" cy="1658889"/>
            <a:chOff x="3579594" y="165100"/>
            <a:chExt cx="6516995" cy="1244167"/>
          </a:xfrm>
        </p:grpSpPr>
        <p:sp>
          <p:nvSpPr>
            <p:cNvPr id="68" name="Hình chữ nhật: Góc Tròn 67">
              <a:extLst>
                <a:ext uri="{FF2B5EF4-FFF2-40B4-BE49-F238E27FC236}">
                  <a16:creationId xmlns:a16="http://schemas.microsoft.com/office/drawing/2014/main" id="{18543B29-BC04-3F53-9B1F-3E9AE1F0EC57}"/>
                </a:ext>
              </a:extLst>
            </p:cNvPr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9" name="Hộp Văn bản 68">
              <a:extLst>
                <a:ext uri="{FF2B5EF4-FFF2-40B4-BE49-F238E27FC236}">
                  <a16:creationId xmlns:a16="http://schemas.microsoft.com/office/drawing/2014/main" id="{793D30DF-A491-92CF-0E8C-CDA38A3DC322}"/>
                </a:ext>
              </a:extLst>
            </p:cNvPr>
            <p:cNvSpPr txBox="1"/>
            <p:nvPr/>
          </p:nvSpPr>
          <p:spPr>
            <a:xfrm>
              <a:off x="3579594" y="233587"/>
              <a:ext cx="6516995" cy="900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Biển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báo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cầu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vượt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qua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đường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cho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người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đi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bộ</a:t>
              </a:r>
              <a:endParaRPr 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grpSp>
        <p:nvGrpSpPr>
          <p:cNvPr id="79" name="Nhóm 78">
            <a:extLst>
              <a:ext uri="{FF2B5EF4-FFF2-40B4-BE49-F238E27FC236}">
                <a16:creationId xmlns:a16="http://schemas.microsoft.com/office/drawing/2014/main" id="{622DD7CD-BA86-4BED-2D7C-7CF3E26B113A}"/>
              </a:ext>
            </a:extLst>
          </p:cNvPr>
          <p:cNvGrpSpPr/>
          <p:nvPr/>
        </p:nvGrpSpPr>
        <p:grpSpPr>
          <a:xfrm>
            <a:off x="2453631" y="1918581"/>
            <a:ext cx="807234" cy="1109981"/>
            <a:chOff x="2550391" y="3986182"/>
            <a:chExt cx="807234" cy="759581"/>
          </a:xfrm>
        </p:grpSpPr>
        <p:sp>
          <p:nvSpPr>
            <p:cNvPr id="66" name="Hình Bầu dục 65">
              <a:extLst>
                <a:ext uri="{FF2B5EF4-FFF2-40B4-BE49-F238E27FC236}">
                  <a16:creationId xmlns:a16="http://schemas.microsoft.com/office/drawing/2014/main" id="{EE7E1652-FCE3-790F-D494-24DFD6E1B6D5}"/>
                </a:ext>
              </a:extLst>
            </p:cNvPr>
            <p:cNvSpPr/>
            <p:nvPr/>
          </p:nvSpPr>
          <p:spPr>
            <a:xfrm>
              <a:off x="2550391" y="403485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7" name="Hộp Văn bản 66">
              <a:extLst>
                <a:ext uri="{FF2B5EF4-FFF2-40B4-BE49-F238E27FC236}">
                  <a16:creationId xmlns:a16="http://schemas.microsoft.com/office/drawing/2014/main" id="{985D6195-8229-C877-70D3-5286833C55ED}"/>
                </a:ext>
              </a:extLst>
            </p:cNvPr>
            <p:cNvSpPr txBox="1"/>
            <p:nvPr/>
          </p:nvSpPr>
          <p:spPr>
            <a:xfrm>
              <a:off x="2647183" y="3986182"/>
              <a:ext cx="613650" cy="737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A</a:t>
              </a:r>
            </a:p>
          </p:txBody>
        </p:sp>
      </p:grpSp>
      <p:pic>
        <p:nvPicPr>
          <p:cNvPr id="70" name="Picture 24">
            <a:extLst>
              <a:ext uri="{FF2B5EF4-FFF2-40B4-BE49-F238E27FC236}">
                <a16:creationId xmlns:a16="http://schemas.microsoft.com/office/drawing/2014/main" id="{DF44950A-A9D8-41AE-E9F7-AE5F108095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5640" y="3743787"/>
            <a:ext cx="843216" cy="1076312"/>
          </a:xfrm>
          <a:prstGeom prst="rect">
            <a:avLst/>
          </a:prstGeom>
        </p:spPr>
      </p:pic>
      <p:pic>
        <p:nvPicPr>
          <p:cNvPr id="40" name="Picture 24">
            <a:extLst>
              <a:ext uri="{FF2B5EF4-FFF2-40B4-BE49-F238E27FC236}">
                <a16:creationId xmlns:a16="http://schemas.microsoft.com/office/drawing/2014/main" id="{2ABF04C3-E6F4-27EF-7AA4-8FCABE5C93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9434" y="5696056"/>
            <a:ext cx="841432" cy="1076312"/>
          </a:xfrm>
          <a:prstGeom prst="rect">
            <a:avLst/>
          </a:prstGeom>
        </p:spPr>
      </p:pic>
      <p:pic>
        <p:nvPicPr>
          <p:cNvPr id="41" name="Picture 22">
            <a:extLst>
              <a:ext uri="{FF2B5EF4-FFF2-40B4-BE49-F238E27FC236}">
                <a16:creationId xmlns:a16="http://schemas.microsoft.com/office/drawing/2014/main" id="{CCEF1278-E0D2-707D-88CD-73443423D8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6342" y="1983477"/>
            <a:ext cx="830542" cy="1046068"/>
          </a:xfrm>
          <a:prstGeom prst="rect">
            <a:avLst/>
          </a:prstGeom>
        </p:spPr>
      </p:pic>
      <p:sp>
        <p:nvSpPr>
          <p:cNvPr id="72" name="Hình chữ nhật: Góc Tròn 71">
            <a:extLst>
              <a:ext uri="{FF2B5EF4-FFF2-40B4-BE49-F238E27FC236}">
                <a16:creationId xmlns:a16="http://schemas.microsoft.com/office/drawing/2014/main" id="{25F141BF-98D1-1356-F7AF-D76687CD9784}"/>
              </a:ext>
            </a:extLst>
          </p:cNvPr>
          <p:cNvSpPr/>
          <p:nvPr/>
        </p:nvSpPr>
        <p:spPr>
          <a:xfrm>
            <a:off x="2131075" y="437122"/>
            <a:ext cx="4902200" cy="14054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B43F"/>
              </a:solidFill>
              <a:latin typeface="Calibri"/>
              <a:sym typeface="Arial"/>
            </a:endParaRPr>
          </a:p>
        </p:txBody>
      </p:sp>
      <p:grpSp>
        <p:nvGrpSpPr>
          <p:cNvPr id="73" name="Nhóm 72">
            <a:extLst>
              <a:ext uri="{FF2B5EF4-FFF2-40B4-BE49-F238E27FC236}">
                <a16:creationId xmlns:a16="http://schemas.microsoft.com/office/drawing/2014/main" id="{D44ED9BF-B97F-7F7D-DE81-AAC72D775085}"/>
              </a:ext>
            </a:extLst>
          </p:cNvPr>
          <p:cNvGrpSpPr/>
          <p:nvPr/>
        </p:nvGrpSpPr>
        <p:grpSpPr>
          <a:xfrm>
            <a:off x="1394441" y="130165"/>
            <a:ext cx="5435604" cy="1813159"/>
            <a:chOff x="355600" y="215900"/>
            <a:chExt cx="5511800" cy="1073195"/>
          </a:xfrm>
        </p:grpSpPr>
        <p:sp>
          <p:nvSpPr>
            <p:cNvPr id="74" name="Hình chữ nhật: Góc Tròn 73">
              <a:extLst>
                <a:ext uri="{FF2B5EF4-FFF2-40B4-BE49-F238E27FC236}">
                  <a16:creationId xmlns:a16="http://schemas.microsoft.com/office/drawing/2014/main" id="{8D26D2EB-BB5C-57E7-C5AE-C997F3BCE1E6}"/>
                </a:ext>
              </a:extLst>
            </p:cNvPr>
            <p:cNvSpPr/>
            <p:nvPr/>
          </p:nvSpPr>
          <p:spPr>
            <a:xfrm>
              <a:off x="355600" y="215900"/>
              <a:ext cx="5511800" cy="792866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DF0DF"/>
                </a:solidFill>
                <a:latin typeface="Calibri"/>
                <a:sym typeface="Arial"/>
              </a:endParaRPr>
            </a:p>
          </p:txBody>
        </p:sp>
        <p:sp>
          <p:nvSpPr>
            <p:cNvPr id="75" name="Hộp Văn bản 74">
              <a:extLst>
                <a:ext uri="{FF2B5EF4-FFF2-40B4-BE49-F238E27FC236}">
                  <a16:creationId xmlns:a16="http://schemas.microsoft.com/office/drawing/2014/main" id="{F1574F3E-4B1A-1F45-BFE1-44B3CAA7E5F2}"/>
                </a:ext>
              </a:extLst>
            </p:cNvPr>
            <p:cNvSpPr txBox="1"/>
            <p:nvPr/>
          </p:nvSpPr>
          <p:spPr>
            <a:xfrm>
              <a:off x="498778" y="347918"/>
              <a:ext cx="5225446" cy="941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4400" b="1" kern="0" dirty="0" err="1">
                  <a:latin typeface="Times New Roman" pitchFamily="18" charset="0"/>
                  <a:cs typeface="Times New Roman" pitchFamily="18" charset="0"/>
                  <a:sym typeface="Arial"/>
                </a:rPr>
                <a:t>Câu</a:t>
              </a:r>
              <a:r>
                <a:rPr lang="en-US" sz="4400" b="1" kern="0" dirty="0">
                  <a:latin typeface="Times New Roman" pitchFamily="18" charset="0"/>
                  <a:cs typeface="Times New Roman" pitchFamily="18" charset="0"/>
                  <a:sym typeface="Arial"/>
                </a:rPr>
                <a:t> 4: </a:t>
              </a:r>
              <a:r>
                <a:rPr lang="en-US" sz="4400" b="1" kern="0" dirty="0" err="1">
                  <a:latin typeface="Times New Roman" pitchFamily="18" charset="0"/>
                  <a:cs typeface="Times New Roman" pitchFamily="18" charset="0"/>
                  <a:sym typeface="Arial"/>
                </a:rPr>
                <a:t>Biển</a:t>
              </a:r>
              <a:r>
                <a:rPr lang="en-US" sz="4400" b="1" kern="0" dirty="0"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4400" b="1" kern="0" dirty="0" err="1">
                  <a:latin typeface="Times New Roman" pitchFamily="18" charset="0"/>
                  <a:cs typeface="Times New Roman" pitchFamily="18" charset="0"/>
                  <a:sym typeface="Arial"/>
                </a:rPr>
                <a:t>báo</a:t>
              </a:r>
              <a:r>
                <a:rPr lang="en-US" sz="4400" b="1" kern="0" dirty="0">
                  <a:latin typeface="Times New Roman" pitchFamily="18" charset="0"/>
                  <a:cs typeface="Times New Roman" pitchFamily="18" charset="0"/>
                  <a:sym typeface="Arial"/>
                </a:rPr>
                <a:t>? </a:t>
              </a:r>
              <a:r>
                <a:rPr lang="en-US" sz="5333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tên</a:t>
              </a:r>
              <a:r>
                <a:rPr lang="en-US" sz="5333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gì</a:t>
              </a:r>
              <a:r>
                <a:rPr lang="en-US" sz="5333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?</a:t>
              </a:r>
            </a:p>
          </p:txBody>
        </p:sp>
        <p:sp>
          <p:nvSpPr>
            <p:cNvPr id="76" name="Hình chữ nhật: Góc Tròn 75">
              <a:extLst>
                <a:ext uri="{FF2B5EF4-FFF2-40B4-BE49-F238E27FC236}">
                  <a16:creationId xmlns:a16="http://schemas.microsoft.com/office/drawing/2014/main" id="{D94D17D0-3909-AC5B-63E3-755E46EA9393}"/>
                </a:ext>
              </a:extLst>
            </p:cNvPr>
            <p:cNvSpPr/>
            <p:nvPr/>
          </p:nvSpPr>
          <p:spPr>
            <a:xfrm>
              <a:off x="452808" y="294389"/>
              <a:ext cx="5317384" cy="643516"/>
            </a:xfrm>
            <a:prstGeom prst="roundRect">
              <a:avLst/>
            </a:prstGeom>
            <a:noFill/>
            <a:ln w="19050">
              <a:solidFill>
                <a:srgbClr val="FFFF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2" name="Nhóm 1">
            <a:extLst>
              <a:ext uri="{FF2B5EF4-FFF2-40B4-BE49-F238E27FC236}">
                <a16:creationId xmlns:a16="http://schemas.microsoft.com/office/drawing/2014/main" id="{1EC4C94E-843F-8FF8-4732-A3999B11F154}"/>
              </a:ext>
            </a:extLst>
          </p:cNvPr>
          <p:cNvGrpSpPr/>
          <p:nvPr/>
        </p:nvGrpSpPr>
        <p:grpSpPr>
          <a:xfrm>
            <a:off x="176427" y="1804312"/>
            <a:ext cx="1808699" cy="5207672"/>
            <a:chOff x="176426" y="1353234"/>
            <a:chExt cx="1808699" cy="3905754"/>
          </a:xfrm>
        </p:grpSpPr>
        <p:grpSp>
          <p:nvGrpSpPr>
            <p:cNvPr id="38" name="Nhóm 37">
              <a:extLst>
                <a:ext uri="{FF2B5EF4-FFF2-40B4-BE49-F238E27FC236}">
                  <a16:creationId xmlns:a16="http://schemas.microsoft.com/office/drawing/2014/main" id="{6FE194FD-F711-40D5-53E8-92EE2C813C57}"/>
                </a:ext>
              </a:extLst>
            </p:cNvPr>
            <p:cNvGrpSpPr/>
            <p:nvPr/>
          </p:nvGrpSpPr>
          <p:grpSpPr>
            <a:xfrm>
              <a:off x="935038" y="2961964"/>
              <a:ext cx="319500" cy="2297024"/>
              <a:chOff x="897575" y="2960775"/>
              <a:chExt cx="319500" cy="2297024"/>
            </a:xfrm>
            <a:solidFill>
              <a:schemeClr val="tx1">
                <a:lumMod val="10000"/>
              </a:schemeClr>
            </a:solidFill>
          </p:grpSpPr>
          <p:sp>
            <p:nvSpPr>
              <p:cNvPr id="24" name="Google Shape;5864;p73">
                <a:extLst>
                  <a:ext uri="{FF2B5EF4-FFF2-40B4-BE49-F238E27FC236}">
                    <a16:creationId xmlns:a16="http://schemas.microsoft.com/office/drawing/2014/main" id="{B7079F14-DB52-1B8B-8F24-913A7C93C614}"/>
                  </a:ext>
                </a:extLst>
              </p:cNvPr>
              <p:cNvSpPr/>
              <p:nvPr/>
            </p:nvSpPr>
            <p:spPr>
              <a:xfrm>
                <a:off x="982871" y="2960775"/>
                <a:ext cx="148624" cy="1801487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30495" extrusionOk="0">
                    <a:moveTo>
                      <a:pt x="1" y="1"/>
                    </a:moveTo>
                    <a:lnTo>
                      <a:pt x="1" y="29869"/>
                    </a:lnTo>
                    <a:cubicBezTo>
                      <a:pt x="1" y="30224"/>
                      <a:pt x="309" y="30494"/>
                      <a:pt x="664" y="30494"/>
                    </a:cubicBezTo>
                    <a:cubicBezTo>
                      <a:pt x="1009" y="30494"/>
                      <a:pt x="1289" y="30224"/>
                      <a:pt x="1289" y="29869"/>
                    </a:cubicBezTo>
                    <a:lnTo>
                      <a:pt x="128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5872;p73">
                <a:extLst>
                  <a:ext uri="{FF2B5EF4-FFF2-40B4-BE49-F238E27FC236}">
                    <a16:creationId xmlns:a16="http://schemas.microsoft.com/office/drawing/2014/main" id="{830EF3DF-11C3-01ED-37F0-088D2C9F301E}"/>
                  </a:ext>
                </a:extLst>
              </p:cNvPr>
              <p:cNvSpPr/>
              <p:nvPr/>
            </p:nvSpPr>
            <p:spPr>
              <a:xfrm>
                <a:off x="897575" y="4276499"/>
                <a:ext cx="319500" cy="981300"/>
              </a:xfrm>
              <a:prstGeom prst="snip2SameRect">
                <a:avLst>
                  <a:gd name="adj1" fmla="val 21830"/>
                  <a:gd name="adj2" fmla="val 0"/>
                </a:avLst>
              </a:pr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39" name="Hình ảnh 38">
              <a:extLst>
                <a:ext uri="{FF2B5EF4-FFF2-40B4-BE49-F238E27FC236}">
                  <a16:creationId xmlns:a16="http://schemas.microsoft.com/office/drawing/2014/main" id="{4C2AB01B-0908-1E18-7293-B1FC182F7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76426" y="1353234"/>
              <a:ext cx="1808699" cy="1800660"/>
            </a:xfrm>
            <a:prstGeom prst="rect">
              <a:avLst/>
            </a:prstGeom>
          </p:spPr>
        </p:pic>
      </p:grpSp>
      <p:pic>
        <p:nvPicPr>
          <p:cNvPr id="44" name="Hình ảnh 43">
            <a:hlinkClick r:id="rId8" action="ppaction://hlinksldjump"/>
            <a:extLst>
              <a:ext uri="{FF2B5EF4-FFF2-40B4-BE49-F238E27FC236}">
                <a16:creationId xmlns:a16="http://schemas.microsoft.com/office/drawing/2014/main" id="{A4111D3F-257B-5686-92FA-962B20B884D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54376" r="48989"/>
          <a:stretch/>
        </p:blipFill>
        <p:spPr>
          <a:xfrm>
            <a:off x="6830046" y="173914"/>
            <a:ext cx="1278476" cy="1524615"/>
          </a:xfrm>
          <a:prstGeom prst="rect">
            <a:avLst/>
          </a:prstGeom>
        </p:spPr>
      </p:pic>
      <p:pic>
        <p:nvPicPr>
          <p:cNvPr id="45" name="Picture 5">
            <a:extLst>
              <a:ext uri="{FF2B5EF4-FFF2-40B4-BE49-F238E27FC236}">
                <a16:creationId xmlns:a16="http://schemas.microsoft.com/office/drawing/2014/main" id="{3A5DA186-D3FB-DB43-85D2-360A022C8D4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7989869" y="283580"/>
            <a:ext cx="1155567" cy="112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45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D4B173AA-6B93-456A-A253-D32C5AB13F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508" b="6171"/>
          <a:stretch/>
        </p:blipFill>
        <p:spPr>
          <a:xfrm>
            <a:off x="1" y="3080228"/>
            <a:ext cx="9348393" cy="4155240"/>
          </a:xfrm>
          <a:prstGeom prst="rect">
            <a:avLst/>
          </a:prstGeom>
        </p:spPr>
      </p:pic>
      <p:pic>
        <p:nvPicPr>
          <p:cNvPr id="8" name="Picture 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05FAD4B-CD07-4326-BA60-08B0A31242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" b="62364"/>
          <a:stretch/>
        </p:blipFill>
        <p:spPr>
          <a:xfrm>
            <a:off x="-204394" y="0"/>
            <a:ext cx="9348393" cy="3302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7D76DD-F434-4514-AB4D-AF5EC622D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756" y="2400694"/>
            <a:ext cx="5529551" cy="266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9182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716</Words>
  <Application>Microsoft Office PowerPoint</Application>
  <PresentationFormat>On-screen Show (4:3)</PresentationFormat>
  <Paragraphs>83</Paragraphs>
  <Slides>24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Cambria</vt:lpstr>
      <vt:lpstr>iCiel Cadena</vt:lpstr>
      <vt:lpstr>Mouse Memoirs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Windows 11</cp:lastModifiedBy>
  <cp:revision>27</cp:revision>
  <dcterms:created xsi:type="dcterms:W3CDTF">2023-04-09T07:38:34Z</dcterms:created>
  <dcterms:modified xsi:type="dcterms:W3CDTF">2023-04-10T04:07:25Z</dcterms:modified>
</cp:coreProperties>
</file>