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67" r:id="rId4"/>
    <p:sldId id="301" r:id="rId5"/>
    <p:sldId id="302" r:id="rId6"/>
    <p:sldId id="300" r:id="rId7"/>
    <p:sldId id="303" r:id="rId8"/>
    <p:sldId id="283" r:id="rId9"/>
    <p:sldId id="297" r:id="rId10"/>
    <p:sldId id="282" r:id="rId11"/>
    <p:sldId id="284" r:id="rId12"/>
    <p:sldId id="304" r:id="rId13"/>
    <p:sldId id="307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9"/>
    <a:srgbClr val="AADEF8"/>
    <a:srgbClr val="FFFFFF"/>
    <a:srgbClr val="FBDCE4"/>
    <a:srgbClr val="D5E9F8"/>
    <a:srgbClr val="FEDBBD"/>
    <a:srgbClr val="ECC692"/>
    <a:srgbClr val="0000FF"/>
    <a:srgbClr val="FACFC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38" autoAdjust="0"/>
    <p:restoredTop sz="94744" autoAdjust="0"/>
  </p:normalViewPr>
  <p:slideViewPr>
    <p:cSldViewPr snapToGrid="0">
      <p:cViewPr>
        <p:scale>
          <a:sx n="51" d="100"/>
          <a:sy n="51" d="100"/>
        </p:scale>
        <p:origin x="960" y="55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1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19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97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89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3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433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5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5BF49-3D7A-4F43-BA91-D003E0AEA55D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BBF31CEA-26CA-9F37-5571-F59FA77CC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09" y="0"/>
            <a:ext cx="1160206" cy="14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23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03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5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07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1" y="-26236"/>
            <a:ext cx="12192001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" y="-26236"/>
            <a:ext cx="12192003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1" y="-26236"/>
            <a:ext cx="12192001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7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3808070" y="2560320"/>
            <a:ext cx="7597889" cy="1356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2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8" y="70263"/>
            <a:ext cx="1304053" cy="1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134" y="51311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755" y="-394716"/>
            <a:ext cx="8641677" cy="66259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16" y="3309840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714" y="410721"/>
            <a:ext cx="1170434" cy="1170434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1BD626E1-7AF1-4AE4-5908-486FCB7F5062}"/>
              </a:ext>
            </a:extLst>
          </p:cNvPr>
          <p:cNvGrpSpPr/>
          <p:nvPr/>
        </p:nvGrpSpPr>
        <p:grpSpPr>
          <a:xfrm rot="21339433">
            <a:off x="3208193" y="1618615"/>
            <a:ext cx="6908800" cy="1323440"/>
            <a:chOff x="2697795" y="2305171"/>
            <a:chExt cx="6908800" cy="132344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A913DDC-DB95-48F5-95E3-922B290A1989}"/>
                </a:ext>
              </a:extLst>
            </p:cNvPr>
            <p:cNvSpPr txBox="1"/>
            <p:nvPr/>
          </p:nvSpPr>
          <p:spPr>
            <a:xfrm rot="21332577">
              <a:off x="2697795" y="2305172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Toán 3</a:t>
              </a:r>
              <a:endParaRPr lang="zh-CN" altLang="en-US" sz="8000" b="1" dirty="0">
                <a:ln w="228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" name="文本框 8">
              <a:extLst>
                <a:ext uri="{FF2B5EF4-FFF2-40B4-BE49-F238E27FC236}">
                  <a16:creationId xmlns:a16="http://schemas.microsoft.com/office/drawing/2014/main" id="{AE65F5EC-D59D-2A26-9D7C-D14DC2A096A9}"/>
                </a:ext>
              </a:extLst>
            </p:cNvPr>
            <p:cNvSpPr txBox="1"/>
            <p:nvPr/>
          </p:nvSpPr>
          <p:spPr>
            <a:xfrm rot="21332577">
              <a:off x="2697795" y="2305171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o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á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n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CC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452A299-1194-78BE-BEF5-620DEDED34A2}"/>
              </a:ext>
            </a:extLst>
          </p:cNvPr>
          <p:cNvSpPr txBox="1"/>
          <p:nvPr/>
        </p:nvSpPr>
        <p:spPr>
          <a:xfrm rot="21187418">
            <a:off x="3899358" y="3033077"/>
            <a:ext cx="6460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chưa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(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)</a:t>
            </a:r>
          </a:p>
        </p:txBody>
      </p:sp>
      <p:pic>
        <p:nvPicPr>
          <p:cNvPr id="13" name="Hình ảnh 12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883368B5-A497-1D97-9706-9165F517F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402" y="3154079"/>
            <a:ext cx="4994110" cy="3565002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09DCA89E-1AFB-56B1-2E7F-376C32B08B7A}"/>
              </a:ext>
            </a:extLst>
          </p:cNvPr>
          <p:cNvGrpSpPr/>
          <p:nvPr/>
        </p:nvGrpSpPr>
        <p:grpSpPr>
          <a:xfrm>
            <a:off x="5167537" y="4221653"/>
            <a:ext cx="5760320" cy="665380"/>
            <a:chOff x="4348387" y="4389565"/>
            <a:chExt cx="5760320" cy="665380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2E12D522-2DA4-3ABD-9B60-606C3B63CFEE}"/>
                </a:ext>
              </a:extLst>
            </p:cNvPr>
            <p:cNvSpPr txBox="1"/>
            <p:nvPr/>
          </p:nvSpPr>
          <p:spPr>
            <a:xfrm rot="21149547">
              <a:off x="4405537" y="4408614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n w="165100">
                    <a:solidFill>
                      <a:schemeClr val="tx1"/>
                    </a:solidFill>
                  </a:ln>
                </a:rPr>
                <a:t>Tiết 1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324615C-897A-DE7A-E8A5-DEDB0E4FA899}"/>
                </a:ext>
              </a:extLst>
            </p:cNvPr>
            <p:cNvSpPr txBox="1"/>
            <p:nvPr/>
          </p:nvSpPr>
          <p:spPr>
            <a:xfrm rot="21149547">
              <a:off x="4348387" y="4389565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</a:rPr>
                <a:t>Tiết</a:t>
              </a:r>
              <a:r>
                <a:rPr lang="en-US" sz="3600" dirty="0">
                  <a:solidFill>
                    <a:schemeClr val="bg1"/>
                  </a:solidFill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9560" y="210150"/>
            <a:ext cx="11612880" cy="6437701"/>
          </a:xfrm>
          <a:prstGeom prst="roundRect">
            <a:avLst>
              <a:gd name="adj" fmla="val 1193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10862741" y="5638227"/>
            <a:ext cx="1029944" cy="941805"/>
          </a:xfrm>
          <a:prstGeom prst="rect">
            <a:avLst/>
          </a:prstGeom>
        </p:spPr>
      </p:pic>
      <p:pic>
        <p:nvPicPr>
          <p:cNvPr id="9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3" y="4908383"/>
            <a:ext cx="2436495" cy="231086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8186A81-7B5A-0857-74CA-C65A8DE612AF}"/>
              </a:ext>
            </a:extLst>
          </p:cNvPr>
          <p:cNvSpPr txBox="1"/>
          <p:nvPr/>
        </p:nvSpPr>
        <p:spPr>
          <a:xfrm>
            <a:off x="1503842" y="516609"/>
            <a:ext cx="104024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chưa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11A79871-7263-00A8-3CDE-574317575C45}"/>
              </a:ext>
            </a:extLst>
          </p:cNvPr>
          <p:cNvGrpSpPr/>
          <p:nvPr/>
        </p:nvGrpSpPr>
        <p:grpSpPr>
          <a:xfrm>
            <a:off x="474655" y="419100"/>
            <a:ext cx="973145" cy="929756"/>
            <a:chOff x="0" y="0"/>
            <a:chExt cx="1051719" cy="1051719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6EEF706F-7AFA-93BA-5AF8-C6736144E877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id="{5B6E6707-02C5-D698-86F1-FFA8E73DC36E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9066BD73-3CD2-BED8-25FF-C3FE939054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34828" r="63569" b="13989"/>
          <a:stretch/>
        </p:blipFill>
        <p:spPr>
          <a:xfrm>
            <a:off x="1281792" y="1718580"/>
            <a:ext cx="3784846" cy="2174174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16337FE-9DF0-E512-32AD-E0CACD87F7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4" t="34828" r="2051" b="13989"/>
          <a:stretch/>
        </p:blipFill>
        <p:spPr>
          <a:xfrm>
            <a:off x="6348430" y="1718580"/>
            <a:ext cx="4561777" cy="2174174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C52C1F7-A174-7989-E836-2B58A66AE740}"/>
              </a:ext>
            </a:extLst>
          </p:cNvPr>
          <p:cNvSpPr/>
          <p:nvPr/>
        </p:nvSpPr>
        <p:spPr>
          <a:xfrm>
            <a:off x="2866201" y="1825848"/>
            <a:ext cx="908304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87ECC9DF-3864-6C6E-EEBF-7C3466492FB6}"/>
              </a:ext>
            </a:extLst>
          </p:cNvPr>
          <p:cNvSpPr/>
          <p:nvPr/>
        </p:nvSpPr>
        <p:spPr>
          <a:xfrm>
            <a:off x="2883408" y="2926079"/>
            <a:ext cx="908304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BBFCE7C5-6C4B-9A12-1BB8-741149D923BF}"/>
              </a:ext>
            </a:extLst>
          </p:cNvPr>
          <p:cNvSpPr/>
          <p:nvPr/>
        </p:nvSpPr>
        <p:spPr>
          <a:xfrm>
            <a:off x="6949440" y="1828379"/>
            <a:ext cx="1203960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201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8532F00-C46C-C0A5-953E-7CC02A1392BC}"/>
              </a:ext>
            </a:extLst>
          </p:cNvPr>
          <p:cNvSpPr/>
          <p:nvPr/>
        </p:nvSpPr>
        <p:spPr>
          <a:xfrm>
            <a:off x="6583680" y="2919468"/>
            <a:ext cx="1508760" cy="908304"/>
          </a:xfrm>
          <a:prstGeom prst="roundRect">
            <a:avLst>
              <a:gd name="adj" fmla="val 9956"/>
            </a:avLst>
          </a:prstGeom>
          <a:solidFill>
            <a:schemeClr val="bg1"/>
          </a:solidFill>
          <a:ln w="38100"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4142</a:t>
            </a:r>
          </a:p>
        </p:txBody>
      </p:sp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3352" y="241379"/>
            <a:ext cx="11905296" cy="6375243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_图片 3">
            <a:extLst>
              <a:ext uri="{FF2B5EF4-FFF2-40B4-BE49-F238E27FC236}">
                <a16:creationId xmlns:a16="http://schemas.microsoft.com/office/drawing/2014/main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334" y="5182421"/>
            <a:ext cx="1336440" cy="12161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872DE459-3495-4717-8599-C145CA8240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71" y="4632861"/>
            <a:ext cx="2315279" cy="2315279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E01763AA-8CC2-6B26-3A71-07D1F2C9AA37}"/>
              </a:ext>
            </a:extLst>
          </p:cNvPr>
          <p:cNvGrpSpPr/>
          <p:nvPr/>
        </p:nvGrpSpPr>
        <p:grpSpPr>
          <a:xfrm>
            <a:off x="398455" y="316187"/>
            <a:ext cx="1051719" cy="1051719"/>
            <a:chOff x="0" y="0"/>
            <a:chExt cx="1051719" cy="1051719"/>
          </a:xfrm>
        </p:grpSpPr>
        <p:sp>
          <p:nvSpPr>
            <p:cNvPr id="30" name="Hình Bầu dục 29">
              <a:extLst>
                <a:ext uri="{FF2B5EF4-FFF2-40B4-BE49-F238E27FC236}">
                  <a16:creationId xmlns:a16="http://schemas.microsoft.com/office/drawing/2014/main" id="{23057056-BADA-32B4-562F-5EE1F56A775D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id="{2F445CA1-9AE0-CC13-34E7-631017B31ADF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7CE152A-3A12-9338-F1F1-2A96E988A76E}"/>
              </a:ext>
            </a:extLst>
          </p:cNvPr>
          <p:cNvSpPr txBox="1"/>
          <p:nvPr/>
        </p:nvSpPr>
        <p:spPr>
          <a:xfrm>
            <a:off x="1508920" y="426548"/>
            <a:ext cx="10481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DB0DB19-6255-91F4-9715-7F4DE5076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9" t="25457" r="4229" b="13264"/>
          <a:stretch/>
        </p:blipFill>
        <p:spPr>
          <a:xfrm>
            <a:off x="109513" y="1569786"/>
            <a:ext cx="11972975" cy="3124134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C9A1E2CA-7E4C-724F-EBAC-D1537B6A0E2E}"/>
              </a:ext>
            </a:extLst>
          </p:cNvPr>
          <p:cNvSpPr txBox="1"/>
          <p:nvPr/>
        </p:nvSpPr>
        <p:spPr>
          <a:xfrm>
            <a:off x="2600129" y="3768170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0FB6FC8-D916-D84F-47F2-A072714F6CD9}"/>
              </a:ext>
            </a:extLst>
          </p:cNvPr>
          <p:cNvSpPr txBox="1"/>
          <p:nvPr/>
        </p:nvSpPr>
        <p:spPr>
          <a:xfrm>
            <a:off x="4268979" y="2731850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48C092D-DF96-FF5E-89CF-FCF54143A423}"/>
              </a:ext>
            </a:extLst>
          </p:cNvPr>
          <p:cNvSpPr txBox="1"/>
          <p:nvPr/>
        </p:nvSpPr>
        <p:spPr>
          <a:xfrm>
            <a:off x="5878211" y="2777570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BE87F94-F37A-0339-6199-970A337C9356}"/>
              </a:ext>
            </a:extLst>
          </p:cNvPr>
          <p:cNvSpPr txBox="1"/>
          <p:nvPr/>
        </p:nvSpPr>
        <p:spPr>
          <a:xfrm>
            <a:off x="7590457" y="1756490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9F15C03-768A-2637-EC53-BF42E33C624E}"/>
              </a:ext>
            </a:extLst>
          </p:cNvPr>
          <p:cNvSpPr txBox="1"/>
          <p:nvPr/>
        </p:nvSpPr>
        <p:spPr>
          <a:xfrm>
            <a:off x="9158791" y="1771730"/>
            <a:ext cx="767911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0DACFF9-5144-0324-9D95-48B8E1DB5ABD}"/>
              </a:ext>
            </a:extLst>
          </p:cNvPr>
          <p:cNvSpPr txBox="1"/>
          <p:nvPr/>
        </p:nvSpPr>
        <p:spPr>
          <a:xfrm>
            <a:off x="10579034" y="1730820"/>
            <a:ext cx="1236728" cy="7625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1101</a:t>
            </a:r>
          </a:p>
        </p:txBody>
      </p:sp>
    </p:spTree>
    <p:extLst>
      <p:ext uri="{BB962C8B-B14F-4D97-AF65-F5344CB8AC3E}">
        <p14:creationId xmlns:p14="http://schemas.microsoft.com/office/powerpoint/2010/main" val="1177825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57" y="-210234"/>
            <a:ext cx="6858000" cy="6858000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8D6A648-9648-8E79-D0DE-3433CEFBE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5" y="1125430"/>
            <a:ext cx="4420217" cy="5649113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5BCEB15-326B-D10A-54B9-448428ED30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34" y="2093843"/>
            <a:ext cx="4056437" cy="14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63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8689"/>
            <a:ext cx="12176542" cy="6849305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07" y="570252"/>
            <a:ext cx="8476291" cy="2781591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2" y="2972960"/>
            <a:ext cx="4824736" cy="35847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64" y="2499090"/>
            <a:ext cx="5073900" cy="308994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22" y="4239296"/>
            <a:ext cx="1445113" cy="1612290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8443" y="4195395"/>
            <a:ext cx="1062985" cy="1002132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7234" y="4124296"/>
            <a:ext cx="2061211" cy="18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5" y="26082"/>
            <a:ext cx="12313116" cy="615655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15" y="806762"/>
            <a:ext cx="4674829" cy="324273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58" y="3137410"/>
            <a:ext cx="3645675" cy="338553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9669" y="2744939"/>
            <a:ext cx="3933356" cy="392272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>
            <a:extLst>
              <a:ext uri="{FF2B5EF4-FFF2-40B4-BE49-F238E27FC236}">
                <a16:creationId xmlns:a16="http://schemas.microsoft.com/office/drawing/2014/main" id="{992206F0-8A15-6416-E0AD-C12D135BC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8" y="1360"/>
            <a:ext cx="12250057" cy="6850063"/>
          </a:xfrm>
          <a:prstGeom prst="rect">
            <a:avLst/>
          </a:prstGeom>
        </p:spPr>
      </p:pic>
      <p:pic>
        <p:nvPicPr>
          <p:cNvPr id="27" name="Zen Gardent">
            <a:hlinkClick r:id="" action="ppaction://media"/>
            <a:extLst>
              <a:ext uri="{FF2B5EF4-FFF2-40B4-BE49-F238E27FC236}">
                <a16:creationId xmlns:a16="http://schemas.microsoft.com/office/drawing/2014/main" id="{EC24442B-91A2-1CC0-300F-688F436645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04742" y="509736"/>
            <a:ext cx="609600" cy="609600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1FE4DAFE-758B-7CA6-B413-FCE35AC3D83C}"/>
              </a:ext>
            </a:extLst>
          </p:cNvPr>
          <p:cNvGrpSpPr/>
          <p:nvPr/>
        </p:nvGrpSpPr>
        <p:grpSpPr>
          <a:xfrm>
            <a:off x="1115274" y="4653933"/>
            <a:ext cx="9903392" cy="1723549"/>
            <a:chOff x="1115274" y="4653933"/>
            <a:chExt cx="9903392" cy="1723549"/>
          </a:xfrm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EDA15913-71A5-1F28-2913-A973E09A45FB}"/>
                </a:ext>
              </a:extLst>
            </p:cNvPr>
            <p:cNvSpPr/>
            <p:nvPr/>
          </p:nvSpPr>
          <p:spPr>
            <a:xfrm>
              <a:off x="1115274" y="4653933"/>
              <a:ext cx="9903392" cy="1723549"/>
            </a:xfrm>
            <a:prstGeom prst="rect">
              <a:avLst/>
            </a:prstGeom>
            <a:noFill/>
            <a:ln w="6350">
              <a:noFill/>
            </a:ln>
            <a:effectLst>
              <a:outerShdw blurRad="50800" dist="50800" dir="5400000" sx="7000" sy="7000" algn="ctr" rotWithShape="0">
                <a:srgbClr val="000000">
                  <a:alpha val="43137"/>
                </a:srgbClr>
              </a:outerShdw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300" b="1">
                  <a:ln w="254000">
                    <a:solidFill>
                      <a:srgbClr val="FFFFFF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8100" dir="8100000" sx="101000" sy="101000" algn="tr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TIẾT KIỆM NGUỒN NƯỚC</a:t>
              </a:r>
            </a:p>
            <a:p>
              <a:pPr algn="ctr"/>
              <a:r>
                <a:rPr lang="en-US" sz="5300" b="1" cap="none" spc="0">
                  <a:ln w="254000">
                    <a:solidFill>
                      <a:srgbClr val="FFFFFF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8100" dir="8100000" sx="101000" sy="101000" algn="tr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BẢO VỆ SỰ SỐNG</a:t>
              </a:r>
              <a:endParaRPr lang="en-US" sz="5300" b="1" cap="none" spc="0" dirty="0">
                <a:ln w="254000">
                  <a:solidFill>
                    <a:srgbClr val="FFFFFF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sx="101000" sy="101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BBF64A5E-AD31-539D-761C-FC0888765EA5}"/>
                </a:ext>
              </a:extLst>
            </p:cNvPr>
            <p:cNvSpPr/>
            <p:nvPr/>
          </p:nvSpPr>
          <p:spPr>
            <a:xfrm>
              <a:off x="1115274" y="4653933"/>
              <a:ext cx="9903392" cy="1723549"/>
            </a:xfrm>
            <a:prstGeom prst="rect">
              <a:avLst/>
            </a:prstGeom>
            <a:noFill/>
            <a:ln w="6350">
              <a:noFill/>
            </a:ln>
            <a:effectLst>
              <a:outerShdw blurRad="50800" dist="50800" dir="5400000" sx="7000" sy="7000" algn="ctr" rotWithShape="0">
                <a:srgbClr val="000000">
                  <a:alpha val="43137"/>
                </a:srgbClr>
              </a:outerShdw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300" b="1" dirty="0">
                  <a:ln w="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50800" dist="38100" dir="8100000" sx="101000" sy="101000" algn="tr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TIẾT KIỆM NGUỒN NƯỚC</a:t>
              </a:r>
            </a:p>
            <a:p>
              <a:pPr algn="ctr"/>
              <a:r>
                <a:rPr lang="en-US" sz="5300" b="1" cap="none" spc="0" dirty="0">
                  <a:ln w="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C000"/>
                  </a:solidFill>
                  <a:effectLst>
                    <a:outerShdw blurRad="50800" dist="38100" dir="8100000" sx="101000" sy="101000" algn="tr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BẢO VỆ SỰ SỐNG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8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50F181-C61E-14DB-BB09-D288771D7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1CCEE125-9C6F-8680-7A7F-5A9FBAB32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25" y="95250"/>
            <a:ext cx="7698950" cy="4019550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0CC0717E-B5C5-0488-3A7C-C71BD7BC7C29}"/>
              </a:ext>
            </a:extLst>
          </p:cNvPr>
          <p:cNvSpPr txBox="1"/>
          <p:nvPr/>
        </p:nvSpPr>
        <p:spPr>
          <a:xfrm>
            <a:off x="2659504" y="1781859"/>
            <a:ext cx="6872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84 - ... = 21</a:t>
            </a: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EAB0C907-ED7B-02CA-D128-D5303E1D9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66" y="4156185"/>
            <a:ext cx="6533868" cy="2654874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3AFD4D1A-54E7-E135-F1DC-23A5A4297E17}"/>
              </a:ext>
            </a:extLst>
          </p:cNvPr>
          <p:cNvSpPr txBox="1"/>
          <p:nvPr/>
        </p:nvSpPr>
        <p:spPr>
          <a:xfrm>
            <a:off x="3616848" y="5222012"/>
            <a:ext cx="4958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3009595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50F181-C61E-14DB-BB09-D288771D7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1CCEE125-9C6F-8680-7A7F-5A9FBAB32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25" y="95250"/>
            <a:ext cx="7698950" cy="4019550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0CC0717E-B5C5-0488-3A7C-C71BD7BC7C29}"/>
              </a:ext>
            </a:extLst>
          </p:cNvPr>
          <p:cNvSpPr txBox="1"/>
          <p:nvPr/>
        </p:nvSpPr>
        <p:spPr>
          <a:xfrm>
            <a:off x="2659504" y="1781859"/>
            <a:ext cx="687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FF"/>
                </a:solidFill>
              </a:rPr>
              <a:t>... – 152 = 954</a:t>
            </a: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EAB0C907-ED7B-02CA-D128-D5303E1D9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66" y="4156185"/>
            <a:ext cx="6533868" cy="2654874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3AFD4D1A-54E7-E135-F1DC-23A5A4297E17}"/>
              </a:ext>
            </a:extLst>
          </p:cNvPr>
          <p:cNvSpPr txBox="1"/>
          <p:nvPr/>
        </p:nvSpPr>
        <p:spPr>
          <a:xfrm>
            <a:off x="3616848" y="5222012"/>
            <a:ext cx="4958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1 106</a:t>
            </a:r>
          </a:p>
        </p:txBody>
      </p:sp>
    </p:spTree>
    <p:extLst>
      <p:ext uri="{BB962C8B-B14F-4D97-AF65-F5344CB8AC3E}">
        <p14:creationId xmlns:p14="http://schemas.microsoft.com/office/powerpoint/2010/main" val="1420185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46473CE-B865-3BE2-56A8-7C84D5A0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r="3520" b="17077"/>
          <a:stretch/>
        </p:blipFill>
        <p:spPr>
          <a:xfrm>
            <a:off x="-42436" y="42352"/>
            <a:ext cx="12276872" cy="5899536"/>
          </a:xfrm>
          <a:prstGeom prst="roundRect">
            <a:avLst>
              <a:gd name="adj" fmla="val 11150"/>
            </a:avLst>
          </a:prstGeom>
          <a:effectLst>
            <a:softEdge rad="317500"/>
          </a:effectLst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E1F6A9A-EC81-DB4B-26AA-624F274C6D23}"/>
              </a:ext>
            </a:extLst>
          </p:cNvPr>
          <p:cNvSpPr/>
          <p:nvPr/>
        </p:nvSpPr>
        <p:spPr>
          <a:xfrm>
            <a:off x="4692720" y="846265"/>
            <a:ext cx="2595811" cy="1098949"/>
          </a:xfrm>
          <a:prstGeom prst="roundRect">
            <a:avLst>
              <a:gd name="adj" fmla="val 259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58E13497-1847-4B54-2BDC-99D48DC66028}"/>
              </a:ext>
            </a:extLst>
          </p:cNvPr>
          <p:cNvSpPr/>
          <p:nvPr/>
        </p:nvSpPr>
        <p:spPr>
          <a:xfrm>
            <a:off x="1045210" y="814365"/>
            <a:ext cx="2803776" cy="994839"/>
          </a:xfrm>
          <a:prstGeom prst="roundRect">
            <a:avLst>
              <a:gd name="adj" fmla="val 354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2B35A6E-FFC6-5205-30D9-4E8DBCA5258C}"/>
              </a:ext>
            </a:extLst>
          </p:cNvPr>
          <p:cNvSpPr/>
          <p:nvPr/>
        </p:nvSpPr>
        <p:spPr>
          <a:xfrm>
            <a:off x="8584142" y="710256"/>
            <a:ext cx="2976607" cy="1321744"/>
          </a:xfrm>
          <a:prstGeom prst="roundRect">
            <a:avLst>
              <a:gd name="adj" fmla="val 354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DA02135B-4EFF-3345-CC7A-400ABD0886FE}"/>
              </a:ext>
            </a:extLst>
          </p:cNvPr>
          <p:cNvGrpSpPr/>
          <p:nvPr/>
        </p:nvGrpSpPr>
        <p:grpSpPr>
          <a:xfrm>
            <a:off x="4805159" y="5941888"/>
            <a:ext cx="2483372" cy="803913"/>
            <a:chOff x="4805159" y="5941888"/>
            <a:chExt cx="2483372" cy="803913"/>
          </a:xfrm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4A48B107-D296-384F-7B68-7CC465A6363B}"/>
                </a:ext>
              </a:extLst>
            </p:cNvPr>
            <p:cNvSpPr txBox="1"/>
            <p:nvPr/>
          </p:nvSpPr>
          <p:spPr>
            <a:xfrm>
              <a:off x="4805159" y="6020679"/>
              <a:ext cx="24833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2 x        = 8</a:t>
              </a:r>
            </a:p>
          </p:txBody>
        </p:sp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311DF9EA-64AC-3266-2BF2-A74DC2CA9FFA}"/>
                </a:ext>
              </a:extLst>
            </p:cNvPr>
            <p:cNvSpPr/>
            <p:nvPr/>
          </p:nvSpPr>
          <p:spPr>
            <a:xfrm>
              <a:off x="5588668" y="5941888"/>
              <a:ext cx="803913" cy="80391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C0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tx1"/>
                  </a:solidFill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2557705"/>
      </p:ext>
    </p:extLst>
  </p:cSld>
  <p:clrMapOvr>
    <a:masterClrMapping/>
  </p:clrMapOvr>
  <p:transition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5" y="26082"/>
            <a:ext cx="12313116" cy="615655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58" y="3137410"/>
            <a:ext cx="3645675" cy="338553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9669" y="2744939"/>
            <a:ext cx="3933356" cy="392272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0C4358A-A1E9-9155-123D-B9943F3D1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67" y="1126435"/>
            <a:ext cx="4339705" cy="34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7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4381" y="292391"/>
            <a:ext cx="11703239" cy="6273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-80102" y="-25301"/>
            <a:ext cx="2160779" cy="1353229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033" y="5821557"/>
            <a:ext cx="1165904" cy="1015521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4551EFD3-4C67-3D2C-72A6-C3E75D758462}"/>
              </a:ext>
            </a:extLst>
          </p:cNvPr>
          <p:cNvGrpSpPr/>
          <p:nvPr/>
        </p:nvGrpSpPr>
        <p:grpSpPr>
          <a:xfrm>
            <a:off x="6603870" y="2414769"/>
            <a:ext cx="5685238" cy="2028463"/>
            <a:chOff x="-399355" y="4134403"/>
            <a:chExt cx="8461096" cy="2028463"/>
          </a:xfrm>
        </p:grpSpPr>
        <p:sp>
          <p:nvSpPr>
            <p:cNvPr id="36" name="Hình chữ nhật: Góc Tròn 35">
              <a:extLst>
                <a:ext uri="{FF2B5EF4-FFF2-40B4-BE49-F238E27FC236}">
                  <a16:creationId xmlns:a16="http://schemas.microsoft.com/office/drawing/2014/main" id="{87A7E2FF-6744-F1AD-2824-160E4F29B358}"/>
                </a:ext>
              </a:extLst>
            </p:cNvPr>
            <p:cNvSpPr/>
            <p:nvPr/>
          </p:nvSpPr>
          <p:spPr>
            <a:xfrm>
              <a:off x="-399355" y="4134403"/>
              <a:ext cx="8461096" cy="202846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4000">
                  <a:schemeClr val="accent2">
                    <a:lumMod val="20000"/>
                    <a:lumOff val="80000"/>
                  </a:schemeClr>
                </a:gs>
                <a:gs pos="68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30BFAC0B-2904-67F7-4798-BA936DFEEE1F}"/>
                </a:ext>
              </a:extLst>
            </p:cNvPr>
            <p:cNvSpPr txBox="1"/>
            <p:nvPr/>
          </p:nvSpPr>
          <p:spPr>
            <a:xfrm>
              <a:off x="102975" y="4346133"/>
              <a:ext cx="781424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Muốn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tìm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một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thừa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số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ta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lấy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tích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chia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cho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thừa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ea typeface="AvantGarde" panose="00000400000000000000" pitchFamily="2" charset="0"/>
                  <a:cs typeface="AvantGarde" panose="00000400000000000000" pitchFamily="2" charset="0"/>
                </a:rPr>
                <a:t>số</a:t>
              </a:r>
              <a:r>
                <a:rPr lang="en-US" sz="3600" b="1" dirty="0">
                  <a:ea typeface="AvantGarde" panose="00000400000000000000" pitchFamily="2" charset="0"/>
                  <a:cs typeface="AvantGarde" panose="00000400000000000000" pitchFamily="2" charset="0"/>
                </a:rPr>
                <a:t> kia.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49522C8-6595-A175-F704-F68313586B75}"/>
              </a:ext>
            </a:extLst>
          </p:cNvPr>
          <p:cNvSpPr txBox="1"/>
          <p:nvPr/>
        </p:nvSpPr>
        <p:spPr>
          <a:xfrm>
            <a:off x="724934" y="440409"/>
            <a:ext cx="10475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A. TÌM MỘT THỪA SỐ CỦA PHÉP NHÂN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C0442DAB-1253-BA3A-08A9-611A675C0647}"/>
              </a:ext>
            </a:extLst>
          </p:cNvPr>
          <p:cNvSpPr/>
          <p:nvPr/>
        </p:nvSpPr>
        <p:spPr>
          <a:xfrm>
            <a:off x="5043363" y="1270221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DF72B239-53FA-0954-253F-C74803E0AD80}"/>
              </a:ext>
            </a:extLst>
          </p:cNvPr>
          <p:cNvSpPr/>
          <p:nvPr/>
        </p:nvSpPr>
        <p:spPr>
          <a:xfrm>
            <a:off x="2831538" y="3034665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37C2B56C-7AF1-4A15-7CED-1F8629107DDE}"/>
              </a:ext>
            </a:extLst>
          </p:cNvPr>
          <p:cNvSpPr/>
          <p:nvPr/>
        </p:nvSpPr>
        <p:spPr>
          <a:xfrm>
            <a:off x="2900173" y="4786537"/>
            <a:ext cx="1224753" cy="1224753"/>
          </a:xfrm>
          <a:prstGeom prst="ellipse">
            <a:avLst/>
          </a:prstGeom>
          <a:solidFill>
            <a:srgbClr val="FE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892C4BDB-6F82-CE00-0C71-8254A43D949C}"/>
              </a:ext>
            </a:extLst>
          </p:cNvPr>
          <p:cNvSpPr/>
          <p:nvPr/>
        </p:nvSpPr>
        <p:spPr>
          <a:xfrm>
            <a:off x="2885179" y="1270221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68B2CF84-F17F-A86A-8EE0-A4E4056D8600}"/>
              </a:ext>
            </a:extLst>
          </p:cNvPr>
          <p:cNvSpPr/>
          <p:nvPr/>
        </p:nvSpPr>
        <p:spPr>
          <a:xfrm>
            <a:off x="696938" y="3034665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4C9E9347-D9BB-2F41-341D-D665E1C7673D}"/>
              </a:ext>
            </a:extLst>
          </p:cNvPr>
          <p:cNvSpPr/>
          <p:nvPr/>
        </p:nvSpPr>
        <p:spPr>
          <a:xfrm>
            <a:off x="5120176" y="4786537"/>
            <a:ext cx="1224753" cy="1224753"/>
          </a:xfrm>
          <a:prstGeom prst="rect">
            <a:avLst/>
          </a:prstGeom>
          <a:solidFill>
            <a:srgbClr val="D5E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08AEEA0D-7DEF-7462-CBCF-8546CB2494BB}"/>
              </a:ext>
            </a:extLst>
          </p:cNvPr>
          <p:cNvGrpSpPr/>
          <p:nvPr/>
        </p:nvGrpSpPr>
        <p:grpSpPr>
          <a:xfrm>
            <a:off x="639685" y="1270221"/>
            <a:ext cx="1382153" cy="1191511"/>
            <a:chOff x="2821474" y="1270221"/>
            <a:chExt cx="1382153" cy="1191511"/>
          </a:xfrm>
        </p:grpSpPr>
        <p:sp>
          <p:nvSpPr>
            <p:cNvPr id="20" name="Tam giác Cân 19">
              <a:extLst>
                <a:ext uri="{FF2B5EF4-FFF2-40B4-BE49-F238E27FC236}">
                  <a16:creationId xmlns:a16="http://schemas.microsoft.com/office/drawing/2014/main" id="{29D8EE96-81C3-5720-CFAC-1242F2172DFE}"/>
                </a:ext>
              </a:extLst>
            </p:cNvPr>
            <p:cNvSpPr/>
            <p:nvPr/>
          </p:nvSpPr>
          <p:spPr>
            <a:xfrm>
              <a:off x="2821474" y="1270221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8728B4F-F710-9FF8-7418-4378EA09785D}"/>
                </a:ext>
              </a:extLst>
            </p:cNvPr>
            <p:cNvSpPr txBox="1"/>
            <p:nvPr/>
          </p:nvSpPr>
          <p:spPr>
            <a:xfrm>
              <a:off x="3159515" y="1603771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5192E177-8F78-DEF1-1534-88DC477906FE}"/>
              </a:ext>
            </a:extLst>
          </p:cNvPr>
          <p:cNvGrpSpPr/>
          <p:nvPr/>
        </p:nvGrpSpPr>
        <p:grpSpPr>
          <a:xfrm>
            <a:off x="4964665" y="3034665"/>
            <a:ext cx="1382153" cy="1191511"/>
            <a:chOff x="633233" y="3034665"/>
            <a:chExt cx="1382153" cy="119151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5258CA43-611D-DEC0-C8A4-FA87260025C5}"/>
                </a:ext>
              </a:extLst>
            </p:cNvPr>
            <p:cNvSpPr/>
            <p:nvPr/>
          </p:nvSpPr>
          <p:spPr>
            <a:xfrm>
              <a:off x="633233" y="3034665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433D799C-3EAA-E1CD-7915-E3940A36A0C2}"/>
                </a:ext>
              </a:extLst>
            </p:cNvPr>
            <p:cNvSpPr txBox="1"/>
            <p:nvPr/>
          </p:nvSpPr>
          <p:spPr>
            <a:xfrm>
              <a:off x="971273" y="3402876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F8670645-D05A-8C16-8C72-6D8BB1283425}"/>
              </a:ext>
            </a:extLst>
          </p:cNvPr>
          <p:cNvGrpSpPr/>
          <p:nvPr/>
        </p:nvGrpSpPr>
        <p:grpSpPr>
          <a:xfrm>
            <a:off x="696938" y="4786537"/>
            <a:ext cx="1382153" cy="1191511"/>
            <a:chOff x="5044440" y="4786537"/>
            <a:chExt cx="1382153" cy="1191511"/>
          </a:xfrm>
        </p:grpSpPr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56B64C7E-1FC4-7592-316E-DFC8D46531D3}"/>
                </a:ext>
              </a:extLst>
            </p:cNvPr>
            <p:cNvSpPr/>
            <p:nvPr/>
          </p:nvSpPr>
          <p:spPr>
            <a:xfrm>
              <a:off x="5044440" y="4786537"/>
              <a:ext cx="1382153" cy="1191511"/>
            </a:xfrm>
            <a:prstGeom prst="triangle">
              <a:avLst/>
            </a:pr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548D4DFF-3D6F-0EBB-8E3C-809E169F58AA}"/>
                </a:ext>
              </a:extLst>
            </p:cNvPr>
            <p:cNvSpPr txBox="1"/>
            <p:nvPr/>
          </p:nvSpPr>
          <p:spPr>
            <a:xfrm>
              <a:off x="5379518" y="5175226"/>
              <a:ext cx="706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F0D4C9F7-F7F3-22DB-A29F-A40A2FF933C3}"/>
              </a:ext>
            </a:extLst>
          </p:cNvPr>
          <p:cNvSpPr txBox="1"/>
          <p:nvPr/>
        </p:nvSpPr>
        <p:spPr>
          <a:xfrm>
            <a:off x="2015386" y="1603771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X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849B5773-6881-7705-1409-33BE44AF3B72}"/>
              </a:ext>
            </a:extLst>
          </p:cNvPr>
          <p:cNvSpPr txBox="1"/>
          <p:nvPr/>
        </p:nvSpPr>
        <p:spPr>
          <a:xfrm>
            <a:off x="4188632" y="1603771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00EF7401-DA81-8D08-4898-7C5E0FD00C34}"/>
              </a:ext>
            </a:extLst>
          </p:cNvPr>
          <p:cNvSpPr txBox="1"/>
          <p:nvPr/>
        </p:nvSpPr>
        <p:spPr>
          <a:xfrm>
            <a:off x="2005226" y="3341525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CB643F97-E11D-AAB1-487D-1B8944B61D87}"/>
              </a:ext>
            </a:extLst>
          </p:cNvPr>
          <p:cNvSpPr txBox="1"/>
          <p:nvPr/>
        </p:nvSpPr>
        <p:spPr>
          <a:xfrm>
            <a:off x="4178472" y="3341525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68464D9B-6EE9-370E-B7C7-2C9E21A2EB27}"/>
              </a:ext>
            </a:extLst>
          </p:cNvPr>
          <p:cNvSpPr txBox="1"/>
          <p:nvPr/>
        </p:nvSpPr>
        <p:spPr>
          <a:xfrm>
            <a:off x="2015386" y="5050070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48D9A536-E228-B2A6-14D6-84C0FA98ADD7}"/>
              </a:ext>
            </a:extLst>
          </p:cNvPr>
          <p:cNvSpPr txBox="1"/>
          <p:nvPr/>
        </p:nvSpPr>
        <p:spPr>
          <a:xfrm>
            <a:off x="4188632" y="5050070"/>
            <a:ext cx="706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98030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3" grpId="0" animBg="1"/>
      <p:bldP spid="24" grpId="0" animBg="1"/>
      <p:bldP spid="27" grpId="0" animBg="1"/>
      <p:bldP spid="41" grpId="0"/>
      <p:bldP spid="42" grpId="0"/>
      <p:bldP spid="43" grpId="0"/>
      <p:bldP spid="45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52" y="1260054"/>
            <a:ext cx="4680404" cy="325033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24" y="3156972"/>
            <a:ext cx="4280793" cy="37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910</TotalTime>
  <Words>127</Words>
  <Application>Microsoft Office PowerPoint</Application>
  <PresentationFormat>Widescreen</PresentationFormat>
  <Paragraphs>56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等线</vt:lpstr>
      <vt:lpstr>Arial</vt:lpstr>
      <vt:lpstr>AvantGarde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cp:keywords/>
  <dc:description>9Slide.vn</dc:description>
  <cp:lastModifiedBy>Đào Thị Minh Phượng</cp:lastModifiedBy>
  <cp:revision>106</cp:revision>
  <dcterms:created xsi:type="dcterms:W3CDTF">2017-05-08T08:38:07Z</dcterms:created>
  <dcterms:modified xsi:type="dcterms:W3CDTF">2023-03-31T11:23:52Z</dcterms:modified>
  <cp:category>9Slide.vn</cp:category>
</cp:coreProperties>
</file>