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5.jpg" ContentType="image/png"/>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9492" r:id="rId4"/>
    <p:sldId id="9437" r:id="rId5"/>
    <p:sldId id="9529" r:id="rId6"/>
    <p:sldId id="277" r:id="rId7"/>
    <p:sldId id="296" r:id="rId8"/>
    <p:sldId id="3220" r:id="rId9"/>
    <p:sldId id="9474" r:id="rId10"/>
    <p:sldId id="9513" r:id="rId11"/>
    <p:sldId id="9514" r:id="rId12"/>
    <p:sldId id="9515" r:id="rId13"/>
    <p:sldId id="9516" r:id="rId14"/>
    <p:sldId id="9518" r:id="rId15"/>
    <p:sldId id="9519" r:id="rId16"/>
    <p:sldId id="9524" r:id="rId17"/>
    <p:sldId id="2646" r:id="rId18"/>
    <p:sldId id="95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02/04/2023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5" name="Footer Placeholder 4">
            <a:extLst>
              <a:ext uri="{FF2B5EF4-FFF2-40B4-BE49-F238E27FC236}">
                <a16:creationId xmlns:a16="http://schemas.microsoft.com/office/drawing/2014/main" xmlns=""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5" name="Footer Placeholder 4">
            <a:extLst>
              <a:ext uri="{FF2B5EF4-FFF2-40B4-BE49-F238E27FC236}">
                <a16:creationId xmlns:a16="http://schemas.microsoft.com/office/drawing/2014/main" xmlns=""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5" name="Footer Placeholder 4">
            <a:extLst>
              <a:ext uri="{FF2B5EF4-FFF2-40B4-BE49-F238E27FC236}">
                <a16:creationId xmlns:a16="http://schemas.microsoft.com/office/drawing/2014/main" xmlns=""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5" name="Footer Placeholder 4">
            <a:extLst>
              <a:ext uri="{FF2B5EF4-FFF2-40B4-BE49-F238E27FC236}">
                <a16:creationId xmlns:a16="http://schemas.microsoft.com/office/drawing/2014/main" xmlns=""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5" name="Footer Placeholder 4">
            <a:extLst>
              <a:ext uri="{FF2B5EF4-FFF2-40B4-BE49-F238E27FC236}">
                <a16:creationId xmlns:a16="http://schemas.microsoft.com/office/drawing/2014/main" xmlns=""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6" name="Footer Placeholder 5">
            <a:extLst>
              <a:ext uri="{FF2B5EF4-FFF2-40B4-BE49-F238E27FC236}">
                <a16:creationId xmlns:a16="http://schemas.microsoft.com/office/drawing/2014/main" xmlns=""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8" name="Footer Placeholder 7">
            <a:extLst>
              <a:ext uri="{FF2B5EF4-FFF2-40B4-BE49-F238E27FC236}">
                <a16:creationId xmlns:a16="http://schemas.microsoft.com/office/drawing/2014/main" xmlns=""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4" name="Footer Placeholder 3">
            <a:extLst>
              <a:ext uri="{FF2B5EF4-FFF2-40B4-BE49-F238E27FC236}">
                <a16:creationId xmlns:a16="http://schemas.microsoft.com/office/drawing/2014/main" xmlns=""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3" name="Footer Placeholder 2">
            <a:extLst>
              <a:ext uri="{FF2B5EF4-FFF2-40B4-BE49-F238E27FC236}">
                <a16:creationId xmlns:a16="http://schemas.microsoft.com/office/drawing/2014/main" xmlns=""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6" name="Footer Placeholder 5">
            <a:extLst>
              <a:ext uri="{FF2B5EF4-FFF2-40B4-BE49-F238E27FC236}">
                <a16:creationId xmlns:a16="http://schemas.microsoft.com/office/drawing/2014/main" xmlns=""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02/04/2023</a:t>
            </a:fld>
            <a:endParaRPr lang="en-US"/>
          </a:p>
        </p:txBody>
      </p:sp>
      <p:sp>
        <p:nvSpPr>
          <p:cNvPr id="6" name="Footer Placeholder 5">
            <a:extLst>
              <a:ext uri="{FF2B5EF4-FFF2-40B4-BE49-F238E27FC236}">
                <a16:creationId xmlns:a16="http://schemas.microsoft.com/office/drawing/2014/main" xmlns=""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2023/4/2</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a16="http://schemas.microsoft.com/office/drawing/2014/main" xmlns=""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xmlns=""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a16="http://schemas.microsoft.com/office/drawing/2014/main" xmlns=""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xmlns=""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xmlns=""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xmlns=""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xmlns=""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xmlns=""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0" name="图片 25" descr="卡通人物&#10;&#10;中度可信度描述已自动生成">
              <a:extLst>
                <a:ext uri="{FF2B5EF4-FFF2-40B4-BE49-F238E27FC236}">
                  <a16:creationId xmlns:a16="http://schemas.microsoft.com/office/drawing/2014/main" xmlns=""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xmlns="" id="{07B14A5E-74F3-4F43-841F-1B241349AAE2}"/>
              </a:ext>
            </a:extLst>
          </p:cNvPr>
          <p:cNvGrpSpPr/>
          <p:nvPr/>
        </p:nvGrpSpPr>
        <p:grpSpPr>
          <a:xfrm>
            <a:off x="1445343" y="2271903"/>
            <a:ext cx="9719186" cy="2710815"/>
            <a:chOff x="1020" y="3088"/>
            <a:chExt cx="11012" cy="5692"/>
          </a:xfrm>
        </p:grpSpPr>
        <p:sp>
          <p:nvSpPr>
            <p:cNvPr id="22" name="云形 14">
              <a:extLst>
                <a:ext uri="{FF2B5EF4-FFF2-40B4-BE49-F238E27FC236}">
                  <a16:creationId xmlns:a16="http://schemas.microsoft.com/office/drawing/2014/main" xmlns=""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xmlns=""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xmlns=""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xmlns=""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xmlns=""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hãy</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tự</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đánh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giá</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phần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viết</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mình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bạn</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xmlns=""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xmlns=""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xmlns=""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xmlns=""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1" name="图片 25" descr="卡通人物&#10;&#10;中度可信度描述已自动生成">
              <a:extLst>
                <a:ext uri="{FF2B5EF4-FFF2-40B4-BE49-F238E27FC236}">
                  <a16:creationId xmlns:a16="http://schemas.microsoft.com/office/drawing/2014/main" xmlns=""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xmlns="" id="{30236412-DD2B-4063-B1FC-FDF701960C50}"/>
              </a:ext>
            </a:extLst>
          </p:cNvPr>
          <p:cNvGrpSpPr/>
          <p:nvPr/>
        </p:nvGrpSpPr>
        <p:grpSpPr>
          <a:xfrm>
            <a:off x="2276868" y="2263482"/>
            <a:ext cx="6188706" cy="2710815"/>
            <a:chOff x="1020" y="3088"/>
            <a:chExt cx="11012" cy="5692"/>
          </a:xfrm>
        </p:grpSpPr>
        <p:sp>
          <p:nvSpPr>
            <p:cNvPr id="33" name="云形 14">
              <a:extLst>
                <a:ext uri="{FF2B5EF4-FFF2-40B4-BE49-F238E27FC236}">
                  <a16:creationId xmlns:a16="http://schemas.microsoft.com/office/drawing/2014/main" xmlns=""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xmlns=""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xmlns=""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xmlns=""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xmlns="" id="{54283BEB-9B0F-4811-8E4F-37F481B14AA8}"/>
              </a:ext>
            </a:extLst>
          </p:cNvPr>
          <p:cNvSpPr txBox="1"/>
          <p:nvPr/>
        </p:nvSpPr>
        <p:spPr>
          <a:xfrm>
            <a:off x="2632752" y="3104621"/>
            <a:ext cx="5171152" cy="461661"/>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Giáo viên nhận xét, đánh giá bài viết </a:t>
            </a:r>
          </a:p>
        </p:txBody>
      </p:sp>
      <p:pic>
        <p:nvPicPr>
          <p:cNvPr id="38" name="Picture 2">
            <a:extLst>
              <a:ext uri="{FF2B5EF4-FFF2-40B4-BE49-F238E27FC236}">
                <a16:creationId xmlns:a16="http://schemas.microsoft.com/office/drawing/2014/main" xmlns=""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xmlns=""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2.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Tìm</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tên</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riêng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đúng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sửa</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lại</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những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tên</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riêng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sai</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52" name="图片 25" descr="卡通人物&#10;&#10;中度可信度描述已自动生成">
            <a:extLst>
              <a:ext uri="{FF2B5EF4-FFF2-40B4-BE49-F238E27FC236}">
                <a16:creationId xmlns:a16="http://schemas.microsoft.com/office/drawing/2014/main" xmlns=""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xmlns=""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xmlns=""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xmlns=""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xmlns=""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xmlns="" id="{06C6CCD5-531D-0E14-6FC6-1F93E52BB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xmlns=""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xmlns="" id="{6E5D01C2-2F1F-9500-958F-04130D804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xmlns=""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xmlns="" id="{D162A20B-3F03-1AEC-EA3C-25477D5C62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xmlns=""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xmlns=""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3.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Giải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câu</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đố</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lời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giải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vào</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vở</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a:t>
            </a:r>
            <a:endParaRPr kumimoji="0" lang="zh-CN" altLang="en-US" sz="3200" b="1" i="0" u="none" strike="noStrike" kern="1200" cap="none" spc="-300"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2" name="图片 25" descr="卡通人物&#10;&#10;中度可信度描述已自动生成">
            <a:extLst>
              <a:ext uri="{FF2B5EF4-FFF2-40B4-BE49-F238E27FC236}">
                <a16:creationId xmlns:a16="http://schemas.microsoft.com/office/drawing/2014/main" xmlns=""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xmlns=""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Times New Roman" panose="02020603050405020304" pitchFamily="18" charset="0"/>
                <a:cs typeface="Times New Roman" panose="02020603050405020304" pitchFamily="18" charset="0"/>
              </a:rPr>
              <a:t>- Tỉnh nào đất tổ Hùng Vương</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Bốn mùa bóng cọ rợp đường tuổi thơ?</a:t>
            </a: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xmlns=""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Tỉnh nào non nước quanh quanh</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Tự hào Bác đã sinh thành từ đây?</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Tỉnh nào có vịnh Cam Ranh</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Nha Trang biển đẹp nổi danh xa gần?</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xmlns=""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xmlns=""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xmlns="" id="{002E030C-50AC-A56A-FE27-723D2448B374}"/>
              </a:ext>
            </a:extLst>
          </p:cNvPr>
          <p:cNvSpPr/>
          <p:nvPr/>
        </p:nvSpPr>
        <p:spPr>
          <a:xfrm>
            <a:off x="4486275" y="2276475"/>
            <a:ext cx="2790288"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Phú</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Thọ</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An</a:t>
            </a:r>
          </a:p>
        </p:txBody>
      </p:sp>
      <p:sp>
        <p:nvSpPr>
          <p:cNvPr id="15" name="Rectangle: Rounded Corners 14">
            <a:extLst>
              <a:ext uri="{FF2B5EF4-FFF2-40B4-BE49-F238E27FC236}">
                <a16:creationId xmlns:a16="http://schemas.microsoft.com/office/drawing/2014/main" xmlns="" id="{B55F1A21-3114-0BF1-22FB-6048C77C17B2}"/>
              </a:ext>
            </a:extLst>
          </p:cNvPr>
          <p:cNvSpPr/>
          <p:nvPr/>
        </p:nvSpPr>
        <p:spPr>
          <a:xfrm>
            <a:off x="4571999" y="5514975"/>
            <a:ext cx="3348507"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Hòa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xmlns=""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xmlns=""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xmlns=""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xmlns=""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xmlns=""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xmlns=""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xmlns=""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xmlns=""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xmlns=""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xmlns=""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xmlns=""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xmlns=""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xmlns=""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xmlns=""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Yêu</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cầu</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cần</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sp>
        <p:nvSpPr>
          <p:cNvPr id="12" name="TextBox 11">
            <a:extLst>
              <a:ext uri="{FF2B5EF4-FFF2-40B4-BE49-F238E27FC236}">
                <a16:creationId xmlns:a16="http://schemas.microsoft.com/office/drawing/2014/main" xmlns="" id="{71102A1F-007C-6111-E98A-A82E204F8DF1}"/>
              </a:ext>
            </a:extLst>
          </p:cNvPr>
          <p:cNvSpPr txBox="1"/>
          <p:nvPr/>
        </p:nvSpPr>
        <p:spPr>
          <a:xfrm>
            <a:off x="666750" y="2257425"/>
            <a:ext cx="9867900" cy="2780248"/>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F8631D78-905A-40AC-9CE4-CCD655C646DB}"/>
              </a:ext>
            </a:extLst>
          </p:cNvPr>
          <p:cNvPicPr>
            <a:picLocks noChangeAspect="1"/>
          </p:cNvPicPr>
          <p:nvPr/>
        </p:nvPicPr>
        <p:blipFill>
          <a:blip r:embed="rId2"/>
          <a:stretch>
            <a:fillRect/>
          </a:stretch>
        </p:blipFill>
        <p:spPr>
          <a:xfrm>
            <a:off x="-72289" y="0"/>
            <a:ext cx="12192000" cy="6858000"/>
          </a:xfrm>
          <a:prstGeom prst="rect">
            <a:avLst/>
          </a:prstGeom>
        </p:spPr>
      </p:pic>
      <p:sp>
        <p:nvSpPr>
          <p:cNvPr id="16" name="Rectangle: Rounded Corners 15">
            <a:extLst>
              <a:ext uri="{FF2B5EF4-FFF2-40B4-BE49-F238E27FC236}">
                <a16:creationId xmlns:a16="http://schemas.microsoft.com/office/drawing/2014/main" xmlns=""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xmlns=""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Times New Roman" panose="02020603050405020304" pitchFamily="18" charset="0"/>
                <a:cs typeface="Times New Roman" panose="02020603050405020304" pitchFamily="18" charset="0"/>
              </a:rPr>
              <a:t>á</a:t>
            </a:r>
            <a:r>
              <a:rPr lang="vi-VN" sz="3600" dirty="0">
                <a:solidFill>
                  <a:srgbClr val="002060"/>
                </a:solidFill>
                <a:latin typeface="Times New Roman" panose="02020603050405020304" pitchFamily="18" charset="0"/>
                <a:cs typeface="Times New Roman" panose="02020603050405020304" pitchFamily="18"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a:t>
            </a:r>
            <a:r>
              <a:rPr lang="vi-VN" sz="3600" dirty="0">
                <a:solidFill>
                  <a:srgbClr val="002060"/>
                </a:solidFill>
                <a:latin typeface="Times New Roman" panose="02020603050405020304" pitchFamily="18" charset="0"/>
                <a:cs typeface="Times New Roman" panose="02020603050405020304" pitchFamily="18" charset="0"/>
              </a:rPr>
              <a:t>Thi Sảnh</a:t>
            </a:r>
            <a:r>
              <a:rPr lang="vi-VN" sz="3600" dirty="0">
                <a:solidFill>
                  <a:srgbClr val="002060"/>
                </a:solidFill>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DE69DE3C-28A0-44CD-B08E-0A75EFB7331A}"/>
              </a:ext>
            </a:extLst>
          </p:cNvPr>
          <p:cNvGrpSpPr/>
          <p:nvPr/>
        </p:nvGrpSpPr>
        <p:grpSpPr>
          <a:xfrm>
            <a:off x="1012962" y="1698713"/>
            <a:ext cx="6911942" cy="2652434"/>
            <a:chOff x="1012962" y="1698713"/>
            <a:chExt cx="6911942" cy="2652434"/>
          </a:xfrm>
        </p:grpSpPr>
        <p:pic>
          <p:nvPicPr>
            <p:cNvPr id="1028" name="Picture 4" descr="Cuộn Giấy Cũ Bản - Miễn Phí vector hình ảnh trên Pixabay">
              <a:extLst>
                <a:ext uri="{FF2B5EF4-FFF2-40B4-BE49-F238E27FC236}">
                  <a16:creationId xmlns:a16="http://schemas.microsoft.com/office/drawing/2014/main" xmlns=""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524A8535-62B8-4E6F-8CC6-BABCA62CF2EE}"/>
                </a:ext>
              </a:extLst>
            </p:cNvPr>
            <p:cNvSpPr txBox="1">
              <a:spLocks/>
            </p:cNvSpPr>
            <p:nvPr/>
          </p:nvSpPr>
          <p:spPr>
            <a:xfrm>
              <a:off x="1012962" y="2179218"/>
              <a:ext cx="6911942"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Nội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dung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đoạn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văn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pic>
        <p:nvPicPr>
          <p:cNvPr id="1030" name="Picture 6" descr="Premium Vector | Cute cartoon smiling sun">
            <a:extLst>
              <a:ext uri="{FF2B5EF4-FFF2-40B4-BE49-F238E27FC236}">
                <a16:creationId xmlns:a16="http://schemas.microsoft.com/office/drawing/2014/main" xmlns=""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xmlns="" id="{1219E50A-13EC-4805-A1BD-5D08FAC2F1FD}"/>
              </a:ext>
            </a:extLst>
          </p:cNvPr>
          <p:cNvGrpSpPr/>
          <p:nvPr/>
        </p:nvGrpSpPr>
        <p:grpSpPr>
          <a:xfrm>
            <a:off x="1072239" y="4118655"/>
            <a:ext cx="6300843" cy="2081263"/>
            <a:chOff x="1796059" y="4931211"/>
            <a:chExt cx="5261610" cy="1543862"/>
          </a:xfrm>
        </p:grpSpPr>
        <p:grpSp>
          <p:nvGrpSpPr>
            <p:cNvPr id="17" name="组合 19">
              <a:extLst>
                <a:ext uri="{FF2B5EF4-FFF2-40B4-BE49-F238E27FC236}">
                  <a16:creationId xmlns:a16="http://schemas.microsoft.com/office/drawing/2014/main" xmlns=""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xmlns=""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xmlns=""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xmlns=""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xmlns=""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xmlns="" id="{798DE381-FCBC-4943-8B20-52E297FC4C47}"/>
                </a:ext>
              </a:extLst>
            </p:cNvPr>
            <p:cNvSpPr/>
            <p:nvPr/>
          </p:nvSpPr>
          <p:spPr>
            <a:xfrm>
              <a:off x="1949889" y="5116800"/>
              <a:ext cx="5062645"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Đoạn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văn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miêu</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tả</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quang</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cảnh</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buổi</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sáng</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ở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chợ</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Hòn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Gai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với</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la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liệt</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tôm</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cá</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xmlns=""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xmlns=""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xmlns=""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0" name="图片 25" descr="卡通人物&#10;&#10;中度可信度描述已自动生成">
              <a:extLst>
                <a:ext uri="{FF2B5EF4-FFF2-40B4-BE49-F238E27FC236}">
                  <a16:creationId xmlns:a16="http://schemas.microsoft.com/office/drawing/2014/main" xmlns=""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xmlns=""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xmlns=""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xmlns=""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4" name="图片 19" descr="卡通人物&#10;&#10;中度可信度描述已自动生成">
              <a:extLst>
                <a:ext uri="{FF2B5EF4-FFF2-40B4-BE49-F238E27FC236}">
                  <a16:creationId xmlns:a16="http://schemas.microsoft.com/office/drawing/2014/main" xmlns=""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xmlns=""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xmlns=""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xmlns=""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8" name="图片 23" descr="卡通人物&#10;&#10;中度可信度描述已自动生成">
              <a:extLst>
                <a:ext uri="{FF2B5EF4-FFF2-40B4-BE49-F238E27FC236}">
                  <a16:creationId xmlns:a16="http://schemas.microsoft.com/office/drawing/2014/main" xmlns=""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xmlns="" id="{1D1DA7D2-8554-4F8B-8925-AD13CE19DF65}"/>
              </a:ext>
            </a:extLst>
          </p:cNvPr>
          <p:cNvGrpSpPr/>
          <p:nvPr/>
        </p:nvGrpSpPr>
        <p:grpSpPr>
          <a:xfrm>
            <a:off x="7055727" y="3385116"/>
            <a:ext cx="4265346" cy="2025487"/>
            <a:chOff x="-488" y="-107"/>
            <a:chExt cx="7541" cy="3581"/>
          </a:xfrm>
        </p:grpSpPr>
        <p:sp>
          <p:nvSpPr>
            <p:cNvPr id="30" name="圆角矩形 26">
              <a:extLst>
                <a:ext uri="{FF2B5EF4-FFF2-40B4-BE49-F238E27FC236}">
                  <a16:creationId xmlns:a16="http://schemas.microsoft.com/office/drawing/2014/main" xmlns=""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xmlns="" id="{3564045D-0B21-4CA4-AEAB-07674241CE0C}"/>
                </a:ext>
              </a:extLst>
            </p:cNvPr>
            <p:cNvSpPr/>
            <p:nvPr/>
          </p:nvSpPr>
          <p:spPr>
            <a:xfrm>
              <a:off x="1365" y="1525"/>
              <a:ext cx="5688"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choi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2" name="图片 28" descr="卡通人物&#10;&#10;中度可信度描述已自动生成">
              <a:extLst>
                <a:ext uri="{FF2B5EF4-FFF2-40B4-BE49-F238E27FC236}">
                  <a16:creationId xmlns:a16="http://schemas.microsoft.com/office/drawing/2014/main" xmlns=""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xmlns=""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xmlns=""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xmlns=""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Từ</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xmlns=""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xmlns=""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xmlns=""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lưng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5" name="Picture 2" descr="Những tư thế ngồi giúp tăng chiều cao cho trẻ và phát triển tốt">
            <a:extLst>
              <a:ext uri="{FF2B5EF4-FFF2-40B4-BE49-F238E27FC236}">
                <a16:creationId xmlns:a16="http://schemas.microsoft.com/office/drawing/2014/main" xmlns=""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xmlns=""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xmlns=""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xmlns=""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xmlns=""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xmlns=""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xmlns=""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trí</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Arrow: Down 23">
                <a:extLst>
                  <a:ext uri="{FF2B5EF4-FFF2-40B4-BE49-F238E27FC236}">
                    <a16:creationId xmlns:a16="http://schemas.microsoft.com/office/drawing/2014/main" xmlns=""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xmlns=""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xmlns=""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xmlns=""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tay cầm viết</a:t>
              </a:r>
            </a:p>
          </p:txBody>
        </p:sp>
        <p:sp>
          <p:nvSpPr>
            <p:cNvPr id="27" name="Arrow: Down 26">
              <a:extLst>
                <a:ext uri="{FF2B5EF4-FFF2-40B4-BE49-F238E27FC236}">
                  <a16:creationId xmlns:a16="http://schemas.microsoft.com/office/drawing/2014/main" xmlns=""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xmlns=""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xmlns=""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xmlns=""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tay giữ trang vở</a:t>
              </a:r>
            </a:p>
          </p:txBody>
        </p:sp>
        <p:sp>
          <p:nvSpPr>
            <p:cNvPr id="31" name="Arrow: Down 30">
              <a:extLst>
                <a:ext uri="{FF2B5EF4-FFF2-40B4-BE49-F238E27FC236}">
                  <a16:creationId xmlns:a16="http://schemas.microsoft.com/office/drawing/2014/main" xmlns=""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xmlns=""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xmlns=""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xmlns=""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25 – 30cm</a:t>
              </a:r>
            </a:p>
          </p:txBody>
        </p:sp>
        <p:sp>
          <p:nvSpPr>
            <p:cNvPr id="35" name="Arrow: Down 34">
              <a:extLst>
                <a:ext uri="{FF2B5EF4-FFF2-40B4-BE49-F238E27FC236}">
                  <a16:creationId xmlns:a16="http://schemas.microsoft.com/office/drawing/2014/main" xmlns=""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xmlns=""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xmlns=""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xmlns=""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xmlns=""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xmlns=""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xmlns=""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xmlns=""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xmlns=""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xmlns=""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xmlns=""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xmlns=""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xmlns=""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Sai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lỗi</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xmlns="" id="{1E3E07F5-5D5C-4AA9-A270-435106F65B97}"/>
              </a:ext>
            </a:extLst>
          </p:cNvPr>
          <p:cNvGrpSpPr/>
          <p:nvPr/>
        </p:nvGrpSpPr>
        <p:grpSpPr>
          <a:xfrm>
            <a:off x="1179871" y="2961053"/>
            <a:ext cx="10382864" cy="1733561"/>
            <a:chOff x="2836389" y="3373605"/>
            <a:chExt cx="5451023" cy="1733561"/>
          </a:xfrm>
        </p:grpSpPr>
        <p:sp>
          <p:nvSpPr>
            <p:cNvPr id="49" name="Rectangle: Rounded Corners 48">
              <a:extLst>
                <a:ext uri="{FF2B5EF4-FFF2-40B4-BE49-F238E27FC236}">
                  <a16:creationId xmlns:a16="http://schemas.microsoft.com/office/drawing/2014/main" xmlns=""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custGeom>
                      <a:avLst/>
                      <a:gdLst>
                        <a:gd name="connsiteX0" fmla="*/ 0 w 10382864"/>
                        <a:gd name="connsiteY0" fmla="*/ 288933 h 1733561"/>
                        <a:gd name="connsiteX1" fmla="*/ 550346 w 10382864"/>
                        <a:gd name="connsiteY1" fmla="*/ 0 h 1733561"/>
                        <a:gd name="connsiteX2" fmla="*/ 1876370 w 10382864"/>
                        <a:gd name="connsiteY2" fmla="*/ 0 h 1733561"/>
                        <a:gd name="connsiteX3" fmla="*/ 3202396 w 10382864"/>
                        <a:gd name="connsiteY3" fmla="*/ 0 h 1733561"/>
                        <a:gd name="connsiteX4" fmla="*/ 4342776 w 10382864"/>
                        <a:gd name="connsiteY4" fmla="*/ 0 h 1733561"/>
                        <a:gd name="connsiteX5" fmla="*/ 5668800 w 10382864"/>
                        <a:gd name="connsiteY5" fmla="*/ 0 h 1733561"/>
                        <a:gd name="connsiteX6" fmla="*/ 6902004 w 10382864"/>
                        <a:gd name="connsiteY6" fmla="*/ 0 h 1733561"/>
                        <a:gd name="connsiteX7" fmla="*/ 8135205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413671 w 10382864"/>
                        <a:gd name="connsiteY13" fmla="*/ 1733561 h 1733561"/>
                        <a:gd name="connsiteX14" fmla="*/ 7273290 w 10382864"/>
                        <a:gd name="connsiteY14" fmla="*/ 1733561 h 1733561"/>
                        <a:gd name="connsiteX15" fmla="*/ 6225730 w 10382864"/>
                        <a:gd name="connsiteY15" fmla="*/ 1733561 h 1733561"/>
                        <a:gd name="connsiteX16" fmla="*/ 4714063 w 10382864"/>
                        <a:gd name="connsiteY16" fmla="*/ 1733561 h 1733561"/>
                        <a:gd name="connsiteX17" fmla="*/ 3295216 w 10382864"/>
                        <a:gd name="connsiteY17" fmla="*/ 1733561 h 1733561"/>
                        <a:gd name="connsiteX18" fmla="*/ 1969192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89894 h 1733561"/>
                        <a:gd name="connsiteX22" fmla="*/ 0 w 10382864"/>
                        <a:gd name="connsiteY22" fmla="*/ 288933 h 1733561"/>
                        <a:gd name="connsiteX0" fmla="*/ 0 w 10382864"/>
                        <a:gd name="connsiteY0" fmla="*/ 288933 h 1733561"/>
                        <a:gd name="connsiteX1" fmla="*/ 550346 w 10382864"/>
                        <a:gd name="connsiteY1" fmla="*/ 0 h 1733561"/>
                        <a:gd name="connsiteX2" fmla="*/ 1876370 w 10382864"/>
                        <a:gd name="connsiteY2" fmla="*/ 0 h 1733561"/>
                        <a:gd name="connsiteX3" fmla="*/ 3016751 w 10382864"/>
                        <a:gd name="connsiteY3" fmla="*/ 0 h 1733561"/>
                        <a:gd name="connsiteX4" fmla="*/ 4157133 w 10382864"/>
                        <a:gd name="connsiteY4" fmla="*/ 0 h 1733561"/>
                        <a:gd name="connsiteX5" fmla="*/ 5204691 w 10382864"/>
                        <a:gd name="connsiteY5" fmla="*/ 0 h 1733561"/>
                        <a:gd name="connsiteX6" fmla="*/ 6345072 w 10382864"/>
                        <a:gd name="connsiteY6" fmla="*/ 0 h 1733561"/>
                        <a:gd name="connsiteX7" fmla="*/ 7671098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320850 w 10382864"/>
                        <a:gd name="connsiteY13" fmla="*/ 1733561 h 1733561"/>
                        <a:gd name="connsiteX14" fmla="*/ 7273290 w 10382864"/>
                        <a:gd name="connsiteY14" fmla="*/ 1733561 h 1733561"/>
                        <a:gd name="connsiteX15" fmla="*/ 5947266 w 10382864"/>
                        <a:gd name="connsiteY15" fmla="*/ 1733561 h 1733561"/>
                        <a:gd name="connsiteX16" fmla="*/ 4621240 w 10382864"/>
                        <a:gd name="connsiteY16" fmla="*/ 1733561 h 1733561"/>
                        <a:gd name="connsiteX17" fmla="*/ 3295216 w 10382864"/>
                        <a:gd name="connsiteY17" fmla="*/ 1733561 h 1733561"/>
                        <a:gd name="connsiteX18" fmla="*/ 2247658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78337 h 1733561"/>
                        <a:gd name="connsiteX22" fmla="*/ 0 w 10382864"/>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82864" h="1733561" fill="none" extrusionOk="0">
                          <a:moveTo>
                            <a:pt x="0" y="288933"/>
                          </a:moveTo>
                          <a:cubicBezTo>
                            <a:pt x="-799" y="128487"/>
                            <a:pt x="212825" y="-72614"/>
                            <a:pt x="550346" y="0"/>
                          </a:cubicBezTo>
                          <a:cubicBezTo>
                            <a:pt x="1198896" y="-1381"/>
                            <a:pt x="1296749" y="31457"/>
                            <a:pt x="1876370" y="0"/>
                          </a:cubicBezTo>
                          <a:cubicBezTo>
                            <a:pt x="2451782" y="-29157"/>
                            <a:pt x="2564533" y="-10414"/>
                            <a:pt x="3202396" y="0"/>
                          </a:cubicBezTo>
                          <a:cubicBezTo>
                            <a:pt x="3829713" y="-1051"/>
                            <a:pt x="3776830" y="-18751"/>
                            <a:pt x="4342776" y="0"/>
                          </a:cubicBezTo>
                          <a:cubicBezTo>
                            <a:pt x="4916812" y="26062"/>
                            <a:pt x="5065346" y="-5742"/>
                            <a:pt x="5668800" y="0"/>
                          </a:cubicBezTo>
                          <a:cubicBezTo>
                            <a:pt x="6275543" y="-11551"/>
                            <a:pt x="6539957" y="-14190"/>
                            <a:pt x="6902004" y="0"/>
                          </a:cubicBezTo>
                          <a:cubicBezTo>
                            <a:pt x="7212500" y="-12781"/>
                            <a:pt x="7821878" y="-18576"/>
                            <a:pt x="8135205" y="0"/>
                          </a:cubicBezTo>
                          <a:cubicBezTo>
                            <a:pt x="8390295" y="95297"/>
                            <a:pt x="9253470" y="-138137"/>
                            <a:pt x="9832517" y="0"/>
                          </a:cubicBezTo>
                          <a:cubicBezTo>
                            <a:pt x="10130591" y="-6603"/>
                            <a:pt x="10416219" y="168494"/>
                            <a:pt x="10382864" y="288933"/>
                          </a:cubicBezTo>
                          <a:cubicBezTo>
                            <a:pt x="10423815" y="534514"/>
                            <a:pt x="10352903" y="566991"/>
                            <a:pt x="10382864" y="832110"/>
                          </a:cubicBezTo>
                          <a:cubicBezTo>
                            <a:pt x="10443780" y="1073344"/>
                            <a:pt x="10373894" y="1239473"/>
                            <a:pt x="10382864" y="1444628"/>
                          </a:cubicBezTo>
                          <a:cubicBezTo>
                            <a:pt x="10360574" y="1553081"/>
                            <a:pt x="10128873" y="1781172"/>
                            <a:pt x="9832517" y="1733561"/>
                          </a:cubicBezTo>
                          <a:cubicBezTo>
                            <a:pt x="9389601" y="1732783"/>
                            <a:pt x="8749110" y="1743741"/>
                            <a:pt x="8413671" y="1733561"/>
                          </a:cubicBezTo>
                          <a:cubicBezTo>
                            <a:pt x="8073581" y="1750974"/>
                            <a:pt x="7767436" y="1725848"/>
                            <a:pt x="7273290" y="1733561"/>
                          </a:cubicBezTo>
                          <a:cubicBezTo>
                            <a:pt x="6826135" y="1700860"/>
                            <a:pt x="6713599" y="1764290"/>
                            <a:pt x="6225730" y="1733561"/>
                          </a:cubicBezTo>
                          <a:cubicBezTo>
                            <a:pt x="5816287" y="1765744"/>
                            <a:pt x="5122656" y="1706440"/>
                            <a:pt x="4714063" y="1733561"/>
                          </a:cubicBezTo>
                          <a:cubicBezTo>
                            <a:pt x="4297852" y="1680502"/>
                            <a:pt x="3698425" y="1734653"/>
                            <a:pt x="3295216" y="1733561"/>
                          </a:cubicBezTo>
                          <a:cubicBezTo>
                            <a:pt x="2937204" y="1772491"/>
                            <a:pt x="2476147" y="1735116"/>
                            <a:pt x="1969192" y="1733561"/>
                          </a:cubicBezTo>
                          <a:cubicBezTo>
                            <a:pt x="1436114" y="1777831"/>
                            <a:pt x="803210" y="1772281"/>
                            <a:pt x="550346" y="1733561"/>
                          </a:cubicBezTo>
                          <a:cubicBezTo>
                            <a:pt x="220838" y="1739998"/>
                            <a:pt x="47057" y="1625146"/>
                            <a:pt x="0" y="1444628"/>
                          </a:cubicBezTo>
                          <a:cubicBezTo>
                            <a:pt x="-42753" y="1237763"/>
                            <a:pt x="-25721" y="1082004"/>
                            <a:pt x="0" y="889894"/>
                          </a:cubicBezTo>
                          <a:cubicBezTo>
                            <a:pt x="41285" y="704544"/>
                            <a:pt x="36879" y="568602"/>
                            <a:pt x="0" y="288933"/>
                          </a:cubicBezTo>
                          <a:close/>
                        </a:path>
                        <a:path w="10382864" h="1733561" stroke="0" extrusionOk="0">
                          <a:moveTo>
                            <a:pt x="0" y="288933"/>
                          </a:moveTo>
                          <a:cubicBezTo>
                            <a:pt x="39569" y="109930"/>
                            <a:pt x="289581" y="21618"/>
                            <a:pt x="550346" y="0"/>
                          </a:cubicBezTo>
                          <a:cubicBezTo>
                            <a:pt x="1029994" y="-30810"/>
                            <a:pt x="1665369" y="19474"/>
                            <a:pt x="1876370" y="0"/>
                          </a:cubicBezTo>
                          <a:cubicBezTo>
                            <a:pt x="2113221" y="-38104"/>
                            <a:pt x="2685525" y="-48372"/>
                            <a:pt x="3016751" y="0"/>
                          </a:cubicBezTo>
                          <a:cubicBezTo>
                            <a:pt x="3478419" y="-12310"/>
                            <a:pt x="3715836" y="-23454"/>
                            <a:pt x="4157133" y="0"/>
                          </a:cubicBezTo>
                          <a:cubicBezTo>
                            <a:pt x="4525326" y="-61790"/>
                            <a:pt x="4756725" y="29759"/>
                            <a:pt x="5204691" y="0"/>
                          </a:cubicBezTo>
                          <a:cubicBezTo>
                            <a:pt x="5613329" y="-31461"/>
                            <a:pt x="6088863" y="-83814"/>
                            <a:pt x="6345072" y="0"/>
                          </a:cubicBezTo>
                          <a:cubicBezTo>
                            <a:pt x="6665369" y="-5146"/>
                            <a:pt x="7314091" y="6232"/>
                            <a:pt x="7671098" y="0"/>
                          </a:cubicBezTo>
                          <a:cubicBezTo>
                            <a:pt x="7959884" y="-56545"/>
                            <a:pt x="9052188" y="14542"/>
                            <a:pt x="9832517" y="0"/>
                          </a:cubicBezTo>
                          <a:cubicBezTo>
                            <a:pt x="10165184" y="60756"/>
                            <a:pt x="10419108" y="150537"/>
                            <a:pt x="10382864" y="288933"/>
                          </a:cubicBezTo>
                          <a:cubicBezTo>
                            <a:pt x="10389903" y="465796"/>
                            <a:pt x="10336135" y="677754"/>
                            <a:pt x="10382864" y="832110"/>
                          </a:cubicBezTo>
                          <a:cubicBezTo>
                            <a:pt x="10415860" y="961210"/>
                            <a:pt x="10435687" y="1278620"/>
                            <a:pt x="10382864" y="1444628"/>
                          </a:cubicBezTo>
                          <a:cubicBezTo>
                            <a:pt x="10344644" y="1626600"/>
                            <a:pt x="10118424" y="1680255"/>
                            <a:pt x="9832517" y="1733561"/>
                          </a:cubicBezTo>
                          <a:cubicBezTo>
                            <a:pt x="9425481" y="1742961"/>
                            <a:pt x="8878819" y="1774935"/>
                            <a:pt x="8320850" y="1733561"/>
                          </a:cubicBezTo>
                          <a:cubicBezTo>
                            <a:pt x="7754987" y="1739565"/>
                            <a:pt x="7715213" y="1713102"/>
                            <a:pt x="7273290" y="1733561"/>
                          </a:cubicBezTo>
                          <a:cubicBezTo>
                            <a:pt x="6878296" y="1746618"/>
                            <a:pt x="6599628" y="1787866"/>
                            <a:pt x="5947266" y="1733561"/>
                          </a:cubicBezTo>
                          <a:cubicBezTo>
                            <a:pt x="5293311" y="1696807"/>
                            <a:pt x="5234796" y="1747889"/>
                            <a:pt x="4621240" y="1733561"/>
                          </a:cubicBezTo>
                          <a:cubicBezTo>
                            <a:pt x="4033628" y="1734801"/>
                            <a:pt x="3702705" y="1712773"/>
                            <a:pt x="3295216" y="1733561"/>
                          </a:cubicBezTo>
                          <a:cubicBezTo>
                            <a:pt x="2953787" y="1638241"/>
                            <a:pt x="2552598" y="1687877"/>
                            <a:pt x="2247658" y="1733561"/>
                          </a:cubicBezTo>
                          <a:cubicBezTo>
                            <a:pt x="1822717" y="1679109"/>
                            <a:pt x="977215" y="1750363"/>
                            <a:pt x="550346" y="1733561"/>
                          </a:cubicBezTo>
                          <a:cubicBezTo>
                            <a:pt x="264355" y="1690277"/>
                            <a:pt x="40862" y="1584142"/>
                            <a:pt x="0" y="1444628"/>
                          </a:cubicBezTo>
                          <a:cubicBezTo>
                            <a:pt x="-17883" y="1280402"/>
                            <a:pt x="5202" y="1021355"/>
                            <a:pt x="0" y="878337"/>
                          </a:cubicBezTo>
                          <a:cubicBezTo>
                            <a:pt x="8159" y="760673"/>
                            <a:pt x="63391" y="578312"/>
                            <a:pt x="0" y="288933"/>
                          </a:cubicBezTo>
                          <a:close/>
                        </a:path>
                        <a:path w="10382864" h="1733561" fill="none" stroke="0" extrusionOk="0">
                          <a:moveTo>
                            <a:pt x="0" y="288933"/>
                          </a:moveTo>
                          <a:cubicBezTo>
                            <a:pt x="-26443" y="74564"/>
                            <a:pt x="268469" y="-16591"/>
                            <a:pt x="550346" y="0"/>
                          </a:cubicBezTo>
                          <a:cubicBezTo>
                            <a:pt x="1169308" y="15078"/>
                            <a:pt x="1307744" y="-35"/>
                            <a:pt x="1876370" y="0"/>
                          </a:cubicBezTo>
                          <a:cubicBezTo>
                            <a:pt x="2463727" y="-37460"/>
                            <a:pt x="2583350" y="-2589"/>
                            <a:pt x="3202396" y="0"/>
                          </a:cubicBezTo>
                          <a:cubicBezTo>
                            <a:pt x="3832231" y="9376"/>
                            <a:pt x="3785670" y="-35920"/>
                            <a:pt x="4342776" y="0"/>
                          </a:cubicBezTo>
                          <a:cubicBezTo>
                            <a:pt x="4918505" y="62578"/>
                            <a:pt x="5053893" y="8318"/>
                            <a:pt x="5668800" y="0"/>
                          </a:cubicBezTo>
                          <a:cubicBezTo>
                            <a:pt x="6272089" y="273"/>
                            <a:pt x="6489174" y="62729"/>
                            <a:pt x="6902004" y="0"/>
                          </a:cubicBezTo>
                          <a:cubicBezTo>
                            <a:pt x="7285443" y="4669"/>
                            <a:pt x="7870870" y="16240"/>
                            <a:pt x="8135205" y="0"/>
                          </a:cubicBezTo>
                          <a:cubicBezTo>
                            <a:pt x="8418532" y="9166"/>
                            <a:pt x="9332626" y="-13000"/>
                            <a:pt x="9832517" y="0"/>
                          </a:cubicBezTo>
                          <a:cubicBezTo>
                            <a:pt x="10095299" y="23183"/>
                            <a:pt x="10425980" y="135860"/>
                            <a:pt x="10382864" y="288933"/>
                          </a:cubicBezTo>
                          <a:cubicBezTo>
                            <a:pt x="10421142" y="515044"/>
                            <a:pt x="10366517" y="581977"/>
                            <a:pt x="10382864" y="832110"/>
                          </a:cubicBezTo>
                          <a:cubicBezTo>
                            <a:pt x="10396328" y="1089999"/>
                            <a:pt x="10388278" y="1244374"/>
                            <a:pt x="10382864" y="1444628"/>
                          </a:cubicBezTo>
                          <a:cubicBezTo>
                            <a:pt x="10364543" y="1659933"/>
                            <a:pt x="10105745" y="1703193"/>
                            <a:pt x="9832517" y="1733561"/>
                          </a:cubicBezTo>
                          <a:cubicBezTo>
                            <a:pt x="9433458" y="1749603"/>
                            <a:pt x="8692616" y="1766384"/>
                            <a:pt x="8413671" y="1733561"/>
                          </a:cubicBezTo>
                          <a:cubicBezTo>
                            <a:pt x="8093614" y="1706173"/>
                            <a:pt x="7668234" y="1714189"/>
                            <a:pt x="7273290" y="1733561"/>
                          </a:cubicBezTo>
                          <a:cubicBezTo>
                            <a:pt x="6868670" y="1755517"/>
                            <a:pt x="6685476" y="1716058"/>
                            <a:pt x="6225730" y="1733561"/>
                          </a:cubicBezTo>
                          <a:cubicBezTo>
                            <a:pt x="5766473" y="1638341"/>
                            <a:pt x="5149853" y="1791695"/>
                            <a:pt x="4714063" y="1733561"/>
                          </a:cubicBezTo>
                          <a:cubicBezTo>
                            <a:pt x="4260533" y="1698589"/>
                            <a:pt x="3718095" y="1679553"/>
                            <a:pt x="3295216" y="1733561"/>
                          </a:cubicBezTo>
                          <a:cubicBezTo>
                            <a:pt x="2949353" y="1693593"/>
                            <a:pt x="2442827" y="1744177"/>
                            <a:pt x="1969192" y="1733561"/>
                          </a:cubicBezTo>
                          <a:cubicBezTo>
                            <a:pt x="1535441" y="1789897"/>
                            <a:pt x="817224" y="1749977"/>
                            <a:pt x="550346" y="1733561"/>
                          </a:cubicBezTo>
                          <a:cubicBezTo>
                            <a:pt x="212851" y="1748132"/>
                            <a:pt x="56612" y="1603658"/>
                            <a:pt x="0" y="1444628"/>
                          </a:cubicBezTo>
                          <a:cubicBezTo>
                            <a:pt x="-15811" y="1224162"/>
                            <a:pt x="-40670" y="1074502"/>
                            <a:pt x="0" y="889894"/>
                          </a:cubicBezTo>
                          <a:cubicBezTo>
                            <a:pt x="-6295" y="765589"/>
                            <a:pt x="43396" y="500824"/>
                            <a:pt x="0" y="28893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xmlns="" id="{23572C53-881B-4694-ADF7-31F121856404}"/>
                </a:ext>
              </a:extLst>
            </p:cNvPr>
            <p:cNvSpPr txBox="1">
              <a:spLocks/>
            </p:cNvSpPr>
            <p:nvPr/>
          </p:nvSpPr>
          <p:spPr>
            <a:xfrm>
              <a:off x="3170732" y="3527354"/>
              <a:ext cx="4142964"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a:t>
              </a:r>
              <a:r>
                <a:rPr kumimoji="0" lang="en-US" sz="44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Chữ</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rõ</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ràng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sạch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đẹp</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xmlns="" id="{88D443EC-B3C3-4736-A63B-59DE15836082}"/>
              </a:ext>
            </a:extLst>
          </p:cNvPr>
          <p:cNvGrpSpPr/>
          <p:nvPr/>
        </p:nvGrpSpPr>
        <p:grpSpPr>
          <a:xfrm>
            <a:off x="980933" y="4398046"/>
            <a:ext cx="10581801" cy="1667668"/>
            <a:chOff x="4634182" y="4810598"/>
            <a:chExt cx="5451023" cy="1667668"/>
          </a:xfrm>
        </p:grpSpPr>
        <p:sp>
          <p:nvSpPr>
            <p:cNvPr id="52" name="Rectangle: Rounded Corners 51">
              <a:extLst>
                <a:ext uri="{FF2B5EF4-FFF2-40B4-BE49-F238E27FC236}">
                  <a16:creationId xmlns:a16="http://schemas.microsoft.com/office/drawing/2014/main" xmlns=""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custGeom>
                      <a:avLst/>
                      <a:gdLst>
                        <a:gd name="connsiteX0" fmla="*/ 0 w 10581801"/>
                        <a:gd name="connsiteY0" fmla="*/ 262770 h 1576589"/>
                        <a:gd name="connsiteX1" fmla="*/ 510102 w 10581801"/>
                        <a:gd name="connsiteY1" fmla="*/ 0 h 1576589"/>
                        <a:gd name="connsiteX2" fmla="*/ 1896533 w 10581801"/>
                        <a:gd name="connsiteY2" fmla="*/ 0 h 1576589"/>
                        <a:gd name="connsiteX3" fmla="*/ 3091732 w 10581801"/>
                        <a:gd name="connsiteY3" fmla="*/ 0 h 1576589"/>
                        <a:gd name="connsiteX4" fmla="*/ 4191317 w 10581801"/>
                        <a:gd name="connsiteY4" fmla="*/ 0 h 1576589"/>
                        <a:gd name="connsiteX5" fmla="*/ 5290901 w 10581801"/>
                        <a:gd name="connsiteY5" fmla="*/ 0 h 1576589"/>
                        <a:gd name="connsiteX6" fmla="*/ 6581716 w 10581801"/>
                        <a:gd name="connsiteY6" fmla="*/ 0 h 1576589"/>
                        <a:gd name="connsiteX7" fmla="*/ 7968147 w 10581801"/>
                        <a:gd name="connsiteY7" fmla="*/ 0 h 1576589"/>
                        <a:gd name="connsiteX8" fmla="*/ 10071698 w 10581801"/>
                        <a:gd name="connsiteY8" fmla="*/ 0 h 1576589"/>
                        <a:gd name="connsiteX9" fmla="*/ 10581801 w 10581801"/>
                        <a:gd name="connsiteY9" fmla="*/ 262770 h 1576589"/>
                        <a:gd name="connsiteX10" fmla="*/ 10581801 w 10581801"/>
                        <a:gd name="connsiteY10" fmla="*/ 798805 h 1576589"/>
                        <a:gd name="connsiteX11" fmla="*/ 10581801 w 10581801"/>
                        <a:gd name="connsiteY11" fmla="*/ 1313819 h 1576589"/>
                        <a:gd name="connsiteX12" fmla="*/ 10071698 w 10581801"/>
                        <a:gd name="connsiteY12" fmla="*/ 1576589 h 1576589"/>
                        <a:gd name="connsiteX13" fmla="*/ 8876499 w 10581801"/>
                        <a:gd name="connsiteY13" fmla="*/ 1576589 h 1576589"/>
                        <a:gd name="connsiteX14" fmla="*/ 7490068 w 10581801"/>
                        <a:gd name="connsiteY14" fmla="*/ 1576589 h 1576589"/>
                        <a:gd name="connsiteX15" fmla="*/ 6199251 w 10581801"/>
                        <a:gd name="connsiteY15" fmla="*/ 1576589 h 1576589"/>
                        <a:gd name="connsiteX16" fmla="*/ 5004052 w 10581801"/>
                        <a:gd name="connsiteY16" fmla="*/ 1576589 h 1576589"/>
                        <a:gd name="connsiteX17" fmla="*/ 3713237 w 10581801"/>
                        <a:gd name="connsiteY17" fmla="*/ 1576589 h 1576589"/>
                        <a:gd name="connsiteX18" fmla="*/ 2422422 w 10581801"/>
                        <a:gd name="connsiteY18" fmla="*/ 1576589 h 1576589"/>
                        <a:gd name="connsiteX19" fmla="*/ 510102 w 10581801"/>
                        <a:gd name="connsiteY19" fmla="*/ 1576589 h 1576589"/>
                        <a:gd name="connsiteX20" fmla="*/ 0 w 10581801"/>
                        <a:gd name="connsiteY20" fmla="*/ 1313819 h 1576589"/>
                        <a:gd name="connsiteX21" fmla="*/ 0 w 10581801"/>
                        <a:gd name="connsiteY21" fmla="*/ 767274 h 1576589"/>
                        <a:gd name="connsiteX22" fmla="*/ 0 w 10581801"/>
                        <a:gd name="connsiteY22" fmla="*/ 262770 h 1576589"/>
                        <a:gd name="connsiteX0" fmla="*/ 0 w 10581801"/>
                        <a:gd name="connsiteY0" fmla="*/ 262770 h 1576589"/>
                        <a:gd name="connsiteX1" fmla="*/ 510102 w 10581801"/>
                        <a:gd name="connsiteY1" fmla="*/ 0 h 1576589"/>
                        <a:gd name="connsiteX2" fmla="*/ 1705301 w 10581801"/>
                        <a:gd name="connsiteY2" fmla="*/ 0 h 1576589"/>
                        <a:gd name="connsiteX3" fmla="*/ 2709269 w 10581801"/>
                        <a:gd name="connsiteY3" fmla="*/ 0 h 1576589"/>
                        <a:gd name="connsiteX4" fmla="*/ 3713237 w 10581801"/>
                        <a:gd name="connsiteY4" fmla="*/ 0 h 1576589"/>
                        <a:gd name="connsiteX5" fmla="*/ 4621589 w 10581801"/>
                        <a:gd name="connsiteY5" fmla="*/ 0 h 1576589"/>
                        <a:gd name="connsiteX6" fmla="*/ 5625555 w 10581801"/>
                        <a:gd name="connsiteY6" fmla="*/ 0 h 1576589"/>
                        <a:gd name="connsiteX7" fmla="*/ 6820756 w 10581801"/>
                        <a:gd name="connsiteY7" fmla="*/ 0 h 1576589"/>
                        <a:gd name="connsiteX8" fmla="*/ 8111571 w 10581801"/>
                        <a:gd name="connsiteY8" fmla="*/ 0 h 1576589"/>
                        <a:gd name="connsiteX9" fmla="*/ 10071698 w 10581801"/>
                        <a:gd name="connsiteY9" fmla="*/ 0 h 1576589"/>
                        <a:gd name="connsiteX10" fmla="*/ 10581801 w 10581801"/>
                        <a:gd name="connsiteY10" fmla="*/ 262770 h 1576589"/>
                        <a:gd name="connsiteX11" fmla="*/ 10581801 w 10581801"/>
                        <a:gd name="connsiteY11" fmla="*/ 777784 h 1576589"/>
                        <a:gd name="connsiteX12" fmla="*/ 10581801 w 10581801"/>
                        <a:gd name="connsiteY12" fmla="*/ 1313819 h 1576589"/>
                        <a:gd name="connsiteX13" fmla="*/ 10071698 w 10581801"/>
                        <a:gd name="connsiteY13" fmla="*/ 1576589 h 1576589"/>
                        <a:gd name="connsiteX14" fmla="*/ 9420075 w 10581801"/>
                        <a:gd name="connsiteY14" fmla="*/ 1576589 h 1576589"/>
                        <a:gd name="connsiteX15" fmla="*/ 8685267 w 10581801"/>
                        <a:gd name="connsiteY15" fmla="*/ 1576589 h 1576589"/>
                        <a:gd name="connsiteX16" fmla="*/ 7490068 w 10581801"/>
                        <a:gd name="connsiteY16" fmla="*/ 1576589 h 1576589"/>
                        <a:gd name="connsiteX17" fmla="*/ 6294867 w 10581801"/>
                        <a:gd name="connsiteY17" fmla="*/ 1576589 h 1576589"/>
                        <a:gd name="connsiteX18" fmla="*/ 5099668 w 10581801"/>
                        <a:gd name="connsiteY18" fmla="*/ 1576589 h 1576589"/>
                        <a:gd name="connsiteX19" fmla="*/ 4191317 w 10581801"/>
                        <a:gd name="connsiteY19" fmla="*/ 1576589 h 1576589"/>
                        <a:gd name="connsiteX20" fmla="*/ 2804885 w 10581801"/>
                        <a:gd name="connsiteY20" fmla="*/ 1576589 h 1576589"/>
                        <a:gd name="connsiteX21" fmla="*/ 1896533 w 10581801"/>
                        <a:gd name="connsiteY21" fmla="*/ 1576589 h 1576589"/>
                        <a:gd name="connsiteX22" fmla="*/ 510102 w 10581801"/>
                        <a:gd name="connsiteY22" fmla="*/ 1576589 h 1576589"/>
                        <a:gd name="connsiteX23" fmla="*/ 0 w 10581801"/>
                        <a:gd name="connsiteY23" fmla="*/ 1313819 h 1576589"/>
                        <a:gd name="connsiteX24" fmla="*/ 0 w 10581801"/>
                        <a:gd name="connsiteY24" fmla="*/ 798805 h 1576589"/>
                        <a:gd name="connsiteX25" fmla="*/ 0 w 10581801"/>
                        <a:gd name="connsiteY25"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581801" h="1576589" fill="none" extrusionOk="0">
                          <a:moveTo>
                            <a:pt x="0" y="262770"/>
                          </a:moveTo>
                          <a:cubicBezTo>
                            <a:pt x="-25701" y="147755"/>
                            <a:pt x="203782" y="-65433"/>
                            <a:pt x="510102" y="0"/>
                          </a:cubicBezTo>
                          <a:cubicBezTo>
                            <a:pt x="1012254" y="-3629"/>
                            <a:pt x="1537227" y="-8175"/>
                            <a:pt x="1896533" y="0"/>
                          </a:cubicBezTo>
                          <a:cubicBezTo>
                            <a:pt x="2261509" y="-623"/>
                            <a:pt x="2566392" y="-16353"/>
                            <a:pt x="3091732" y="0"/>
                          </a:cubicBezTo>
                          <a:cubicBezTo>
                            <a:pt x="3547514" y="-6745"/>
                            <a:pt x="3870265" y="30285"/>
                            <a:pt x="4191317" y="0"/>
                          </a:cubicBezTo>
                          <a:cubicBezTo>
                            <a:pt x="4512081" y="7025"/>
                            <a:pt x="5036382" y="6030"/>
                            <a:pt x="5290901" y="0"/>
                          </a:cubicBezTo>
                          <a:cubicBezTo>
                            <a:pt x="5565316" y="-26776"/>
                            <a:pt x="5979232" y="-59773"/>
                            <a:pt x="6581716" y="0"/>
                          </a:cubicBezTo>
                          <a:cubicBezTo>
                            <a:pt x="7134594" y="36752"/>
                            <a:pt x="7493687" y="-22025"/>
                            <a:pt x="7968147" y="0"/>
                          </a:cubicBezTo>
                          <a:cubicBezTo>
                            <a:pt x="8381281" y="97673"/>
                            <a:pt x="9171673" y="-129210"/>
                            <a:pt x="10071698" y="0"/>
                          </a:cubicBezTo>
                          <a:cubicBezTo>
                            <a:pt x="10376776" y="-15531"/>
                            <a:pt x="10588306" y="141646"/>
                            <a:pt x="10581801" y="262770"/>
                          </a:cubicBezTo>
                          <a:cubicBezTo>
                            <a:pt x="10614468" y="436734"/>
                            <a:pt x="10558301" y="655594"/>
                            <a:pt x="10581801" y="798805"/>
                          </a:cubicBezTo>
                          <a:cubicBezTo>
                            <a:pt x="10636253" y="917662"/>
                            <a:pt x="10566249" y="1131526"/>
                            <a:pt x="10581801" y="1313819"/>
                          </a:cubicBezTo>
                          <a:cubicBezTo>
                            <a:pt x="10606413" y="1432478"/>
                            <a:pt x="10340745" y="1630318"/>
                            <a:pt x="10071698" y="1576589"/>
                          </a:cubicBezTo>
                          <a:cubicBezTo>
                            <a:pt x="9533688" y="1596052"/>
                            <a:pt x="9395205" y="1561544"/>
                            <a:pt x="8876499" y="1576589"/>
                          </a:cubicBezTo>
                          <a:cubicBezTo>
                            <a:pt x="8336704" y="1625038"/>
                            <a:pt x="7927732" y="1562495"/>
                            <a:pt x="7490068" y="1576589"/>
                          </a:cubicBezTo>
                          <a:cubicBezTo>
                            <a:pt x="7069662" y="1549968"/>
                            <a:pt x="6619229" y="1630759"/>
                            <a:pt x="6199251" y="1576589"/>
                          </a:cubicBezTo>
                          <a:cubicBezTo>
                            <a:pt x="5926351" y="1624523"/>
                            <a:pt x="5472698" y="1510622"/>
                            <a:pt x="5004052" y="1576589"/>
                          </a:cubicBezTo>
                          <a:cubicBezTo>
                            <a:pt x="4559726" y="1598291"/>
                            <a:pt x="4030267" y="1628912"/>
                            <a:pt x="3713237" y="1576589"/>
                          </a:cubicBezTo>
                          <a:cubicBezTo>
                            <a:pt x="3473555" y="1553084"/>
                            <a:pt x="2996984" y="1632388"/>
                            <a:pt x="2422422" y="1576589"/>
                          </a:cubicBezTo>
                          <a:cubicBezTo>
                            <a:pt x="1774721" y="1570447"/>
                            <a:pt x="1254690" y="1670099"/>
                            <a:pt x="510102" y="1576589"/>
                          </a:cubicBezTo>
                          <a:cubicBezTo>
                            <a:pt x="229779" y="1593579"/>
                            <a:pt x="-40500" y="1472774"/>
                            <a:pt x="0" y="1313819"/>
                          </a:cubicBezTo>
                          <a:cubicBezTo>
                            <a:pt x="9841" y="1089857"/>
                            <a:pt x="-36612" y="1023515"/>
                            <a:pt x="0" y="767274"/>
                          </a:cubicBezTo>
                          <a:cubicBezTo>
                            <a:pt x="39323" y="522890"/>
                            <a:pt x="39931" y="409424"/>
                            <a:pt x="0" y="262770"/>
                          </a:cubicBezTo>
                          <a:close/>
                        </a:path>
                        <a:path w="10581801" h="1576589" stroke="0" extrusionOk="0">
                          <a:moveTo>
                            <a:pt x="0" y="262770"/>
                          </a:moveTo>
                          <a:cubicBezTo>
                            <a:pt x="-5425" y="95585"/>
                            <a:pt x="316578" y="22214"/>
                            <a:pt x="510102" y="0"/>
                          </a:cubicBezTo>
                          <a:cubicBezTo>
                            <a:pt x="813873" y="-18527"/>
                            <a:pt x="1493896" y="17543"/>
                            <a:pt x="1705301" y="0"/>
                          </a:cubicBezTo>
                          <a:cubicBezTo>
                            <a:pt x="1954695" y="-29982"/>
                            <a:pt x="2261574" y="-24067"/>
                            <a:pt x="2709269" y="0"/>
                          </a:cubicBezTo>
                          <a:cubicBezTo>
                            <a:pt x="3211387" y="-4781"/>
                            <a:pt x="3338685" y="-11089"/>
                            <a:pt x="3713237" y="0"/>
                          </a:cubicBezTo>
                          <a:cubicBezTo>
                            <a:pt x="4060904" y="-23216"/>
                            <a:pt x="4184792" y="-14117"/>
                            <a:pt x="4621589" y="0"/>
                          </a:cubicBezTo>
                          <a:cubicBezTo>
                            <a:pt x="5041035" y="8125"/>
                            <a:pt x="5390856" y="-375"/>
                            <a:pt x="5625555" y="0"/>
                          </a:cubicBezTo>
                          <a:cubicBezTo>
                            <a:pt x="5873325" y="-19909"/>
                            <a:pt x="6373034" y="-35143"/>
                            <a:pt x="6820756" y="0"/>
                          </a:cubicBezTo>
                          <a:cubicBezTo>
                            <a:pt x="7246813" y="21614"/>
                            <a:pt x="7493747" y="16232"/>
                            <a:pt x="8111571" y="0"/>
                          </a:cubicBezTo>
                          <a:cubicBezTo>
                            <a:pt x="8759118" y="89718"/>
                            <a:pt x="9151097" y="-26737"/>
                            <a:pt x="10071698" y="0"/>
                          </a:cubicBezTo>
                          <a:cubicBezTo>
                            <a:pt x="10387090" y="23090"/>
                            <a:pt x="10525687" y="128131"/>
                            <a:pt x="10581801" y="262770"/>
                          </a:cubicBezTo>
                          <a:cubicBezTo>
                            <a:pt x="10600177" y="503980"/>
                            <a:pt x="10539664" y="686350"/>
                            <a:pt x="10581801" y="777784"/>
                          </a:cubicBezTo>
                          <a:cubicBezTo>
                            <a:pt x="10615383" y="857334"/>
                            <a:pt x="10542323" y="1181892"/>
                            <a:pt x="10581801" y="1313819"/>
                          </a:cubicBezTo>
                          <a:cubicBezTo>
                            <a:pt x="10512470" y="1486917"/>
                            <a:pt x="10332849" y="1632111"/>
                            <a:pt x="10071698" y="1576589"/>
                          </a:cubicBezTo>
                          <a:cubicBezTo>
                            <a:pt x="9938946" y="1600687"/>
                            <a:pt x="9725198" y="1606145"/>
                            <a:pt x="9420075" y="1576589"/>
                          </a:cubicBezTo>
                          <a:cubicBezTo>
                            <a:pt x="9114952" y="1547033"/>
                            <a:pt x="8995315" y="1561942"/>
                            <a:pt x="8685267" y="1576589"/>
                          </a:cubicBezTo>
                          <a:cubicBezTo>
                            <a:pt x="8262990" y="1531150"/>
                            <a:pt x="7828671" y="1571677"/>
                            <a:pt x="7490068" y="1576589"/>
                          </a:cubicBezTo>
                          <a:cubicBezTo>
                            <a:pt x="7216303" y="1618948"/>
                            <a:pt x="6750489" y="1596410"/>
                            <a:pt x="6294867" y="1576589"/>
                          </a:cubicBezTo>
                          <a:cubicBezTo>
                            <a:pt x="5851135" y="1519857"/>
                            <a:pt x="5612008" y="1523344"/>
                            <a:pt x="5099668" y="1576589"/>
                          </a:cubicBezTo>
                          <a:cubicBezTo>
                            <a:pt x="4556455" y="1587583"/>
                            <a:pt x="4578165" y="1595410"/>
                            <a:pt x="4191317" y="1576589"/>
                          </a:cubicBezTo>
                          <a:cubicBezTo>
                            <a:pt x="3798479" y="1553611"/>
                            <a:pt x="3097928" y="1599232"/>
                            <a:pt x="2804885" y="1576589"/>
                          </a:cubicBezTo>
                          <a:cubicBezTo>
                            <a:pt x="2479847" y="1505410"/>
                            <a:pt x="2256800" y="1520873"/>
                            <a:pt x="1896533" y="1576589"/>
                          </a:cubicBezTo>
                          <a:cubicBezTo>
                            <a:pt x="1557035" y="1659352"/>
                            <a:pt x="1195034" y="1655270"/>
                            <a:pt x="510102" y="1576589"/>
                          </a:cubicBezTo>
                          <a:cubicBezTo>
                            <a:pt x="255005" y="1593853"/>
                            <a:pt x="-5471" y="1466705"/>
                            <a:pt x="0" y="1313819"/>
                          </a:cubicBezTo>
                          <a:cubicBezTo>
                            <a:pt x="-44348" y="1058668"/>
                            <a:pt x="-28234" y="1042351"/>
                            <a:pt x="0" y="798805"/>
                          </a:cubicBezTo>
                          <a:cubicBezTo>
                            <a:pt x="41262" y="555923"/>
                            <a:pt x="10796" y="436535"/>
                            <a:pt x="0" y="262770"/>
                          </a:cubicBezTo>
                          <a:close/>
                        </a:path>
                        <a:path w="10581801" h="1576589" fill="none" stroke="0" extrusionOk="0">
                          <a:moveTo>
                            <a:pt x="0" y="262770"/>
                          </a:moveTo>
                          <a:cubicBezTo>
                            <a:pt x="-58232" y="79429"/>
                            <a:pt x="241769" y="-19774"/>
                            <a:pt x="510102" y="0"/>
                          </a:cubicBezTo>
                          <a:cubicBezTo>
                            <a:pt x="956494" y="35235"/>
                            <a:pt x="1554094" y="-59820"/>
                            <a:pt x="1896533" y="0"/>
                          </a:cubicBezTo>
                          <a:cubicBezTo>
                            <a:pt x="2251762" y="11667"/>
                            <a:pt x="2711256" y="34974"/>
                            <a:pt x="3091732" y="0"/>
                          </a:cubicBezTo>
                          <a:cubicBezTo>
                            <a:pt x="3531617" y="1676"/>
                            <a:pt x="3908711" y="-44309"/>
                            <a:pt x="4191317" y="0"/>
                          </a:cubicBezTo>
                          <a:cubicBezTo>
                            <a:pt x="4502966" y="42017"/>
                            <a:pt x="5009565" y="55959"/>
                            <a:pt x="5290901" y="0"/>
                          </a:cubicBezTo>
                          <a:cubicBezTo>
                            <a:pt x="5543885" y="-19769"/>
                            <a:pt x="5915115" y="24923"/>
                            <a:pt x="6581716" y="0"/>
                          </a:cubicBezTo>
                          <a:cubicBezTo>
                            <a:pt x="7232510" y="94445"/>
                            <a:pt x="7541399" y="1884"/>
                            <a:pt x="7968147" y="0"/>
                          </a:cubicBezTo>
                          <a:cubicBezTo>
                            <a:pt x="8365285" y="-34315"/>
                            <a:pt x="9260539" y="-25569"/>
                            <a:pt x="10071698" y="0"/>
                          </a:cubicBezTo>
                          <a:cubicBezTo>
                            <a:pt x="10349368" y="8017"/>
                            <a:pt x="10596409" y="115878"/>
                            <a:pt x="10581801" y="262770"/>
                          </a:cubicBezTo>
                          <a:cubicBezTo>
                            <a:pt x="10610072" y="393073"/>
                            <a:pt x="10587715" y="675584"/>
                            <a:pt x="10581801" y="798805"/>
                          </a:cubicBezTo>
                          <a:cubicBezTo>
                            <a:pt x="10566417" y="946857"/>
                            <a:pt x="10584521" y="1155092"/>
                            <a:pt x="10581801" y="1313819"/>
                          </a:cubicBezTo>
                          <a:cubicBezTo>
                            <a:pt x="10618783" y="1478968"/>
                            <a:pt x="10317059" y="1535260"/>
                            <a:pt x="10071698" y="1576589"/>
                          </a:cubicBezTo>
                          <a:cubicBezTo>
                            <a:pt x="9568472" y="1609296"/>
                            <a:pt x="9361685" y="1574203"/>
                            <a:pt x="8876499" y="1576589"/>
                          </a:cubicBezTo>
                          <a:cubicBezTo>
                            <a:pt x="8326966" y="1586381"/>
                            <a:pt x="7848346" y="1571342"/>
                            <a:pt x="7490068" y="1576589"/>
                          </a:cubicBezTo>
                          <a:cubicBezTo>
                            <a:pt x="7132669" y="1638534"/>
                            <a:pt x="6537697" y="1522032"/>
                            <a:pt x="6199251" y="1576589"/>
                          </a:cubicBezTo>
                          <a:cubicBezTo>
                            <a:pt x="5856052" y="1537468"/>
                            <a:pt x="5495171" y="1587255"/>
                            <a:pt x="5004052" y="1576589"/>
                          </a:cubicBezTo>
                          <a:cubicBezTo>
                            <a:pt x="4540452" y="1597762"/>
                            <a:pt x="4075485" y="1550266"/>
                            <a:pt x="3713237" y="1576589"/>
                          </a:cubicBezTo>
                          <a:cubicBezTo>
                            <a:pt x="3450349" y="1477558"/>
                            <a:pt x="2972677" y="1684237"/>
                            <a:pt x="2422422" y="1576589"/>
                          </a:cubicBezTo>
                          <a:cubicBezTo>
                            <a:pt x="1932051" y="1585625"/>
                            <a:pt x="1258538" y="1649353"/>
                            <a:pt x="510102" y="1576589"/>
                          </a:cubicBezTo>
                          <a:cubicBezTo>
                            <a:pt x="233307" y="1577083"/>
                            <a:pt x="-16463" y="1439669"/>
                            <a:pt x="0" y="1313819"/>
                          </a:cubicBezTo>
                          <a:cubicBezTo>
                            <a:pt x="17023" y="1079974"/>
                            <a:pt x="-45339" y="1018397"/>
                            <a:pt x="0" y="767274"/>
                          </a:cubicBezTo>
                          <a:cubicBezTo>
                            <a:pt x="19100" y="549526"/>
                            <a:pt x="43114" y="383911"/>
                            <a:pt x="0" y="2627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xmlns=""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bày</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thức</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398</Words>
  <Application>Microsoft Office PowerPoint</Application>
  <PresentationFormat>Widescreen</PresentationFormat>
  <Paragraphs>61</Paragraphs>
  <Slides>16</Slides>
  <Notes>11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16</vt:i4>
      </vt:variant>
    </vt:vector>
  </HeadingPairs>
  <TitlesOfParts>
    <vt:vector size="35" baseType="lpstr">
      <vt:lpstr>微软雅黑</vt:lpstr>
      <vt:lpstr>宋体</vt:lpstr>
      <vt:lpstr>Arial</vt:lpstr>
      <vt:lpstr>Arial-Rounded</vt:lpstr>
      <vt:lpstr>Calibri</vt:lpstr>
      <vt:lpstr>Calibri Light</vt:lpstr>
      <vt:lpstr>Gloria Hallelujah</vt:lpstr>
      <vt:lpstr>Open Sans Light</vt:lpstr>
      <vt:lpstr>Times New Roman</vt:lpstr>
      <vt:lpstr>Wingdings</vt:lpstr>
      <vt:lpstr>字魂189号-星岩乐黑体</vt:lpstr>
      <vt:lpstr>字魂59号-创粗黑</vt:lpstr>
      <vt:lpstr>思源黑体 CN Light</vt:lpstr>
      <vt:lpstr>方正正中黑简体</vt:lpstr>
      <vt:lpstr>等线</vt:lpstr>
      <vt:lpstr>等线 Light</vt:lpstr>
      <vt:lpstr>Custom Design</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MrsOanh</cp:lastModifiedBy>
  <cp:revision>20</cp:revision>
  <dcterms:created xsi:type="dcterms:W3CDTF">2023-01-29T06:43:28Z</dcterms:created>
  <dcterms:modified xsi:type="dcterms:W3CDTF">2023-04-02T04:46:57Z</dcterms:modified>
</cp:coreProperties>
</file>