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253" r:id="rId2"/>
    <p:sldId id="2007577271" r:id="rId3"/>
    <p:sldId id="2007577254" r:id="rId4"/>
    <p:sldId id="2007577266" r:id="rId5"/>
    <p:sldId id="2007577267" r:id="rId6"/>
    <p:sldId id="257" r:id="rId7"/>
    <p:sldId id="2007577238" r:id="rId8"/>
    <p:sldId id="2007577240" r:id="rId9"/>
    <p:sldId id="2007577260" r:id="rId10"/>
    <p:sldId id="2007577241" r:id="rId11"/>
    <p:sldId id="2007577244" r:id="rId12"/>
    <p:sldId id="2007577270" r:id="rId13"/>
    <p:sldId id="2007577239" r:id="rId14"/>
    <p:sldId id="2007577247" r:id="rId15"/>
    <p:sldId id="2007577264" r:id="rId16"/>
    <p:sldId id="2007577263" r:id="rId17"/>
    <p:sldId id="2007577248" r:id="rId18"/>
    <p:sldId id="2007577249" r:id="rId19"/>
    <p:sldId id="2007577250" r:id="rId20"/>
    <p:sldId id="2007577268" r:id="rId21"/>
    <p:sldId id="20075772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42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31/3/2023</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85"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3135111" y="1920895"/>
            <a:ext cx="5952372" cy="150810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algn="ctr"/>
            <a:r>
              <a:rPr lang="en-US" sz="60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0250129" cy="1200329"/>
          </a:xfrm>
          <a:prstGeom prst="rect">
            <a:avLst/>
          </a:prstGeom>
          <a:noFill/>
        </p:spPr>
        <p:txBody>
          <a:bodyPr wrap="square" rtlCol="0">
            <a:spAutoFit/>
          </a:bodyPr>
          <a:lstStyle/>
          <a:p>
            <a:pPr lvl="0" algn="just">
              <a:defRPr/>
            </a:pPr>
            <a:r>
              <a:rPr lang="en-US" sz="3600" dirty="0" err="1">
                <a:solidFill>
                  <a:srgbClr val="AA27DA"/>
                </a:solidFill>
                <a:latin typeface="Times New Roman" panose="02020603050405020304" pitchFamily="18" charset="0"/>
                <a:cs typeface="Times New Roman" panose="02020603050405020304" pitchFamily="18" charset="0"/>
              </a:rPr>
              <a:t>Trao</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đổi</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nhóm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để</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nêu</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xúc</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của</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bản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thân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về</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vẻ</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đẹp</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vịnh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Hạ</a:t>
            </a:r>
            <a:r>
              <a:rPr lang="en-US" sz="3600" dirty="0">
                <a:solidFill>
                  <a:srgbClr val="AA27DA"/>
                </a:solidFill>
                <a:latin typeface="Times New Roman" panose="02020603050405020304" pitchFamily="18" charset="0"/>
                <a:cs typeface="Times New Roman" panose="02020603050405020304" pitchFamily="18" charset="0"/>
              </a:rPr>
              <a:t> Long.</a:t>
            </a:r>
            <a:endParaRPr kumimoji="0" lang="en-US" sz="3600" i="0" u="none" strike="noStrike" kern="1200" cap="none" spc="0" normalizeH="0" baseline="0" noProof="0" dirty="0">
              <a:ln>
                <a:noFill/>
              </a:ln>
              <a:solidFill>
                <a:srgbClr val="AA27D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1303382"/>
            <a:ext cx="11179631" cy="483641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5"/>
                  </a:moveTo>
                  <a:cubicBezTo>
                    <a:pt x="-110019" y="307445"/>
                    <a:pt x="386193" y="-87534"/>
                    <a:pt x="806845" y="0"/>
                  </a:cubicBezTo>
                  <a:cubicBezTo>
                    <a:pt x="2711612" y="-139081"/>
                    <a:pt x="7902147" y="124062"/>
                    <a:pt x="8913153" y="0"/>
                  </a:cubicBezTo>
                  <a:cubicBezTo>
                    <a:pt x="9471108" y="41227"/>
                    <a:pt x="9671041" y="260268"/>
                    <a:pt x="9719999" y="806845"/>
                  </a:cubicBezTo>
                  <a:cubicBezTo>
                    <a:pt x="9729752" y="1753309"/>
                    <a:pt x="9741381" y="2936151"/>
                    <a:pt x="9719999" y="3513153"/>
                  </a:cubicBezTo>
                  <a:cubicBezTo>
                    <a:pt x="9522142" y="3977480"/>
                    <a:pt x="9246788" y="4409252"/>
                    <a:pt x="8913153" y="4320000"/>
                  </a:cubicBezTo>
                  <a:cubicBezTo>
                    <a:pt x="6464404" y="4734838"/>
                    <a:pt x="3958627" y="4598351"/>
                    <a:pt x="806845" y="4320000"/>
                  </a:cubicBezTo>
                  <a:cubicBezTo>
                    <a:pt x="478013" y="4477464"/>
                    <a:pt x="-161901" y="4023294"/>
                    <a:pt x="0" y="3513153"/>
                  </a:cubicBezTo>
                  <a:cubicBezTo>
                    <a:pt x="-31693" y="2330838"/>
                    <a:pt x="149003" y="2189260"/>
                    <a:pt x="0" y="806845"/>
                  </a:cubicBezTo>
                  <a:close/>
                </a:path>
                <a:path w="9720000" h="4320000" stroke="0" extrusionOk="0">
                  <a:moveTo>
                    <a:pt x="0" y="806845"/>
                  </a:moveTo>
                  <a:cubicBezTo>
                    <a:pt x="-91326" y="344334"/>
                    <a:pt x="443701" y="-30385"/>
                    <a:pt x="806845" y="0"/>
                  </a:cubicBezTo>
                  <a:cubicBezTo>
                    <a:pt x="2035355" y="-44182"/>
                    <a:pt x="5533223" y="782141"/>
                    <a:pt x="8913153" y="0"/>
                  </a:cubicBezTo>
                  <a:cubicBezTo>
                    <a:pt x="9313281" y="109035"/>
                    <a:pt x="9761116" y="240069"/>
                    <a:pt x="9719999" y="806845"/>
                  </a:cubicBezTo>
                  <a:cubicBezTo>
                    <a:pt x="9749729" y="1947082"/>
                    <a:pt x="9922654" y="2920076"/>
                    <a:pt x="9719999" y="3513153"/>
                  </a:cubicBezTo>
                  <a:cubicBezTo>
                    <a:pt x="9787401" y="4056944"/>
                    <a:pt x="9314455" y="4283432"/>
                    <a:pt x="8913153" y="4320000"/>
                  </a:cubicBezTo>
                  <a:cubicBezTo>
                    <a:pt x="6644327" y="4339498"/>
                    <a:pt x="1748623" y="4287825"/>
                    <a:pt x="806845" y="4320000"/>
                  </a:cubicBezTo>
                  <a:cubicBezTo>
                    <a:pt x="428380" y="4235532"/>
                    <a:pt x="-8031" y="3933024"/>
                    <a:pt x="0" y="3513153"/>
                  </a:cubicBezTo>
                  <a:cubicBezTo>
                    <a:pt x="131058" y="2525169"/>
                    <a:pt x="-73251" y="1187454"/>
                    <a:pt x="0" y="806845"/>
                  </a:cubicBezTo>
                  <a:close/>
                </a:path>
                <a:path w="9720000" h="4320000" fill="none" stroke="0" extrusionOk="0">
                  <a:moveTo>
                    <a:pt x="0" y="806845"/>
                  </a:moveTo>
                  <a:cubicBezTo>
                    <a:pt x="-5699" y="290968"/>
                    <a:pt x="362797" y="-21224"/>
                    <a:pt x="806845" y="0"/>
                  </a:cubicBezTo>
                  <a:cubicBezTo>
                    <a:pt x="2524044" y="75911"/>
                    <a:pt x="8037971" y="193564"/>
                    <a:pt x="8913153" y="0"/>
                  </a:cubicBezTo>
                  <a:cubicBezTo>
                    <a:pt x="9367878" y="68386"/>
                    <a:pt x="9692534" y="292741"/>
                    <a:pt x="9719999" y="806845"/>
                  </a:cubicBezTo>
                  <a:cubicBezTo>
                    <a:pt x="9695513" y="1908664"/>
                    <a:pt x="9855058" y="2989493"/>
                    <a:pt x="9719999" y="3513153"/>
                  </a:cubicBezTo>
                  <a:cubicBezTo>
                    <a:pt x="9647869" y="4035529"/>
                    <a:pt x="9459063" y="4324725"/>
                    <a:pt x="8913153" y="4320000"/>
                  </a:cubicBezTo>
                  <a:cubicBezTo>
                    <a:pt x="6061329" y="4041035"/>
                    <a:pt x="4767994" y="4824712"/>
                    <a:pt x="806845" y="4320000"/>
                  </a:cubicBezTo>
                  <a:cubicBezTo>
                    <a:pt x="378825" y="4399621"/>
                    <a:pt x="-130074" y="3967595"/>
                    <a:pt x="0" y="3513153"/>
                  </a:cubicBezTo>
                  <a:cubicBezTo>
                    <a:pt x="35662" y="2381899"/>
                    <a:pt x="142109" y="2094760"/>
                    <a:pt x="0" y="806845"/>
                  </a:cubicBezTo>
                  <a:close/>
                </a:path>
                <a:path w="9720000" h="4320000" fill="none" stroke="0" extrusionOk="0">
                  <a:moveTo>
                    <a:pt x="0" y="806845"/>
                  </a:moveTo>
                  <a:cubicBezTo>
                    <a:pt x="-9436" y="272104"/>
                    <a:pt x="386572" y="-42664"/>
                    <a:pt x="806845" y="0"/>
                  </a:cubicBezTo>
                  <a:cubicBezTo>
                    <a:pt x="2697805" y="-122550"/>
                    <a:pt x="7983322" y="112920"/>
                    <a:pt x="8913153" y="0"/>
                  </a:cubicBezTo>
                  <a:cubicBezTo>
                    <a:pt x="9446402" y="48153"/>
                    <a:pt x="9664540" y="304224"/>
                    <a:pt x="9719999" y="806845"/>
                  </a:cubicBezTo>
                  <a:cubicBezTo>
                    <a:pt x="9706911" y="1795292"/>
                    <a:pt x="9822197" y="3026898"/>
                    <a:pt x="9719999" y="3513153"/>
                  </a:cubicBezTo>
                  <a:cubicBezTo>
                    <a:pt x="9572574" y="4037104"/>
                    <a:pt x="9374504" y="4351648"/>
                    <a:pt x="8913153" y="4320000"/>
                  </a:cubicBezTo>
                  <a:cubicBezTo>
                    <a:pt x="6454382" y="4462428"/>
                    <a:pt x="4538986" y="4679457"/>
                    <a:pt x="806845" y="4320000"/>
                  </a:cubicBezTo>
                  <a:cubicBezTo>
                    <a:pt x="436686" y="4362871"/>
                    <a:pt x="-127416" y="4013823"/>
                    <a:pt x="0" y="3513153"/>
                  </a:cubicBezTo>
                  <a:cubicBezTo>
                    <a:pt x="-8153" y="2341111"/>
                    <a:pt x="132196" y="2157867"/>
                    <a:pt x="0" y="806845"/>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623214"/>
              <a:ext cx="9300574" cy="39312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mj-lt"/>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b="0" dirty="0">
                <a:solidFill>
                  <a:prstClr val="black"/>
                </a:solidFill>
                <a:effectLst/>
                <a:latin typeface="Times New Roman" panose="02020603050405020304" pitchFamily="18" charset="0"/>
                <a:cs typeface="Times New Roman" panose="02020603050405020304" pitchFamily="18" charset="0"/>
              </a:rPr>
              <a:t>2. </a:t>
            </a:r>
            <a:r>
              <a:rPr lang="vi-VN" sz="4400" b="0" dirty="0">
                <a:solidFill>
                  <a:prstClr val="black"/>
                </a:solidFill>
                <a:effectLst/>
                <a:latin typeface="Times New Roman" panose="02020603050405020304" pitchFamily="18" charset="0"/>
                <a:cs typeface="Times New Roman" panose="02020603050405020304" pitchFamily="18" charset="0"/>
              </a:rPr>
              <a:t>Viết một đoạn văn nêu tình cảm, cảm xúc của em về một cảnh đẹp của đất nước</a:t>
            </a:r>
            <a:r>
              <a:rPr lang="en-US" sz="4400" b="0" dirty="0">
                <a:solidFill>
                  <a:prstClr val="black"/>
                </a:solidFill>
                <a:effectLst/>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endParaRPr lang="en-US" sz="3200" b="1" dirty="0">
              <a:solidFill>
                <a:srgbClr val="002060"/>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Giới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thiệu</a:t>
            </a:r>
            <a:r>
              <a:rPr lang="en-US" sz="3200" dirty="0">
                <a:solidFill>
                  <a:srgbClr val="002060"/>
                </a:solidFill>
                <a:latin typeface="Times New Roman" panose="02020603050405020304" pitchFamily="18" charset="0"/>
                <a:cs typeface="Times New Roman" panose="02020603050405020304" pitchFamily="18" charset="0"/>
              </a:rPr>
              <a:t> bao </a:t>
            </a:r>
            <a:r>
              <a:rPr lang="en-US" sz="3200" dirty="0" err="1">
                <a:solidFill>
                  <a:srgbClr val="002060"/>
                </a:solidFill>
                <a:latin typeface="Times New Roman" panose="02020603050405020304" pitchFamily="18" charset="0"/>
                <a:cs typeface="Times New Roman" panose="02020603050405020304" pitchFamily="18" charset="0"/>
              </a:rPr>
              <a:t>quát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nổi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37752"/>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dirty="0">
                <a:solidFill>
                  <a:srgbClr val="002060"/>
                </a:solidFill>
                <a:effectLst>
                  <a:glow rad="88900">
                    <a:srgbClr val="FF6600">
                      <a:alpha val="50000"/>
                    </a:srgbClr>
                  </a:glow>
                </a:effectLst>
                <a:latin typeface="Times New Roman" panose="02020603050405020304" pitchFamily="18" charset="0"/>
                <a:cs typeface="Times New Roman" panose="02020603050405020304" pitchFamily="18" charset="0"/>
              </a:rPr>
              <a:t>ĐUỔI HÌNH BẮT CHỮ</a:t>
            </a:r>
            <a:endParaRPr kumimoji="0" lang="en-US" sz="5000" b="0" i="0" u="none" strike="noStrike" kern="1200" cap="none" spc="0" normalizeH="0" baseline="0" noProof="0" dirty="0">
              <a:ln>
                <a:noFill/>
              </a:ln>
              <a:solidFill>
                <a:srgbClr val="002060"/>
              </a:solidFill>
              <a:effectLst>
                <a:glow rad="88900">
                  <a:srgbClr val="FF6600">
                    <a:alpha val="50000"/>
                  </a:srgbClr>
                </a:glow>
              </a:effectLst>
              <a:uLnTx/>
              <a:uFillTx/>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6229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000" b="0" dirty="0">
                <a:solidFill>
                  <a:prstClr val="black"/>
                </a:solidFill>
                <a:effectLst/>
                <a:latin typeface="Times New Roman" panose="02020603050405020304" pitchFamily="18" charset="0"/>
                <a:cs typeface="Times New Roman" panose="02020603050405020304" pitchFamily="18" charset="0"/>
              </a:rPr>
              <a:t>1. </a:t>
            </a:r>
            <a:r>
              <a:rPr lang="vi-VN" sz="4000" b="0" dirty="0">
                <a:solidFill>
                  <a:prstClr val="black"/>
                </a:solidFill>
                <a:effectLst/>
                <a:latin typeface="Times New Roman" panose="02020603050405020304" pitchFamily="18" charset="0"/>
                <a:cs typeface="Times New Roman" panose="02020603050405020304" pitchFamily="18" charset="0"/>
              </a:rPr>
              <a:t>Nêu cảm xúc của em về  cảnh đẹp vịnh Hạ Long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mj-lt"/>
                <a:cs typeface="Calibri" panose="020F0502020204030204" pitchFamily="34" charset="0"/>
              </a:rPr>
              <a:t>Nêu cảm nghĩ của em về vịnh Hạ Long.</a:t>
            </a:r>
          </a:p>
          <a:p>
            <a:pPr lvl="0" algn="just">
              <a:defRPr/>
            </a:pPr>
            <a:r>
              <a:rPr lang="vi-VN" sz="3200" dirty="0">
                <a:solidFill>
                  <a:prstClr val="black"/>
                </a:solidFill>
                <a:latin typeface="+mj-lt"/>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mj-lt"/>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latin typeface="Times New Roman" panose="02020603050405020304" pitchFamily="18" charset="0"/>
                <a:cs typeface="Times New Roman" panose="02020603050405020304" pitchFamily="18" charset="0"/>
              </a:rPr>
              <a:t>Nêu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đặc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điểm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nổi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744</Words>
  <Application>Microsoft Office PowerPoint</Application>
  <PresentationFormat>Widescreen</PresentationFormat>
  <Paragraphs>66</Paragraphs>
  <Slides>21</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Arial</vt:lpstr>
      <vt:lpstr>Calibri</vt:lpstr>
      <vt:lpstr>Calibri Light</vt:lpstr>
      <vt:lpstr>Cambria</vt:lpstr>
      <vt:lpstr>iCiel Panton Black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27</cp:revision>
  <dcterms:created xsi:type="dcterms:W3CDTF">2023-01-29T12:25:11Z</dcterms:created>
  <dcterms:modified xsi:type="dcterms:W3CDTF">2023-03-31T05:14:22Z</dcterms:modified>
</cp:coreProperties>
</file>