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</p:sldMasterIdLst>
  <p:notesMasterIdLst>
    <p:notesMasterId r:id="rId19"/>
  </p:notesMasterIdLst>
  <p:sldIdLst>
    <p:sldId id="293" r:id="rId4"/>
    <p:sldId id="291" r:id="rId5"/>
    <p:sldId id="299" r:id="rId6"/>
    <p:sldId id="295" r:id="rId7"/>
    <p:sldId id="315" r:id="rId8"/>
    <p:sldId id="300" r:id="rId9"/>
    <p:sldId id="320" r:id="rId10"/>
    <p:sldId id="317" r:id="rId11"/>
    <p:sldId id="286" r:id="rId12"/>
    <p:sldId id="321" r:id="rId13"/>
    <p:sldId id="322" r:id="rId14"/>
    <p:sldId id="313" r:id="rId15"/>
    <p:sldId id="318" r:id="rId16"/>
    <p:sldId id="319" r:id="rId17"/>
    <p:sldId id="28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4DD7-3A6E-44CE-9968-24B83D97A0FD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8334-9AF3-45A0-90A9-10E12ACA0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66107-053E-402F-B027-3BF806044D5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35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59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34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87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85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47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87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059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1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842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67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5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E7BB-F9F2-2DF3-95F4-60DB183A1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F43C8-6965-2E12-D0D8-5AE11D13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C577-B9CF-3C6F-6132-0F43D378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78CD-EDF9-1490-B197-517557FB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39EB-43DF-8E5B-DD25-A274D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72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B3D2-9B24-A69E-8656-D71595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99EE5-68D6-2062-C024-FDB96F5A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CCAF-B9B5-9DC9-3095-4D401D17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3590-CA21-8BB8-9DB0-AF87AF3A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EC335-F035-20AA-CF67-A3C3E27F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440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98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32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538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7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3A7A-7E6C-EF34-A80C-9EC1A466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773A-B8D4-3AB6-BCF0-E99DA309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41B7-FD76-2B0A-8448-0CFAF118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EE72-335D-3D25-FDFA-8CA090D2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8E468-A34A-B0C5-C0F8-F04AB1B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74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80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19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CE3E-75A9-15CE-74B4-DBF96F92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397B-9414-1AFF-E13C-4F926762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DD49A-211A-7448-4FF9-89F8B6F3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5198-DFC9-6FC4-C44C-F6F54C5A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DAFB-8C67-16CC-CE6A-2E4E38F11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09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A60C9C-C606-8952-B351-45D557FD4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E56F7-3076-F262-D442-F911F1163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5D759-37DD-EE54-4000-2B90C598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065D-E118-20BF-9CEE-503D9E0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DAD8-9380-1F68-D1AB-3FCE864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3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D301-0FF9-13EE-2CDA-C3F060AA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290C-98B9-7C1C-37BC-E02BCF5AA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825A-5432-8783-C3DA-F8821B879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C988-E766-70B7-B67A-12890B5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88FE5-AB4F-7551-149A-E1B526C2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514A6-B2F1-9C5E-28A9-648A42FB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68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030F-3EE3-59AC-CC73-B50DC903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962E-677D-9585-B9E9-B28EC491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DD7C7-CA64-045D-DA22-19FEBC2F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523E-9F34-B784-EAF4-A5016B507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38C49-4638-93CD-C145-DBA6B2A95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2C0F5-0D0F-7C97-BCB0-598349C3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86D31-176D-1E42-AFB1-87F3C204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EFDE9-C75A-B8BF-0786-06B00139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473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8438-281F-99C5-CEA7-D36B8699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1FBA-47ED-E05C-5FA6-AA7B0BB0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0D60-14A6-DCF8-D095-4EF43F69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F5DF-4293-5946-98B7-DA5B1188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8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86407-B775-70D9-7B81-B100E595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1B813-5D23-5B3B-65EA-47B81BA8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DF52-AE6E-AA22-B71F-40568D4D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926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3B8-3071-54EC-57FF-4D2C8D7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E4A-40D0-FF90-63BB-10910E414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0EB85-2E41-DC2F-6DCE-3BA7FCB7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4BB4B-FB4B-F4BF-103B-6B074DAA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07148-22CB-5CD5-6E96-451CF88A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229E3-AFE4-37DE-257D-E6D1523E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7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CB2-31DD-70B2-6FA9-4374E1B6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4AEC-45D4-0AF2-A9A3-7B2A4DA2A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16926-9D9D-3A23-430F-B88C5C8AB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424A-65E6-C6CF-5962-E8052770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07751-895A-4FDD-AB31-5F225A255BB9}" type="datetimeFigureOut">
              <a:rPr lang="vi-VN" smtClean="0"/>
              <a:t>08/04/2023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D872-1E5D-01BB-2D69-2B593055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DB88-2448-E41A-8D2B-D3C155E2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FED6E-C9D1-4EBC-A17B-95D8346D5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8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83A5E12-F753-91D5-A8BB-49FC28A1EE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1907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0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88EF-C8A6-9C4E-A74A-FCFBB1CC9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542" y="3110407"/>
            <a:ext cx="8956005" cy="1780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3E406-2DB6-3D36-969B-A7C96F273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3569" y="2312641"/>
            <a:ext cx="744386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687919"/>
            <a:chOff x="284878" y="188708"/>
            <a:chExt cx="6863345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 tỏ cảm xúc về một cảnh đẹp của quê hương em.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Rúi rừng nước ta hùng vĩ thật!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+ Biển đảo nước ta mới đẹp làm sao!</a:t>
            </a:r>
          </a:p>
        </p:txBody>
      </p:sp>
    </p:spTree>
    <p:extLst>
      <p:ext uri="{BB962C8B-B14F-4D97-AF65-F5344CB8AC3E}">
        <p14:creationId xmlns:p14="http://schemas.microsoft.com/office/powerpoint/2010/main" val="131324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743075"/>
            <a:ext cx="11530279" cy="4382784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2064795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1014445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Đưa ra một yêu cầu về việc bảo vệ, giữ gìn cảnh đẹp quê hương.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2264440"/>
            <a:ext cx="10775853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</a:rPr>
              <a:t>+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Hãy bảo vệ lấy rừng xanh của đất nước!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+ Hãy giữ gìn, bảo về biển đảo quê hương. </a:t>
            </a:r>
          </a:p>
        </p:txBody>
      </p:sp>
    </p:spTree>
    <p:extLst>
      <p:ext uri="{BB962C8B-B14F-4D97-AF65-F5344CB8AC3E}">
        <p14:creationId xmlns:p14="http://schemas.microsoft.com/office/powerpoint/2010/main" val="3146717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10FAA2-646F-2595-43AB-45F7C21EF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78" y="2769814"/>
            <a:ext cx="685859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AEBB8-1F95-89F1-97B2-7A745233C37D}"/>
              </a:ext>
            </a:extLst>
          </p:cNvPr>
          <p:cNvSpPr txBox="1"/>
          <p:nvPr/>
        </p:nvSpPr>
        <p:spPr>
          <a:xfrm>
            <a:off x="3609976" y="838200"/>
            <a:ext cx="5200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Sưu tầm tranh ảnh, bài văn, bài thơ,... về cảnh đẹp đất nước </a:t>
            </a:r>
            <a:endParaRPr lang="en-US" sz="3600" b="1" dirty="0">
              <a:solidFill>
                <a:srgbClr val="FFFF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25 bức ảnh về Việt Nam đẹp khiến bạn phải thốt lên &quot;Đất nước mình đẹp quá!&quot;">
            <a:extLst>
              <a:ext uri="{FF2B5EF4-FFF2-40B4-BE49-F238E27FC236}">
                <a16:creationId xmlns:a16="http://schemas.microsoft.com/office/drawing/2014/main" id="{2D8EE8FF-2CE2-2999-B00D-6421E2E12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r="2" b="3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hình ảnh đẹp nhất về thiên nhiên Việt Nam - Vntrip.vn">
            <a:extLst>
              <a:ext uri="{FF2B5EF4-FFF2-40B4-BE49-F238E27FC236}">
                <a16:creationId xmlns:a16="http://schemas.microsoft.com/office/drawing/2014/main" id="{F75E94B9-6D35-CE31-D108-D9F6AC512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2" b="4551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ảnh đẹp thiên nhiên tuyệt mỹ của Việt Nam">
            <a:extLst>
              <a:ext uri="{FF2B5EF4-FFF2-40B4-BE49-F238E27FC236}">
                <a16:creationId xmlns:a16="http://schemas.microsoft.com/office/drawing/2014/main" id="{6AE0BD28-260F-0D27-F101-EAC68EA00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Ảnh đẹp Việt Nam - Những hình ảnh đất nước, con người Việt Nam tươi đẹp">
            <a:extLst>
              <a:ext uri="{FF2B5EF4-FFF2-40B4-BE49-F238E27FC236}">
                <a16:creationId xmlns:a16="http://schemas.microsoft.com/office/drawing/2014/main" id="{E2EE9527-A2EE-FFEB-9435-2751432AA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6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0646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AD291-A931-49F1-FFE0-B72B08F52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53" b="30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9566E-812E-849B-D601-63E3DD703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89429">
            <a:off x="10114193" y="3456275"/>
            <a:ext cx="2595860" cy="3394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40D4E8-A945-EFAC-0751-71DDA8225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7166">
            <a:off x="-276747" y="3471827"/>
            <a:ext cx="2274849" cy="33629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D7DD14-F254-A116-2AD5-F6D69179BA99}"/>
              </a:ext>
            </a:extLst>
          </p:cNvPr>
          <p:cNvGrpSpPr/>
          <p:nvPr/>
        </p:nvGrpSpPr>
        <p:grpSpPr>
          <a:xfrm>
            <a:off x="3090783" y="2296234"/>
            <a:ext cx="6012281" cy="2554546"/>
            <a:chOff x="3090783" y="2296234"/>
            <a:chExt cx="6012281" cy="25545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CF52D6-E178-157D-A074-504D8709796A}"/>
                </a:ext>
              </a:extLst>
            </p:cNvPr>
            <p:cNvSpPr txBox="1"/>
            <p:nvPr/>
          </p:nvSpPr>
          <p:spPr>
            <a:xfrm>
              <a:off x="3092630" y="2296235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174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3366FF"/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1747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3366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483826-02E6-B493-6C36-2D3C2B2EA989}"/>
                </a:ext>
              </a:extLst>
            </p:cNvPr>
            <p:cNvSpPr txBox="1"/>
            <p:nvPr/>
          </p:nvSpPr>
          <p:spPr>
            <a:xfrm>
              <a:off x="3090783" y="2296234"/>
              <a:ext cx="60104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 w="19050">
                    <a:solidFill>
                      <a:srgbClr val="0070C0"/>
                    </a:solidFill>
                    <a:prstDash val="solid"/>
                  </a:ln>
                  <a:solidFill>
                    <a:srgbClr val="FFFFCC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TẠM BIỆT VÀ HẸN GẶP LẠI</a:t>
              </a:r>
              <a:endParaRPr kumimoji="0" lang="vi-VN" sz="8000" b="0" i="0" u="none" strike="noStrike" kern="1200" cap="none" spc="0" normalizeH="0" baseline="0" noProof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FFB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71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84B23-5A9E-C7F5-8C43-2DF052CF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3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AC15E1-5ADF-4D9C-E3C4-74B2A2C1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81" y="1753701"/>
            <a:ext cx="423708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C33D394-9EA1-4024-917B-9ED8FD86ADD3}"/>
              </a:ext>
            </a:extLst>
          </p:cNvPr>
          <p:cNvGrpSpPr/>
          <p:nvPr/>
        </p:nvGrpSpPr>
        <p:grpSpPr>
          <a:xfrm>
            <a:off x="207736" y="270341"/>
            <a:ext cx="11869963" cy="687919"/>
            <a:chOff x="310632" y="188708"/>
            <a:chExt cx="6613907" cy="687919"/>
          </a:xfrm>
        </p:grpSpPr>
        <p:sp>
          <p:nvSpPr>
            <p:cNvPr id="26" name="Plaque 25">
              <a:extLst>
                <a:ext uri="{FF2B5EF4-FFF2-40B4-BE49-F238E27FC236}">
                  <a16:creationId xmlns:a16="http://schemas.microsoft.com/office/drawing/2014/main" id="{9AC3A685-E0E8-448D-8285-BFB888630C73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24AB1E-217C-4707-BF84-1D6A2472F777}"/>
                </a:ext>
              </a:extLst>
            </p:cNvPr>
            <p:cNvSpPr txBox="1"/>
            <p:nvPr/>
          </p:nvSpPr>
          <p:spPr>
            <a:xfrm>
              <a:off x="593280" y="205201"/>
              <a:ext cx="6219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từ ngữ thích hợp cho mỗi chỗ trống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2CB0F6-C461-04F2-6FD3-2D66DF404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1238250"/>
            <a:ext cx="63436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072" y="2492913"/>
            <a:ext cx="9741856" cy="4078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781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607123"/>
            <a:ext cx="7113182" cy="2536252"/>
            <a:chOff x="62859" y="680624"/>
            <a:chExt cx="11113491" cy="253625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680624"/>
              <a:ext cx="11113491" cy="2536252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606032" y="907188"/>
              <a:ext cx="103868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đổi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thảo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chỗ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A4280-04C5-C1BA-899D-73D2CD6DA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233487"/>
            <a:ext cx="11137436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623494-BFF9-FA49-775C-4B991145E9C5}"/>
              </a:ext>
            </a:extLst>
          </p:cNvPr>
          <p:cNvSpPr/>
          <p:nvPr/>
        </p:nvSpPr>
        <p:spPr>
          <a:xfrm>
            <a:off x="1819274" y="2514600"/>
            <a:ext cx="1912067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BB5153-2A8B-EB9D-5D6C-B61DB4CA7A80}"/>
              </a:ext>
            </a:extLst>
          </p:cNvPr>
          <p:cNvSpPr/>
          <p:nvPr/>
        </p:nvSpPr>
        <p:spPr>
          <a:xfrm>
            <a:off x="5200649" y="2524125"/>
            <a:ext cx="3000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A7C29B-DCA1-E941-0DF5-F8BF64EC12DF}"/>
              </a:ext>
            </a:extLst>
          </p:cNvPr>
          <p:cNvSpPr/>
          <p:nvPr/>
        </p:nvSpPr>
        <p:spPr>
          <a:xfrm>
            <a:off x="8877299" y="256222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992077-86E5-153D-6E91-97DB44C51452}"/>
              </a:ext>
            </a:extLst>
          </p:cNvPr>
          <p:cNvSpPr/>
          <p:nvPr/>
        </p:nvSpPr>
        <p:spPr>
          <a:xfrm>
            <a:off x="1390649" y="4714875"/>
            <a:ext cx="2619375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BE8BF5-8C5F-37F6-1D16-915E428B646C}"/>
              </a:ext>
            </a:extLst>
          </p:cNvPr>
          <p:cNvSpPr/>
          <p:nvPr/>
        </p:nvSpPr>
        <p:spPr>
          <a:xfrm>
            <a:off x="4129548" y="5486400"/>
            <a:ext cx="3842877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Tuồng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23AC08-7433-6629-B6C9-991A83DE7A36}"/>
              </a:ext>
            </a:extLst>
          </p:cNvPr>
          <p:cNvSpPr/>
          <p:nvPr/>
        </p:nvSpPr>
        <p:spPr>
          <a:xfrm>
            <a:off x="8572500" y="5305425"/>
            <a:ext cx="3000375" cy="876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Trang</a:t>
            </a:r>
            <a:r>
              <a: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582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1205939" y="85703"/>
            <a:ext cx="9755945" cy="687919"/>
            <a:chOff x="310632" y="188708"/>
            <a:chExt cx="6613907" cy="687919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613907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366642" y="198258"/>
              <a:ext cx="650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2.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Các câu ở cột A thuộc kiểu câu nào ở cột B?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20B4674-8EB9-7E6C-13E3-F479A6E3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558" y="967243"/>
            <a:ext cx="9453926" cy="5633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B34D15-982E-D42D-3F83-5F371CF79A03}"/>
              </a:ext>
            </a:extLst>
          </p:cNvPr>
          <p:cNvCxnSpPr>
            <a:cxnSpLocks/>
          </p:cNvCxnSpPr>
          <p:nvPr/>
        </p:nvCxnSpPr>
        <p:spPr>
          <a:xfrm>
            <a:off x="6296025" y="2247900"/>
            <a:ext cx="619125" cy="29241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DB3A9-C20E-23E1-F62F-E76FC7B0BB8D}"/>
              </a:ext>
            </a:extLst>
          </p:cNvPr>
          <p:cNvCxnSpPr>
            <a:cxnSpLocks/>
          </p:cNvCxnSpPr>
          <p:nvPr/>
        </p:nvCxnSpPr>
        <p:spPr>
          <a:xfrm flipV="1">
            <a:off x="6362700" y="2762250"/>
            <a:ext cx="600075" cy="800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5E9AC-D638-F370-F847-E8A2076A6EE1}"/>
              </a:ext>
            </a:extLst>
          </p:cNvPr>
          <p:cNvCxnSpPr>
            <a:cxnSpLocks/>
          </p:cNvCxnSpPr>
          <p:nvPr/>
        </p:nvCxnSpPr>
        <p:spPr>
          <a:xfrm>
            <a:off x="6400800" y="4714875"/>
            <a:ext cx="552450" cy="1095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A22C52-15ED-5AA4-BFDD-26C6EB55FF38}"/>
              </a:ext>
            </a:extLst>
          </p:cNvPr>
          <p:cNvCxnSpPr>
            <a:cxnSpLocks/>
          </p:cNvCxnSpPr>
          <p:nvPr/>
        </p:nvCxnSpPr>
        <p:spPr>
          <a:xfrm flipV="1">
            <a:off x="6410325" y="3467100"/>
            <a:ext cx="552450" cy="2295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5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93245-D28D-03D4-EE1A-3BBA0390C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088" y="0"/>
            <a:ext cx="12192000" cy="6858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718FF3A-1258-4744-933E-86D886B6A3B2}"/>
              </a:ext>
            </a:extLst>
          </p:cNvPr>
          <p:cNvSpPr/>
          <p:nvPr/>
        </p:nvSpPr>
        <p:spPr>
          <a:xfrm>
            <a:off x="399123" y="1334014"/>
            <a:ext cx="11530279" cy="4791845"/>
          </a:xfrm>
          <a:prstGeom prst="roundRect">
            <a:avLst>
              <a:gd name="adj" fmla="val 5936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Bày tỏ cảm xúc về một cảnh đẹp của quê hương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Đưa ra một yêu cầu về việc bảo vệ, giữ gìn cảnh đẹp quê hương.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Xem thêm tại: https://loigiaihay.com/bai-20-luyen-tap-trang-94-95-sgk-tieng-viet-lop-3-tap-2-ket-noi-tri-thuc-voi-cuoc-song-a110194.html#ixzz7sM5bxkjr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274026-9854-490D-9EDE-34B896FE84A6}"/>
              </a:ext>
            </a:extLst>
          </p:cNvPr>
          <p:cNvGrpSpPr/>
          <p:nvPr/>
        </p:nvGrpSpPr>
        <p:grpSpPr>
          <a:xfrm>
            <a:off x="323850" y="309530"/>
            <a:ext cx="11391899" cy="1124610"/>
            <a:chOff x="284878" y="188708"/>
            <a:chExt cx="6863345" cy="1124610"/>
          </a:xfrm>
        </p:grpSpPr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A22949A3-674E-4B18-9CD7-BD692BF43101}"/>
                </a:ext>
              </a:extLst>
            </p:cNvPr>
            <p:cNvSpPr/>
            <p:nvPr/>
          </p:nvSpPr>
          <p:spPr>
            <a:xfrm>
              <a:off x="310632" y="188708"/>
              <a:ext cx="6820376" cy="687919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DA3E98-9A19-47AE-9E9D-47C674155F1C}"/>
                </a:ext>
              </a:extLst>
            </p:cNvPr>
            <p:cNvSpPr txBox="1"/>
            <p:nvPr/>
          </p:nvSpPr>
          <p:spPr>
            <a:xfrm>
              <a:off x="284878" y="236100"/>
              <a:ext cx="68633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DE9726C-2ABD-4842-AC0F-B10A8341ED1F}"/>
              </a:ext>
            </a:extLst>
          </p:cNvPr>
          <p:cNvSpPr/>
          <p:nvPr/>
        </p:nvSpPr>
        <p:spPr>
          <a:xfrm>
            <a:off x="776335" y="1797715"/>
            <a:ext cx="10775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-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Bày tỏ cảm xúc về một cảnh đẹp của quê hương em.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- Đưa ra một yêu cầu về việc bảo vệ, giữ gìn cảnh đẹp quê hương.   </a:t>
            </a:r>
          </a:p>
        </p:txBody>
      </p:sp>
    </p:spTree>
    <p:extLst>
      <p:ext uri="{BB962C8B-B14F-4D97-AF65-F5344CB8AC3E}">
        <p14:creationId xmlns:p14="http://schemas.microsoft.com/office/powerpoint/2010/main" val="339194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FAB61-F3F7-4EAF-BD2C-042707BB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EC008C-088E-4B09-8136-BF1CA8C94D90}"/>
              </a:ext>
            </a:extLst>
          </p:cNvPr>
          <p:cNvGrpSpPr/>
          <p:nvPr/>
        </p:nvGrpSpPr>
        <p:grpSpPr>
          <a:xfrm>
            <a:off x="4626600" y="1295399"/>
            <a:ext cx="7113182" cy="3218432"/>
            <a:chOff x="62859" y="368901"/>
            <a:chExt cx="11113491" cy="288496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77DAE9-B9E4-4E4E-851C-37378EE40308}"/>
                </a:ext>
              </a:extLst>
            </p:cNvPr>
            <p:cNvSpPr/>
            <p:nvPr/>
          </p:nvSpPr>
          <p:spPr>
            <a:xfrm>
              <a:off x="62859" y="368901"/>
              <a:ext cx="11113491" cy="2847975"/>
            </a:xfrm>
            <a:prstGeom prst="roundRect">
              <a:avLst/>
            </a:prstGeom>
            <a:solidFill>
              <a:srgbClr val="E5FFEE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8A2F5-36A2-478A-8248-C0DB5761BC23}"/>
                </a:ext>
              </a:extLst>
            </p:cNvPr>
            <p:cNvSpPr txBox="1"/>
            <p:nvPr/>
          </p:nvSpPr>
          <p:spPr>
            <a:xfrm>
              <a:off x="248871" y="688113"/>
              <a:ext cx="10830405" cy="2565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3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ày tỏ cảm xúc về một cảnh đẹp của quê hương em; đưa ra một yêu cầu về việc bảo vệ, giữ gìn cảnh đẹp quê hương</a:t>
              </a:r>
              <a:endPara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ý: </a:t>
              </a:r>
              <a:r>
                <a:rPr lang="vi-VN" sz="3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 viết câu cảm phải dùng dấu chấm than; câu khiến có thể dùng dấu chấm than hoặc dấu chấm ở cuối câu </a:t>
              </a:r>
              <a:endParaRPr kumimoji="0" lang="vi-V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CC4D29-89DC-8826-CE1C-A392EC31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8" y="1835892"/>
            <a:ext cx="39810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9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A583A3-1F3D-6AAB-920E-B0486877A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" b="68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C79F9CF-C75A-93AE-CD3E-A21744E2B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33656" y="2482459"/>
            <a:ext cx="3837822" cy="4687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CAA70-7710-D822-D7D0-62B3E911921D}"/>
              </a:ext>
            </a:extLst>
          </p:cNvPr>
          <p:cNvSpPr txBox="1"/>
          <p:nvPr/>
        </p:nvSpPr>
        <p:spPr>
          <a:xfrm>
            <a:off x="3156331" y="1553682"/>
            <a:ext cx="5453323" cy="2443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0070C0"/>
                  </a:solidFill>
                  <a:prstDash val="solid"/>
                </a:ln>
                <a:solidFill>
                  <a:prstClr val="white"/>
                </a:solidFill>
                <a:effectLst>
                  <a:outerShdw dist="63500" dir="3360000" algn="tl" rotWithShape="0">
                    <a:srgbClr val="00B0F0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TRÌNH BÀY TRƯỚC LỚP</a:t>
            </a:r>
            <a:endParaRPr kumimoji="0" lang="vi-VN" sz="6600" b="1" i="0" u="none" strike="noStrike" kern="1200" cap="none" spc="0" normalizeH="0" baseline="0" noProof="0" dirty="0">
              <a:ln w="6600">
                <a:solidFill>
                  <a:srgbClr val="0070C0"/>
                </a:solidFill>
                <a:prstDash val="solid"/>
              </a:ln>
              <a:solidFill>
                <a:prstClr val="white"/>
              </a:solidFill>
              <a:effectLst>
                <a:outerShdw dist="63500" dir="3360000" algn="tl" rotWithShape="0">
                  <a:srgbClr val="00B0F0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1B6616D-A594-894E-429D-0127F5B52769}"/>
              </a:ext>
            </a:extLst>
          </p:cNvPr>
          <p:cNvSpPr/>
          <p:nvPr/>
        </p:nvSpPr>
        <p:spPr>
          <a:xfrm>
            <a:off x="2995143" y="4890390"/>
            <a:ext cx="4823705" cy="1447060"/>
          </a:xfrm>
          <a:prstGeom prst="wedgeRoundRectCallout">
            <a:avLst>
              <a:gd name="adj1" fmla="val 58318"/>
              <a:gd name="adj2" fmla="val 22623"/>
              <a:gd name="adj3" fmla="val 16667"/>
            </a:avLst>
          </a:prstGeom>
          <a:solidFill>
            <a:srgbClr val="FFFFC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59580862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396</Words>
  <Application>Microsoft Office PowerPoint</Application>
  <PresentationFormat>Widescreen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Cambria</vt:lpstr>
      <vt:lpstr>Times New Roman</vt:lpstr>
      <vt:lpstr>UTM Duepuntozero</vt:lpstr>
      <vt:lpstr>UVN Banh Mi</vt:lpstr>
      <vt:lpstr>2_Office Theme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2023-01-29T11:38:57Z</dcterms:created>
  <dcterms:modified xsi:type="dcterms:W3CDTF">2023-04-08T05:03:36Z</dcterms:modified>
</cp:coreProperties>
</file>