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3"/>
  </p:notesMasterIdLst>
  <p:sldIdLst>
    <p:sldId id="256" r:id="rId3"/>
    <p:sldId id="275" r:id="rId4"/>
    <p:sldId id="294" r:id="rId5"/>
    <p:sldId id="295" r:id="rId6"/>
    <p:sldId id="315" r:id="rId7"/>
    <p:sldId id="316" r:id="rId8"/>
    <p:sldId id="318" r:id="rId9"/>
    <p:sldId id="319" r:id="rId10"/>
    <p:sldId id="307" r:id="rId11"/>
    <p:sldId id="308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  <p:bold r:id="rId15"/>
    </p:embeddedFont>
    <p:embeddedFont>
      <p:font typeface="Questrial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8F8F8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1"/>
          <p:cNvSpPr txBox="1"/>
          <p:nvPr/>
        </p:nvSpPr>
        <p:spPr>
          <a:xfrm>
            <a:off x="1591426" y="2601279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427440" y="1188394"/>
            <a:ext cx="5791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6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219137"/>
            <a:ext cx="1137812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8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8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62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8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cộng, phép trừ (không nhớ) trong phạm vi 1000.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kiến thức, kĩ năng về phép cộng, phép trừ đã học để giải quyết một số tình huống gắn với thực tế.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" y="86336"/>
            <a:ext cx="11994479" cy="4602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7939" y="2049678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2087" y="2049678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6235" y="204967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30383" y="2049676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7939" y="380065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2087" y="380065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6235" y="3800656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30383" y="3800655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ute powerpoint wallpaper | Hình nền, Giáo dục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626" y="-1981230"/>
            <a:ext cx="13224680" cy="90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927371"/>
            <a:ext cx="11741391" cy="296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96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ute powerpoint wallpaper | Hình nền, Giáo dục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558" y="-1628106"/>
            <a:ext cx="13238328" cy="90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38" y="1034833"/>
            <a:ext cx="11040176" cy="3907187"/>
          </a:xfrm>
        </p:spPr>
      </p:pic>
      <p:sp>
        <p:nvSpPr>
          <p:cNvPr id="5" name="Rectangle 4"/>
          <p:cNvSpPr/>
          <p:nvPr/>
        </p:nvSpPr>
        <p:spPr>
          <a:xfrm>
            <a:off x="2708626" y="2648580"/>
            <a:ext cx="1307014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7538" y="3429764"/>
            <a:ext cx="1406381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0258" y="4172884"/>
            <a:ext cx="155448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4284" y="2663285"/>
            <a:ext cx="1244426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376" y="3482532"/>
            <a:ext cx="1305919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4693" y="4153429"/>
            <a:ext cx="1480042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99423" y="2567730"/>
            <a:ext cx="1307014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57901" y="3353638"/>
            <a:ext cx="11887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999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99423" y="4045299"/>
            <a:ext cx="137160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975" y="2509883"/>
            <a:ext cx="10050663" cy="253557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8269" cy="6858000"/>
          </a:xfrm>
        </p:spPr>
      </p:pic>
      <p:sp>
        <p:nvSpPr>
          <p:cNvPr id="3" name="TextBox 2"/>
          <p:cNvSpPr txBox="1"/>
          <p:nvPr/>
        </p:nvSpPr>
        <p:spPr>
          <a:xfrm>
            <a:off x="6781799" y="120425"/>
            <a:ext cx="520093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1. </a:t>
            </a:r>
            <a:r>
              <a:rPr lang="en-US" sz="2800" dirty="0" err="1" smtClean="0">
                <a:solidFill>
                  <a:srgbClr val="003399"/>
                </a:solidFill>
              </a:rPr>
              <a:t>Gấu</a:t>
            </a:r>
            <a:r>
              <a:rPr lang="en-US" sz="2800" dirty="0" smtClean="0">
                <a:solidFill>
                  <a:srgbClr val="003399"/>
                </a:solidFill>
              </a:rPr>
              <a:t> (300kg)+ ………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799" y="684993"/>
            <a:ext cx="5200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3.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66" y="643645"/>
            <a:ext cx="48187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2.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25088" y="1050878"/>
            <a:ext cx="3643952" cy="2033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25088" y="1050878"/>
            <a:ext cx="3643952" cy="20335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81798" y="1235443"/>
            <a:ext cx="5200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99"/>
                </a:solidFill>
              </a:rPr>
              <a:t>…………..</a:t>
            </a:r>
            <a:endParaRPr lang="en-US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62.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altLang="zh-CN" sz="4000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63.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72331402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175</Words>
  <Application>Microsoft Office PowerPoint</Application>
  <PresentationFormat>Widescreen</PresentationFormat>
  <Paragraphs>38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Questrial</vt:lpstr>
      <vt:lpstr>Calibri</vt:lpstr>
      <vt:lpstr>Arial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57</cp:revision>
  <dcterms:created xsi:type="dcterms:W3CDTF">2021-05-10T04:25:00Z</dcterms:created>
  <dcterms:modified xsi:type="dcterms:W3CDTF">2023-04-06T04:43:21Z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