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7" r:id="rId2"/>
    <p:sldMasterId id="2147483795" r:id="rId3"/>
    <p:sldMasterId id="2147483800" r:id="rId4"/>
    <p:sldMasterId id="2147483819" r:id="rId5"/>
    <p:sldMasterId id="2147483832" r:id="rId6"/>
  </p:sldMasterIdLst>
  <p:notesMasterIdLst>
    <p:notesMasterId r:id="rId26"/>
  </p:notesMasterIdLst>
  <p:sldIdLst>
    <p:sldId id="495" r:id="rId7"/>
    <p:sldId id="256" r:id="rId8"/>
    <p:sldId id="494" r:id="rId9"/>
    <p:sldId id="496" r:id="rId10"/>
    <p:sldId id="257" r:id="rId11"/>
    <p:sldId id="258" r:id="rId12"/>
    <p:sldId id="259" r:id="rId13"/>
    <p:sldId id="260" r:id="rId14"/>
    <p:sldId id="261" r:id="rId15"/>
    <p:sldId id="267" r:id="rId16"/>
    <p:sldId id="497" r:id="rId17"/>
    <p:sldId id="357" r:id="rId18"/>
    <p:sldId id="358" r:id="rId19"/>
    <p:sldId id="491" r:id="rId20"/>
    <p:sldId id="492" r:id="rId21"/>
    <p:sldId id="493" r:id="rId22"/>
    <p:sldId id="361" r:id="rId23"/>
    <p:sldId id="498" r:id="rId24"/>
    <p:sldId id="490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5AB"/>
    <a:srgbClr val="000099"/>
    <a:srgbClr val="333300"/>
    <a:srgbClr val="35378B"/>
    <a:srgbClr val="003366"/>
    <a:srgbClr val="FF0066"/>
    <a:srgbClr val="FF99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150A8-CB73-47A7-A900-92832D18460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F2378-D027-45A7-9C22-3B340AC8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5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702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591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F2378-D027-45A7-9C22-3B340AC833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0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FB36-4B07-4EF2-8C02-2AC29D80D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72E4E-F0BD-4133-A342-0D21F627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28027-A257-433F-95CE-DD24B72F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1D3F2-8694-43D3-B587-8038DC48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7942E-2DB7-469D-B511-0512E302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6058-064F-4B8A-8E5F-A2D22631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5CF1-F80C-4D58-8D9E-6C6E0074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365E4-5D26-4644-8670-218CB581E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E8FB4-2399-447B-8C3A-030A46C1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CEF96-C17D-47B6-B3BB-6C9C4AB8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51C65-C529-40D6-8DF3-DCE57AB7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12D6-AAB8-45FD-BCC3-EBEB0F6C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5C075-F54C-4C26-8AC4-AE939F5D8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E2F49-4B4C-4B55-BDA5-C3E919A7E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15B4F-93B8-47B3-AF7E-FAF2FFD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02F54-5919-4C1F-A6A9-4AB95B06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7C814-01AF-4BC4-AEC5-2A4F9B3C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C8B1-311C-40B8-BAE9-C28177A3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A4F8A-F376-423B-AEF6-7963030BA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20B96-9EF8-4D48-8438-68C21784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7FF9B-D969-44B9-9022-70229E3E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31A8B-B8B1-4F0D-BE6E-31D93266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4A66C-68B6-4438-BB44-EF19716C4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3DD45-950D-48DA-9CA7-39E3F8FCB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3C4D4-E4C6-49BB-8A0C-AC0C47EF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D6AE-72E2-405B-A9AA-0451749F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B1D89-E498-4AEE-81B2-8EE30405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4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1" y="4319667"/>
            <a:ext cx="3657600" cy="119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4911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1" y="3247533"/>
            <a:ext cx="79216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60539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07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A362-7D4B-49DE-AA55-E9787B68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B003-D425-4B28-BC51-1A0945827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29F3E-7DC0-4CC1-B18F-B1D9C7AB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5442F-1564-4A2F-8A58-F3527FDA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24252-9AA2-4D83-AD86-8C416E1A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72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797067" y="500067"/>
            <a:ext cx="3838400" cy="106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0431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FFFFFF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grpSp>
        <p:nvGrpSpPr>
          <p:cNvPr id="195" name="Google Shape;195;p10"/>
          <p:cNvGrpSpPr/>
          <p:nvPr/>
        </p:nvGrpSpPr>
        <p:grpSpPr>
          <a:xfrm>
            <a:off x="-192316" y="-61401"/>
            <a:ext cx="12384302" cy="7147397"/>
            <a:chOff x="-114512" y="-46051"/>
            <a:chExt cx="9288226" cy="5360548"/>
          </a:xfrm>
        </p:grpSpPr>
        <p:sp>
          <p:nvSpPr>
            <p:cNvPr id="196" name="Google Shape;196;p10"/>
            <p:cNvSpPr/>
            <p:nvPr/>
          </p:nvSpPr>
          <p:spPr>
            <a:xfrm>
              <a:off x="8920250" y="259167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846076" y="4899408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377226" y="268434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1142978" y="472452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0"/>
            <p:cNvSpPr/>
            <p:nvPr/>
          </p:nvSpPr>
          <p:spPr>
            <a:xfrm rot="1358489">
              <a:off x="148771" y="3901453"/>
              <a:ext cx="431020" cy="42280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7733077" y="4639623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8275209" y="435707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25404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-343465" y="4924992"/>
            <a:ext cx="8819439" cy="6271649"/>
            <a:chOff x="-253724" y="3704068"/>
            <a:chExt cx="6614579" cy="4703737"/>
          </a:xfrm>
        </p:grpSpPr>
        <p:sp>
          <p:nvSpPr>
            <p:cNvPr id="207" name="Google Shape;207;p10"/>
            <p:cNvSpPr/>
            <p:nvPr/>
          </p:nvSpPr>
          <p:spPr>
            <a:xfrm rot="10696051" flipH="1">
              <a:off x="-48939" y="4472719"/>
              <a:ext cx="6354965" cy="3723161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10"/>
            <p:cNvSpPr/>
            <p:nvPr/>
          </p:nvSpPr>
          <p:spPr>
            <a:xfrm rot="10696051" flipH="1">
              <a:off x="-85966" y="4350702"/>
              <a:ext cx="6275401" cy="3367500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10"/>
            <p:cNvSpPr/>
            <p:nvPr/>
          </p:nvSpPr>
          <p:spPr>
            <a:xfrm rot="10696051" flipH="1">
              <a:off x="-115990" y="4219988"/>
              <a:ext cx="6195976" cy="3021225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10"/>
            <p:cNvSpPr/>
            <p:nvPr/>
          </p:nvSpPr>
          <p:spPr>
            <a:xfrm rot="10696051" flipH="1">
              <a:off x="-158362" y="4086845"/>
              <a:ext cx="6116551" cy="2692599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0"/>
            <p:cNvSpPr/>
            <p:nvPr/>
          </p:nvSpPr>
          <p:spPr>
            <a:xfrm rot="10696051" flipH="1">
              <a:off x="-190964" y="3945201"/>
              <a:ext cx="6041889" cy="2378962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10"/>
            <p:cNvSpPr/>
            <p:nvPr/>
          </p:nvSpPr>
          <p:spPr>
            <a:xfrm rot="10696055" flipH="1">
              <a:off x="-223602" y="3793647"/>
              <a:ext cx="5957695" cy="2082833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0"/>
            <p:cNvSpPr/>
            <p:nvPr/>
          </p:nvSpPr>
          <p:spPr>
            <a:xfrm rot="10800000" flipH="1">
              <a:off x="-74089" y="4684619"/>
              <a:ext cx="6355009" cy="3723186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0605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>
            <a:off x="1297200" y="382900"/>
            <a:ext cx="9597600" cy="98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15"/>
          <p:cNvGrpSpPr/>
          <p:nvPr/>
        </p:nvGrpSpPr>
        <p:grpSpPr>
          <a:xfrm rot="5677241">
            <a:off x="4267054" y="684664"/>
            <a:ext cx="2976099" cy="12629098"/>
            <a:chOff x="-854468" y="-99568"/>
            <a:chExt cx="1827367" cy="5342630"/>
          </a:xfrm>
        </p:grpSpPr>
        <p:sp>
          <p:nvSpPr>
            <p:cNvPr id="307" name="Google Shape;307;p15"/>
            <p:cNvSpPr/>
            <p:nvPr/>
          </p:nvSpPr>
          <p:spPr>
            <a:xfrm rot="-5189231" flipH="1">
              <a:off x="-2968376" y="2191678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15"/>
            <p:cNvSpPr/>
            <p:nvPr/>
          </p:nvSpPr>
          <p:spPr>
            <a:xfrm rot="-5189231" flipH="1">
              <a:off x="-2808760" y="2201477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5"/>
            <p:cNvSpPr/>
            <p:nvPr/>
          </p:nvSpPr>
          <p:spPr>
            <a:xfrm rot="-5189231" flipH="1">
              <a:off x="-2650269" y="2210831"/>
              <a:ext cx="5260103" cy="712080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15"/>
            <p:cNvSpPr/>
            <p:nvPr/>
          </p:nvSpPr>
          <p:spPr>
            <a:xfrm rot="-5189231" flipH="1">
              <a:off x="-2490941" y="2221074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15"/>
            <p:cNvSpPr/>
            <p:nvPr/>
          </p:nvSpPr>
          <p:spPr>
            <a:xfrm rot="-5189231" flipH="1">
              <a:off x="-2332075" y="2230827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15"/>
            <p:cNvSpPr/>
            <p:nvPr/>
          </p:nvSpPr>
          <p:spPr>
            <a:xfrm rot="-5189231" flipH="1">
              <a:off x="-2173209" y="2240580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3" name="Google Shape;313;p15"/>
          <p:cNvSpPr/>
          <p:nvPr/>
        </p:nvSpPr>
        <p:spPr>
          <a:xfrm rot="-5400000">
            <a:off x="10776623" y="365408"/>
            <a:ext cx="489715" cy="511220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4" name="Google Shape;314;p15"/>
          <p:cNvSpPr/>
          <p:nvPr/>
        </p:nvSpPr>
        <p:spPr>
          <a:xfrm rot="-5400000">
            <a:off x="11812087" y="2946228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" name="Google Shape;315;p15"/>
          <p:cNvSpPr/>
          <p:nvPr/>
        </p:nvSpPr>
        <p:spPr>
          <a:xfrm rot="-5033737">
            <a:off x="121775" y="5973988"/>
            <a:ext cx="489727" cy="512387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6" name="Google Shape;316;p15"/>
          <p:cNvSpPr/>
          <p:nvPr/>
        </p:nvSpPr>
        <p:spPr>
          <a:xfrm rot="-5400000">
            <a:off x="441716" y="282356"/>
            <a:ext cx="430008" cy="420708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15"/>
          <p:cNvSpPr/>
          <p:nvPr/>
        </p:nvSpPr>
        <p:spPr>
          <a:xfrm rot="-5033965">
            <a:off x="7333631" y="6325774"/>
            <a:ext cx="430013" cy="419404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8" name="Google Shape;318;p15"/>
          <p:cNvSpPr/>
          <p:nvPr/>
        </p:nvSpPr>
        <p:spPr>
          <a:xfrm rot="-5033965">
            <a:off x="10988111" y="7471886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9" name="Google Shape;319;p15"/>
          <p:cNvSpPr/>
          <p:nvPr/>
        </p:nvSpPr>
        <p:spPr>
          <a:xfrm rot="-5033965">
            <a:off x="3430365" y="67769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0" name="Google Shape;320;p15"/>
          <p:cNvSpPr/>
          <p:nvPr/>
        </p:nvSpPr>
        <p:spPr>
          <a:xfrm rot="-5400000">
            <a:off x="82553" y="3270395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1" name="Google Shape;321;p15"/>
          <p:cNvSpPr/>
          <p:nvPr/>
        </p:nvSpPr>
        <p:spPr>
          <a:xfrm rot="-5033965">
            <a:off x="11285165" y="58828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70608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07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6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0867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3259" y="2662956"/>
            <a:ext cx="893999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25267" y="5489654"/>
            <a:ext cx="653637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44060" y="1855915"/>
            <a:ext cx="1487932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25720" y="3504735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8"/>
          <p:cNvSpPr/>
          <p:nvPr/>
        </p:nvSpPr>
        <p:spPr>
          <a:xfrm flipH="1">
            <a:off x="5857779" y="3648351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119802" y="626238"/>
            <a:ext cx="653637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10500" y="1438000"/>
            <a:ext cx="6893200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0085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369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65967" y="591433"/>
            <a:ext cx="70740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8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5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1598590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58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F6DA-97DC-49FC-8822-465FD4CC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0461A-A04F-4251-9262-9AD46697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45F0E-22BF-4336-A424-F78AC270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EED28-6E18-44B7-9539-AD832228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26442-76B5-4F4D-80B3-381EF71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71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8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73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06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56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467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303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106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33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7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398D-89A8-4ED0-BA24-7C008E3E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35AB-6602-4C2F-80EA-D4A28853B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AB0E1-E328-4E76-822F-3E7485C1D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E7A1A-E4CC-46FF-A066-03ED53B1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22E6C-7E3A-4828-8DED-92C351D7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4FCAC-A958-42BB-A2DD-3C5E350F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008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720497"/>
      </p:ext>
    </p:extLst>
  </p:cSld>
  <p:clrMapOvr>
    <a:masterClrMapping/>
  </p:clrMapOvr>
  <p:transition spd="slow" advClick="0" advTm="0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896597"/>
      </p:ext>
    </p:extLst>
  </p:cSld>
  <p:clrMapOvr>
    <a:masterClrMapping/>
  </p:clrMapOvr>
  <p:transition spd="slow" advClick="0" advTm="0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631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5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26"/>
          <p:cNvSpPr/>
          <p:nvPr/>
        </p:nvSpPr>
        <p:spPr>
          <a:xfrm>
            <a:off x="11338733" y="4747319"/>
            <a:ext cx="851424" cy="2175631"/>
          </a:xfrm>
          <a:custGeom>
            <a:avLst/>
            <a:gdLst/>
            <a:ahLst/>
            <a:cxnLst/>
            <a:rect l="l" t="t" r="r" b="b"/>
            <a:pathLst>
              <a:path w="15176" h="38779" extrusionOk="0">
                <a:moveTo>
                  <a:pt x="2402" y="0"/>
                </a:moveTo>
                <a:cubicBezTo>
                  <a:pt x="2048" y="0"/>
                  <a:pt x="1705" y="192"/>
                  <a:pt x="1432" y="584"/>
                </a:cubicBezTo>
                <a:cubicBezTo>
                  <a:pt x="1099" y="1018"/>
                  <a:pt x="865" y="1485"/>
                  <a:pt x="732" y="1985"/>
                </a:cubicBezTo>
                <a:cubicBezTo>
                  <a:pt x="231" y="3787"/>
                  <a:pt x="465" y="5555"/>
                  <a:pt x="865" y="7322"/>
                </a:cubicBezTo>
                <a:cubicBezTo>
                  <a:pt x="1532" y="10091"/>
                  <a:pt x="2933" y="12560"/>
                  <a:pt x="4234" y="15061"/>
                </a:cubicBezTo>
                <a:cubicBezTo>
                  <a:pt x="4401" y="15395"/>
                  <a:pt x="4534" y="15728"/>
                  <a:pt x="4668" y="16095"/>
                </a:cubicBezTo>
                <a:cubicBezTo>
                  <a:pt x="5068" y="17430"/>
                  <a:pt x="5368" y="18764"/>
                  <a:pt x="5869" y="20065"/>
                </a:cubicBezTo>
                <a:cubicBezTo>
                  <a:pt x="6903" y="22767"/>
                  <a:pt x="8037" y="25435"/>
                  <a:pt x="9138" y="28104"/>
                </a:cubicBezTo>
                <a:lnTo>
                  <a:pt x="9138" y="28271"/>
                </a:lnTo>
                <a:lnTo>
                  <a:pt x="9004" y="28204"/>
                </a:lnTo>
                <a:cubicBezTo>
                  <a:pt x="7236" y="26970"/>
                  <a:pt x="5502" y="25769"/>
                  <a:pt x="3734" y="24501"/>
                </a:cubicBezTo>
                <a:cubicBezTo>
                  <a:pt x="3133" y="24068"/>
                  <a:pt x="2500" y="23668"/>
                  <a:pt x="1866" y="23301"/>
                </a:cubicBezTo>
                <a:cubicBezTo>
                  <a:pt x="1673" y="23158"/>
                  <a:pt x="1471" y="23096"/>
                  <a:pt x="1278" y="23096"/>
                </a:cubicBezTo>
                <a:cubicBezTo>
                  <a:pt x="573" y="23096"/>
                  <a:pt x="0" y="23927"/>
                  <a:pt x="498" y="24635"/>
                </a:cubicBezTo>
                <a:cubicBezTo>
                  <a:pt x="732" y="25069"/>
                  <a:pt x="1032" y="25502"/>
                  <a:pt x="1365" y="25869"/>
                </a:cubicBezTo>
                <a:cubicBezTo>
                  <a:pt x="4001" y="28805"/>
                  <a:pt x="7336" y="30606"/>
                  <a:pt x="10972" y="31973"/>
                </a:cubicBezTo>
                <a:cubicBezTo>
                  <a:pt x="11039" y="32007"/>
                  <a:pt x="11106" y="32074"/>
                  <a:pt x="11172" y="32174"/>
                </a:cubicBezTo>
                <a:cubicBezTo>
                  <a:pt x="12373" y="34108"/>
                  <a:pt x="13574" y="36043"/>
                  <a:pt x="14775" y="37978"/>
                </a:cubicBezTo>
                <a:cubicBezTo>
                  <a:pt x="14942" y="38245"/>
                  <a:pt x="15042" y="38511"/>
                  <a:pt x="15175" y="38778"/>
                </a:cubicBezTo>
                <a:lnTo>
                  <a:pt x="15142" y="28471"/>
                </a:lnTo>
                <a:cubicBezTo>
                  <a:pt x="15109" y="28404"/>
                  <a:pt x="15075" y="28304"/>
                  <a:pt x="15042" y="28237"/>
                </a:cubicBezTo>
                <a:cubicBezTo>
                  <a:pt x="14842" y="27370"/>
                  <a:pt x="14642" y="26470"/>
                  <a:pt x="14375" y="25636"/>
                </a:cubicBezTo>
                <a:cubicBezTo>
                  <a:pt x="14281" y="25261"/>
                  <a:pt x="13982" y="25032"/>
                  <a:pt x="13616" y="25032"/>
                </a:cubicBezTo>
                <a:cubicBezTo>
                  <a:pt x="13591" y="25032"/>
                  <a:pt x="13566" y="25033"/>
                  <a:pt x="13541" y="25035"/>
                </a:cubicBezTo>
                <a:cubicBezTo>
                  <a:pt x="13140" y="25069"/>
                  <a:pt x="12874" y="25402"/>
                  <a:pt x="12840" y="25802"/>
                </a:cubicBezTo>
                <a:cubicBezTo>
                  <a:pt x="12740" y="26236"/>
                  <a:pt x="12707" y="26670"/>
                  <a:pt x="12740" y="27103"/>
                </a:cubicBezTo>
                <a:cubicBezTo>
                  <a:pt x="12940" y="28738"/>
                  <a:pt x="13174" y="30372"/>
                  <a:pt x="13407" y="32007"/>
                </a:cubicBezTo>
                <a:cubicBezTo>
                  <a:pt x="13507" y="32741"/>
                  <a:pt x="13708" y="33508"/>
                  <a:pt x="13874" y="34275"/>
                </a:cubicBezTo>
                <a:cubicBezTo>
                  <a:pt x="13741" y="34175"/>
                  <a:pt x="13641" y="34075"/>
                  <a:pt x="13541" y="33908"/>
                </a:cubicBezTo>
                <a:cubicBezTo>
                  <a:pt x="12407" y="31740"/>
                  <a:pt x="11272" y="29538"/>
                  <a:pt x="10138" y="27337"/>
                </a:cubicBezTo>
                <a:cubicBezTo>
                  <a:pt x="9771" y="26770"/>
                  <a:pt x="9671" y="26103"/>
                  <a:pt x="9838" y="25435"/>
                </a:cubicBezTo>
                <a:cubicBezTo>
                  <a:pt x="10138" y="24068"/>
                  <a:pt x="10372" y="22667"/>
                  <a:pt x="10539" y="21266"/>
                </a:cubicBezTo>
                <a:cubicBezTo>
                  <a:pt x="10872" y="19031"/>
                  <a:pt x="11272" y="16796"/>
                  <a:pt x="11206" y="14494"/>
                </a:cubicBezTo>
                <a:cubicBezTo>
                  <a:pt x="11206" y="13994"/>
                  <a:pt x="11139" y="13460"/>
                  <a:pt x="10972" y="12960"/>
                </a:cubicBezTo>
                <a:cubicBezTo>
                  <a:pt x="10827" y="12542"/>
                  <a:pt x="10453" y="12322"/>
                  <a:pt x="10084" y="12322"/>
                </a:cubicBezTo>
                <a:cubicBezTo>
                  <a:pt x="9776" y="12322"/>
                  <a:pt x="9471" y="12475"/>
                  <a:pt x="9304" y="12793"/>
                </a:cubicBezTo>
                <a:cubicBezTo>
                  <a:pt x="9038" y="13127"/>
                  <a:pt x="8871" y="13527"/>
                  <a:pt x="8771" y="13927"/>
                </a:cubicBezTo>
                <a:cubicBezTo>
                  <a:pt x="8470" y="15328"/>
                  <a:pt x="8237" y="16729"/>
                  <a:pt x="8070" y="18130"/>
                </a:cubicBezTo>
                <a:cubicBezTo>
                  <a:pt x="7937" y="19465"/>
                  <a:pt x="8037" y="20799"/>
                  <a:pt x="8037" y="22267"/>
                </a:cubicBezTo>
                <a:cubicBezTo>
                  <a:pt x="7937" y="22100"/>
                  <a:pt x="7870" y="21933"/>
                  <a:pt x="7803" y="21766"/>
                </a:cubicBezTo>
                <a:cubicBezTo>
                  <a:pt x="7170" y="19831"/>
                  <a:pt x="6536" y="17930"/>
                  <a:pt x="5935" y="15995"/>
                </a:cubicBezTo>
                <a:cubicBezTo>
                  <a:pt x="5702" y="15328"/>
                  <a:pt x="5535" y="14694"/>
                  <a:pt x="5468" y="13994"/>
                </a:cubicBezTo>
                <a:cubicBezTo>
                  <a:pt x="5302" y="12193"/>
                  <a:pt x="5235" y="10358"/>
                  <a:pt x="5168" y="8523"/>
                </a:cubicBezTo>
                <a:cubicBezTo>
                  <a:pt x="5101" y="6622"/>
                  <a:pt x="4901" y="4721"/>
                  <a:pt x="4501" y="2886"/>
                </a:cubicBezTo>
                <a:cubicBezTo>
                  <a:pt x="4334" y="2019"/>
                  <a:pt x="3967" y="1185"/>
                  <a:pt x="3400" y="518"/>
                </a:cubicBezTo>
                <a:cubicBezTo>
                  <a:pt x="3090" y="175"/>
                  <a:pt x="2741" y="0"/>
                  <a:pt x="2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solidFill>
                <a:prstClr val="black"/>
              </a:solidFill>
            </a:endParaRPr>
          </a:p>
        </p:txBody>
      </p:sp>
      <p:sp>
        <p:nvSpPr>
          <p:cNvPr id="1217" name="Google Shape;1217;p26"/>
          <p:cNvSpPr/>
          <p:nvPr/>
        </p:nvSpPr>
        <p:spPr>
          <a:xfrm>
            <a:off x="10918401" y="6321255"/>
            <a:ext cx="115046" cy="98988"/>
          </a:xfrm>
          <a:custGeom>
            <a:avLst/>
            <a:gdLst/>
            <a:ahLst/>
            <a:cxnLst/>
            <a:rect l="l" t="t" r="r" b="b"/>
            <a:pathLst>
              <a:path w="1261" h="1085" extrusionOk="0">
                <a:moveTo>
                  <a:pt x="706" y="0"/>
                </a:moveTo>
                <a:cubicBezTo>
                  <a:pt x="683" y="0"/>
                  <a:pt x="658" y="2"/>
                  <a:pt x="634" y="4"/>
                </a:cubicBezTo>
                <a:cubicBezTo>
                  <a:pt x="267" y="37"/>
                  <a:pt x="0" y="104"/>
                  <a:pt x="0" y="638"/>
                </a:cubicBezTo>
                <a:cubicBezTo>
                  <a:pt x="0" y="899"/>
                  <a:pt x="227" y="1084"/>
                  <a:pt x="462" y="1084"/>
                </a:cubicBezTo>
                <a:cubicBezTo>
                  <a:pt x="497" y="1084"/>
                  <a:pt x="533" y="1080"/>
                  <a:pt x="567" y="1071"/>
                </a:cubicBezTo>
                <a:cubicBezTo>
                  <a:pt x="868" y="971"/>
                  <a:pt x="1101" y="771"/>
                  <a:pt x="1168" y="471"/>
                </a:cubicBezTo>
                <a:cubicBezTo>
                  <a:pt x="1261" y="193"/>
                  <a:pt x="1009" y="0"/>
                  <a:pt x="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solidFill>
                <a:prstClr val="black"/>
              </a:solidFill>
            </a:endParaRPr>
          </a:p>
        </p:txBody>
      </p:sp>
      <p:sp>
        <p:nvSpPr>
          <p:cNvPr id="1218" name="Google Shape;1218;p26"/>
          <p:cNvSpPr/>
          <p:nvPr/>
        </p:nvSpPr>
        <p:spPr>
          <a:xfrm>
            <a:off x="11664554" y="437454"/>
            <a:ext cx="112125" cy="113129"/>
          </a:xfrm>
          <a:custGeom>
            <a:avLst/>
            <a:gdLst/>
            <a:ahLst/>
            <a:cxnLst/>
            <a:rect l="l" t="t" r="r" b="b"/>
            <a:pathLst>
              <a:path w="1229" h="1240" extrusionOk="0">
                <a:moveTo>
                  <a:pt x="578" y="1"/>
                </a:moveTo>
                <a:cubicBezTo>
                  <a:pt x="238" y="1"/>
                  <a:pt x="1" y="319"/>
                  <a:pt x="128" y="637"/>
                </a:cubicBezTo>
                <a:cubicBezTo>
                  <a:pt x="161" y="870"/>
                  <a:pt x="428" y="1237"/>
                  <a:pt x="595" y="1237"/>
                </a:cubicBezTo>
                <a:cubicBezTo>
                  <a:pt x="614" y="1239"/>
                  <a:pt x="632" y="1240"/>
                  <a:pt x="650" y="1240"/>
                </a:cubicBezTo>
                <a:cubicBezTo>
                  <a:pt x="954" y="1240"/>
                  <a:pt x="1166" y="976"/>
                  <a:pt x="1229" y="503"/>
                </a:cubicBezTo>
                <a:cubicBezTo>
                  <a:pt x="1029" y="336"/>
                  <a:pt x="829" y="3"/>
                  <a:pt x="628" y="3"/>
                </a:cubicBezTo>
                <a:cubicBezTo>
                  <a:pt x="611" y="1"/>
                  <a:pt x="595" y="1"/>
                  <a:pt x="5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solidFill>
                <a:prstClr val="black"/>
              </a:solidFill>
            </a:endParaRPr>
          </a:p>
        </p:txBody>
      </p:sp>
      <p:sp>
        <p:nvSpPr>
          <p:cNvPr id="1219" name="Google Shape;1219;p26"/>
          <p:cNvSpPr/>
          <p:nvPr/>
        </p:nvSpPr>
        <p:spPr>
          <a:xfrm>
            <a:off x="11542301" y="123975"/>
            <a:ext cx="112674" cy="97711"/>
          </a:xfrm>
          <a:custGeom>
            <a:avLst/>
            <a:gdLst/>
            <a:ahLst/>
            <a:cxnLst/>
            <a:rect l="l" t="t" r="r" b="b"/>
            <a:pathLst>
              <a:path w="1235" h="1071" extrusionOk="0">
                <a:moveTo>
                  <a:pt x="574" y="1"/>
                </a:moveTo>
                <a:cubicBezTo>
                  <a:pt x="400" y="1"/>
                  <a:pt x="99" y="282"/>
                  <a:pt x="67" y="503"/>
                </a:cubicBezTo>
                <a:cubicBezTo>
                  <a:pt x="0" y="870"/>
                  <a:pt x="301" y="1037"/>
                  <a:pt x="834" y="1071"/>
                </a:cubicBezTo>
                <a:cubicBezTo>
                  <a:pt x="934" y="937"/>
                  <a:pt x="1235" y="670"/>
                  <a:pt x="1201" y="537"/>
                </a:cubicBezTo>
                <a:cubicBezTo>
                  <a:pt x="1068" y="270"/>
                  <a:pt x="868" y="70"/>
                  <a:pt x="601" y="3"/>
                </a:cubicBezTo>
                <a:cubicBezTo>
                  <a:pt x="592" y="1"/>
                  <a:pt x="583" y="1"/>
                  <a:pt x="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solidFill>
                <a:prstClr val="black"/>
              </a:solidFill>
            </a:endParaRPr>
          </a:p>
        </p:txBody>
      </p:sp>
      <p:sp>
        <p:nvSpPr>
          <p:cNvPr id="1220" name="Google Shape;1220;p26"/>
          <p:cNvSpPr/>
          <p:nvPr/>
        </p:nvSpPr>
        <p:spPr>
          <a:xfrm>
            <a:off x="605817" y="761171"/>
            <a:ext cx="118785" cy="109663"/>
          </a:xfrm>
          <a:custGeom>
            <a:avLst/>
            <a:gdLst/>
            <a:ahLst/>
            <a:cxnLst/>
            <a:rect l="l" t="t" r="r" b="b"/>
            <a:pathLst>
              <a:path w="1302" h="1202" extrusionOk="0">
                <a:moveTo>
                  <a:pt x="601" y="1"/>
                </a:moveTo>
                <a:cubicBezTo>
                  <a:pt x="301" y="1"/>
                  <a:pt x="1" y="168"/>
                  <a:pt x="34" y="568"/>
                </a:cubicBezTo>
                <a:cubicBezTo>
                  <a:pt x="34" y="935"/>
                  <a:pt x="301" y="1102"/>
                  <a:pt x="802" y="1202"/>
                </a:cubicBezTo>
                <a:cubicBezTo>
                  <a:pt x="968" y="1002"/>
                  <a:pt x="1269" y="801"/>
                  <a:pt x="1302" y="601"/>
                </a:cubicBezTo>
                <a:cubicBezTo>
                  <a:pt x="1302" y="234"/>
                  <a:pt x="935" y="1"/>
                  <a:pt x="6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solidFill>
                <a:prstClr val="black"/>
              </a:solidFill>
            </a:endParaRPr>
          </a:p>
        </p:txBody>
      </p:sp>
      <p:sp>
        <p:nvSpPr>
          <p:cNvPr id="1221" name="Google Shape;1221;p26"/>
          <p:cNvSpPr/>
          <p:nvPr/>
        </p:nvSpPr>
        <p:spPr>
          <a:xfrm>
            <a:off x="761645" y="437472"/>
            <a:ext cx="109024" cy="105557"/>
          </a:xfrm>
          <a:custGeom>
            <a:avLst/>
            <a:gdLst/>
            <a:ahLst/>
            <a:cxnLst/>
            <a:rect l="l" t="t" r="r" b="b"/>
            <a:pathLst>
              <a:path w="1195" h="1157" extrusionOk="0">
                <a:moveTo>
                  <a:pt x="647" y="1"/>
                </a:moveTo>
                <a:cubicBezTo>
                  <a:pt x="608" y="1"/>
                  <a:pt x="569" y="5"/>
                  <a:pt x="528" y="13"/>
                </a:cubicBezTo>
                <a:cubicBezTo>
                  <a:pt x="294" y="113"/>
                  <a:pt x="128" y="313"/>
                  <a:pt x="61" y="580"/>
                </a:cubicBezTo>
                <a:cubicBezTo>
                  <a:pt x="0" y="882"/>
                  <a:pt x="213" y="1156"/>
                  <a:pt x="502" y="1156"/>
                </a:cubicBezTo>
                <a:cubicBezTo>
                  <a:pt x="532" y="1156"/>
                  <a:pt x="563" y="1153"/>
                  <a:pt x="595" y="1147"/>
                </a:cubicBezTo>
                <a:cubicBezTo>
                  <a:pt x="828" y="1114"/>
                  <a:pt x="1028" y="847"/>
                  <a:pt x="1195" y="713"/>
                </a:cubicBezTo>
                <a:cubicBezTo>
                  <a:pt x="1136" y="216"/>
                  <a:pt x="924" y="1"/>
                  <a:pt x="6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solidFill>
                <a:prstClr val="black"/>
              </a:solidFill>
            </a:endParaRPr>
          </a:p>
        </p:txBody>
      </p:sp>
      <p:sp>
        <p:nvSpPr>
          <p:cNvPr id="1222" name="Google Shape;1222;p26"/>
          <p:cNvSpPr/>
          <p:nvPr/>
        </p:nvSpPr>
        <p:spPr>
          <a:xfrm>
            <a:off x="989641" y="666015"/>
            <a:ext cx="100175" cy="99261"/>
          </a:xfrm>
          <a:custGeom>
            <a:avLst/>
            <a:gdLst/>
            <a:ahLst/>
            <a:cxnLst/>
            <a:rect l="l" t="t" r="r" b="b"/>
            <a:pathLst>
              <a:path w="1098" h="1088" extrusionOk="0">
                <a:moveTo>
                  <a:pt x="537" y="0"/>
                </a:moveTo>
                <a:cubicBezTo>
                  <a:pt x="243" y="0"/>
                  <a:pt x="0" y="275"/>
                  <a:pt x="30" y="577"/>
                </a:cubicBezTo>
                <a:cubicBezTo>
                  <a:pt x="64" y="810"/>
                  <a:pt x="264" y="1010"/>
                  <a:pt x="497" y="1077"/>
                </a:cubicBezTo>
                <a:cubicBezTo>
                  <a:pt x="532" y="1084"/>
                  <a:pt x="567" y="1088"/>
                  <a:pt x="600" y="1088"/>
                </a:cubicBezTo>
                <a:cubicBezTo>
                  <a:pt x="884" y="1088"/>
                  <a:pt x="1098" y="846"/>
                  <a:pt x="1098" y="577"/>
                </a:cubicBezTo>
                <a:cubicBezTo>
                  <a:pt x="1098" y="210"/>
                  <a:pt x="964" y="10"/>
                  <a:pt x="631" y="10"/>
                </a:cubicBezTo>
                <a:cubicBezTo>
                  <a:pt x="599" y="3"/>
                  <a:pt x="568" y="0"/>
                  <a:pt x="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solidFill>
                <a:prstClr val="black"/>
              </a:solidFill>
            </a:endParaRPr>
          </a:p>
        </p:txBody>
      </p:sp>
      <p:sp>
        <p:nvSpPr>
          <p:cNvPr id="1223" name="Google Shape;1223;p26"/>
          <p:cNvSpPr/>
          <p:nvPr/>
        </p:nvSpPr>
        <p:spPr>
          <a:xfrm>
            <a:off x="11585134" y="3206609"/>
            <a:ext cx="106013" cy="107473"/>
          </a:xfrm>
          <a:custGeom>
            <a:avLst/>
            <a:gdLst/>
            <a:ahLst/>
            <a:cxnLst/>
            <a:rect l="l" t="t" r="r" b="b"/>
            <a:pathLst>
              <a:path w="1162" h="1178" extrusionOk="0">
                <a:moveTo>
                  <a:pt x="667" y="1"/>
                </a:moveTo>
                <a:cubicBezTo>
                  <a:pt x="167" y="101"/>
                  <a:pt x="0" y="401"/>
                  <a:pt x="67" y="668"/>
                </a:cubicBezTo>
                <a:cubicBezTo>
                  <a:pt x="134" y="901"/>
                  <a:pt x="334" y="1101"/>
                  <a:pt x="567" y="1168"/>
                </a:cubicBezTo>
                <a:cubicBezTo>
                  <a:pt x="599" y="1174"/>
                  <a:pt x="630" y="1177"/>
                  <a:pt x="660" y="1177"/>
                </a:cubicBezTo>
                <a:cubicBezTo>
                  <a:pt x="949" y="1177"/>
                  <a:pt x="1161" y="903"/>
                  <a:pt x="1101" y="601"/>
                </a:cubicBezTo>
                <a:cubicBezTo>
                  <a:pt x="1068" y="401"/>
                  <a:pt x="801" y="201"/>
                  <a:pt x="6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solidFill>
                <a:prstClr val="black"/>
              </a:solidFill>
            </a:endParaRPr>
          </a:p>
        </p:txBody>
      </p:sp>
      <p:sp>
        <p:nvSpPr>
          <p:cNvPr id="1224" name="Google Shape;1224;p26"/>
          <p:cNvSpPr/>
          <p:nvPr/>
        </p:nvSpPr>
        <p:spPr>
          <a:xfrm>
            <a:off x="11749449" y="2846599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solidFill>
                <a:prstClr val="black"/>
              </a:solidFill>
            </a:endParaRPr>
          </a:p>
        </p:txBody>
      </p:sp>
      <p:sp>
        <p:nvSpPr>
          <p:cNvPr id="1225" name="Google Shape;1225;p26"/>
          <p:cNvSpPr/>
          <p:nvPr/>
        </p:nvSpPr>
        <p:spPr>
          <a:xfrm>
            <a:off x="3910001" y="53502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solidFill>
                <a:prstClr val="black"/>
              </a:solidFill>
            </a:endParaRPr>
          </a:p>
        </p:txBody>
      </p:sp>
      <p:sp>
        <p:nvSpPr>
          <p:cNvPr id="1226" name="Google Shape;1226;p26"/>
          <p:cNvSpPr/>
          <p:nvPr/>
        </p:nvSpPr>
        <p:spPr>
          <a:xfrm>
            <a:off x="597300" y="2053401"/>
            <a:ext cx="135800" cy="142900"/>
          </a:xfrm>
          <a:custGeom>
            <a:avLst/>
            <a:gdLst/>
            <a:ahLst/>
            <a:cxnLst/>
            <a:rect l="l" t="t" r="r" b="b"/>
            <a:pathLst>
              <a:path w="4074" h="4287" extrusionOk="0">
                <a:moveTo>
                  <a:pt x="2007" y="0"/>
                </a:moveTo>
                <a:cubicBezTo>
                  <a:pt x="852" y="0"/>
                  <a:pt x="1" y="1064"/>
                  <a:pt x="1" y="2432"/>
                </a:cubicBezTo>
                <a:cubicBezTo>
                  <a:pt x="31" y="3477"/>
                  <a:pt x="852" y="4287"/>
                  <a:pt x="1889" y="4287"/>
                </a:cubicBezTo>
                <a:cubicBezTo>
                  <a:pt x="1908" y="4287"/>
                  <a:pt x="1927" y="4287"/>
                  <a:pt x="1946" y="4286"/>
                </a:cubicBezTo>
                <a:cubicBezTo>
                  <a:pt x="3040" y="4286"/>
                  <a:pt x="4074" y="3192"/>
                  <a:pt x="4013" y="2006"/>
                </a:cubicBezTo>
                <a:cubicBezTo>
                  <a:pt x="4013" y="882"/>
                  <a:pt x="3101" y="0"/>
                  <a:pt x="20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solidFill>
                <a:prstClr val="black"/>
              </a:solidFill>
            </a:endParaRPr>
          </a:p>
        </p:txBody>
      </p:sp>
      <p:grpSp>
        <p:nvGrpSpPr>
          <p:cNvPr id="1227" name="Google Shape;1227;p26"/>
          <p:cNvGrpSpPr/>
          <p:nvPr/>
        </p:nvGrpSpPr>
        <p:grpSpPr>
          <a:xfrm>
            <a:off x="296000" y="4561035"/>
            <a:ext cx="217867" cy="308967"/>
            <a:chOff x="1164425" y="1389925"/>
            <a:chExt cx="163400" cy="231725"/>
          </a:xfrm>
        </p:grpSpPr>
        <p:sp>
          <p:nvSpPr>
            <p:cNvPr id="1228" name="Google Shape;122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79">
                <a:solidFill>
                  <a:prstClr val="black"/>
                </a:solidFill>
              </a:endParaRPr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79">
                <a:solidFill>
                  <a:prstClr val="black"/>
                </a:solidFill>
              </a:endParaRPr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79">
                <a:solidFill>
                  <a:prstClr val="black"/>
                </a:solidFill>
              </a:endParaRPr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79">
                <a:solidFill>
                  <a:prstClr val="black"/>
                </a:solidFill>
              </a:endParaRPr>
            </a:p>
          </p:txBody>
        </p:sp>
      </p:grpSp>
      <p:sp>
        <p:nvSpPr>
          <p:cNvPr id="1232" name="Google Shape;1232;p26"/>
          <p:cNvSpPr/>
          <p:nvPr/>
        </p:nvSpPr>
        <p:spPr>
          <a:xfrm>
            <a:off x="9460966" y="427335"/>
            <a:ext cx="75800" cy="68367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solidFill>
                <a:prstClr val="black"/>
              </a:solidFill>
            </a:endParaRPr>
          </a:p>
        </p:txBody>
      </p:sp>
      <p:sp>
        <p:nvSpPr>
          <p:cNvPr id="1233" name="Google Shape;1233;p26"/>
          <p:cNvSpPr/>
          <p:nvPr/>
        </p:nvSpPr>
        <p:spPr>
          <a:xfrm>
            <a:off x="11701667" y="2056500"/>
            <a:ext cx="75000" cy="60867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solidFill>
                <a:prstClr val="black"/>
              </a:solidFill>
            </a:endParaRPr>
          </a:p>
        </p:txBody>
      </p:sp>
      <p:sp>
        <p:nvSpPr>
          <p:cNvPr id="1234" name="Google Shape;1234;p26"/>
          <p:cNvSpPr/>
          <p:nvPr/>
        </p:nvSpPr>
        <p:spPr>
          <a:xfrm>
            <a:off x="9612767" y="427701"/>
            <a:ext cx="64766" cy="620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solidFill>
                <a:prstClr val="black"/>
              </a:solidFill>
            </a:endParaRPr>
          </a:p>
        </p:txBody>
      </p:sp>
      <p:sp>
        <p:nvSpPr>
          <p:cNvPr id="1235" name="Google Shape;1235;p26"/>
          <p:cNvSpPr/>
          <p:nvPr/>
        </p:nvSpPr>
        <p:spPr>
          <a:xfrm>
            <a:off x="9582368" y="279802"/>
            <a:ext cx="60833" cy="60833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solidFill>
                <a:prstClr val="black"/>
              </a:solidFill>
            </a:endParaRPr>
          </a:p>
        </p:txBody>
      </p:sp>
      <p:sp>
        <p:nvSpPr>
          <p:cNvPr id="1236" name="Google Shape;1236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2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26"/>
          <p:cNvSpPr/>
          <p:nvPr/>
        </p:nvSpPr>
        <p:spPr>
          <a:xfrm flipH="1">
            <a:off x="-699595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solidFill>
                <a:prstClr val="black"/>
              </a:solidFill>
            </a:endParaRPr>
          </a:p>
        </p:txBody>
      </p:sp>
      <p:sp>
        <p:nvSpPr>
          <p:cNvPr id="1238" name="Google Shape;1238;p26"/>
          <p:cNvSpPr/>
          <p:nvPr/>
        </p:nvSpPr>
        <p:spPr>
          <a:xfrm flipH="1">
            <a:off x="473974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solidFill>
                <a:prstClr val="black"/>
              </a:solidFill>
            </a:endParaRPr>
          </a:p>
        </p:txBody>
      </p:sp>
      <p:sp>
        <p:nvSpPr>
          <p:cNvPr id="1239" name="Google Shape;1239;p26"/>
          <p:cNvSpPr/>
          <p:nvPr/>
        </p:nvSpPr>
        <p:spPr>
          <a:xfrm flipH="1">
            <a:off x="1388711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solidFill>
                <a:prstClr val="black"/>
              </a:solidFill>
            </a:endParaRPr>
          </a:p>
        </p:txBody>
      </p:sp>
      <p:sp>
        <p:nvSpPr>
          <p:cNvPr id="1240" name="Google Shape;1240;p26"/>
          <p:cNvSpPr/>
          <p:nvPr/>
        </p:nvSpPr>
        <p:spPr>
          <a:xfrm flipH="1">
            <a:off x="82632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solidFill>
                <a:prstClr val="black"/>
              </a:solidFill>
            </a:endParaRPr>
          </a:p>
        </p:txBody>
      </p:sp>
      <p:sp>
        <p:nvSpPr>
          <p:cNvPr id="1241" name="Google Shape;1241;p26"/>
          <p:cNvSpPr/>
          <p:nvPr/>
        </p:nvSpPr>
        <p:spPr>
          <a:xfrm flipH="1">
            <a:off x="-120283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solidFill>
                <a:prstClr val="black"/>
              </a:solidFill>
            </a:endParaRPr>
          </a:p>
        </p:txBody>
      </p:sp>
      <p:sp>
        <p:nvSpPr>
          <p:cNvPr id="1242" name="Google Shape;1242;p26"/>
          <p:cNvSpPr/>
          <p:nvPr/>
        </p:nvSpPr>
        <p:spPr>
          <a:xfrm flipH="1">
            <a:off x="696853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solidFill>
                <a:prstClr val="black"/>
              </a:solidFill>
            </a:endParaRPr>
          </a:p>
        </p:txBody>
      </p:sp>
      <p:sp>
        <p:nvSpPr>
          <p:cNvPr id="1243" name="Google Shape;1243;p26"/>
          <p:cNvSpPr/>
          <p:nvPr/>
        </p:nvSpPr>
        <p:spPr>
          <a:xfrm flipH="1">
            <a:off x="-563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solidFill>
                <a:prstClr val="black"/>
              </a:solidFill>
            </a:endParaRPr>
          </a:p>
        </p:txBody>
      </p:sp>
      <p:sp>
        <p:nvSpPr>
          <p:cNvPr id="1244" name="Google Shape;1244;p26"/>
          <p:cNvSpPr/>
          <p:nvPr/>
        </p:nvSpPr>
        <p:spPr>
          <a:xfrm flipH="1">
            <a:off x="21718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solidFill>
                <a:prstClr val="black"/>
              </a:solidFill>
            </a:endParaRPr>
          </a:p>
        </p:txBody>
      </p:sp>
      <p:sp>
        <p:nvSpPr>
          <p:cNvPr id="1245" name="Google Shape;1245;p26"/>
          <p:cNvSpPr/>
          <p:nvPr/>
        </p:nvSpPr>
        <p:spPr>
          <a:xfrm flipH="1">
            <a:off x="1181673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solidFill>
                <a:prstClr val="black"/>
              </a:solidFill>
            </a:endParaRPr>
          </a:p>
        </p:txBody>
      </p:sp>
      <p:sp>
        <p:nvSpPr>
          <p:cNvPr id="1246" name="Google Shape;1246;p26"/>
          <p:cNvSpPr/>
          <p:nvPr/>
        </p:nvSpPr>
        <p:spPr>
          <a:xfrm flipH="1">
            <a:off x="7739034" y="6324886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solidFill>
                <a:prstClr val="black"/>
              </a:solidFill>
            </a:endParaRPr>
          </a:p>
        </p:txBody>
      </p:sp>
      <p:grpSp>
        <p:nvGrpSpPr>
          <p:cNvPr id="1247" name="Google Shape;1247;p26"/>
          <p:cNvGrpSpPr/>
          <p:nvPr/>
        </p:nvGrpSpPr>
        <p:grpSpPr>
          <a:xfrm rot="4893525">
            <a:off x="2742424" y="6420311"/>
            <a:ext cx="217873" cy="308977"/>
            <a:chOff x="1164425" y="1389925"/>
            <a:chExt cx="163400" cy="231725"/>
          </a:xfrm>
        </p:grpSpPr>
        <p:sp>
          <p:nvSpPr>
            <p:cNvPr id="1248" name="Google Shape;124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79">
                <a:solidFill>
                  <a:prstClr val="black"/>
                </a:solidFill>
              </a:endParaRPr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79">
                <a:solidFill>
                  <a:prstClr val="black"/>
                </a:solidFill>
              </a:endParaRPr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79">
                <a:solidFill>
                  <a:prstClr val="black"/>
                </a:solidFill>
              </a:endParaRPr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79">
                <a:solidFill>
                  <a:prstClr val="black"/>
                </a:solidFill>
              </a:endParaRPr>
            </a:p>
          </p:txBody>
        </p:sp>
      </p:grpSp>
      <p:sp>
        <p:nvSpPr>
          <p:cNvPr id="1252" name="Google Shape;1252;p26"/>
          <p:cNvSpPr/>
          <p:nvPr/>
        </p:nvSpPr>
        <p:spPr>
          <a:xfrm>
            <a:off x="4792482" y="6146133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solidFill>
                <a:prstClr val="black"/>
              </a:solidFill>
            </a:endParaRPr>
          </a:p>
        </p:txBody>
      </p:sp>
      <p:sp>
        <p:nvSpPr>
          <p:cNvPr id="1253" name="Google Shape;1253;p26"/>
          <p:cNvSpPr txBox="1">
            <a:spLocks noGrp="1"/>
          </p:cNvSpPr>
          <p:nvPr>
            <p:ph type="subTitle" idx="1"/>
          </p:nvPr>
        </p:nvSpPr>
        <p:spPr>
          <a:xfrm>
            <a:off x="2929034" y="1635600"/>
            <a:ext cx="6334400" cy="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087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21854-DD5C-480E-BB34-C4B605198F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878E4-05AB-4FDF-B27B-FBF8042473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673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21854-DD5C-480E-BB34-C4B605198F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878E4-05AB-4FDF-B27B-FBF8042473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1903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21854-DD5C-480E-BB34-C4B605198F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878E4-05AB-4FDF-B27B-FBF8042473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0414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21854-DD5C-480E-BB34-C4B605198F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878E4-05AB-4FDF-B27B-FBF8042473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66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5460-903F-4DD3-8639-56B9B8D6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629FA-45ED-4836-8E4A-560D579E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CBB2B-D17C-4FB7-ABA4-13C551B2C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1945C-F6B4-48D2-ABDD-559E1E8C6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ED97A-D23E-4E31-82C5-E7A676DDB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8D921-98E7-47B6-94BE-B819C32D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D0BDF-21A4-4DED-AEEF-EB705AB9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9E56E-22D4-45C6-A22B-43714D54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21854-DD5C-480E-BB34-C4B605198F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878E4-05AB-4FDF-B27B-FBF8042473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3796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21854-DD5C-480E-BB34-C4B605198F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878E4-05AB-4FDF-B27B-FBF8042473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0213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21854-DD5C-480E-BB34-C4B605198F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878E4-05AB-4FDF-B27B-FBF8042473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737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21854-DD5C-480E-BB34-C4B605198F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878E4-05AB-4FDF-B27B-FBF8042473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6582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21854-DD5C-480E-BB34-C4B605198F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878E4-05AB-4FDF-B27B-FBF8042473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1005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21854-DD5C-480E-BB34-C4B605198F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878E4-05AB-4FDF-B27B-FBF8042473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2851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21854-DD5C-480E-BB34-C4B605198F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878E4-05AB-4FDF-B27B-FBF8042473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0719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66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076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704351" y="225052"/>
            <a:ext cx="6961088" cy="6407888"/>
            <a:chOff x="-1292287" y="-2163948"/>
            <a:chExt cx="5220816" cy="4805916"/>
          </a:xfrm>
        </p:grpSpPr>
        <p:sp>
          <p:nvSpPr>
            <p:cNvPr id="44" name="Google Shape;44;p3"/>
            <p:cNvSpPr/>
            <p:nvPr/>
          </p:nvSpPr>
          <p:spPr>
            <a:xfrm rot="3230743">
              <a:off x="165574" y="-2166973"/>
              <a:ext cx="1095325" cy="2171749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6271425" flipH="1">
              <a:off x="-97701" y="378246"/>
              <a:ext cx="1036181" cy="2727724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-10194688" flipH="1">
              <a:off x="-678757" y="903942"/>
              <a:ext cx="3398923" cy="1451534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1512265">
              <a:off x="2312723" y="-390741"/>
              <a:ext cx="1200063" cy="2220905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-6342086" flipH="1">
              <a:off x="732374" y="-1024417"/>
              <a:ext cx="2785678" cy="2288698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 rot="-3471916" flipH="1">
              <a:off x="1669973" y="-1888277"/>
              <a:ext cx="856187" cy="161439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rot="8870527">
              <a:off x="-704068" y="420408"/>
              <a:ext cx="890702" cy="1674931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-7686130" flipH="1">
              <a:off x="2928334" y="1748713"/>
              <a:ext cx="122786" cy="105188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7686130" flipH="1">
              <a:off x="2154280" y="2143947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 rot="-7686111" flipH="1">
              <a:off x="1699411" y="586720"/>
              <a:ext cx="1216535" cy="1766485"/>
            </a:xfrm>
            <a:custGeom>
              <a:avLst/>
              <a:gdLst/>
              <a:ahLst/>
              <a:cxnLst/>
              <a:rect l="l" t="t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rot="-6342033" flipH="1">
              <a:off x="999309" y="2063054"/>
              <a:ext cx="42791" cy="42746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rot="-6342033" flipH="1">
              <a:off x="-16446" y="-396584"/>
              <a:ext cx="96368" cy="95966"/>
            </a:xfrm>
            <a:custGeom>
              <a:avLst/>
              <a:gdLst/>
              <a:ahLst/>
              <a:cxnLst/>
              <a:rect l="l" t="t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 rot="-6342028" flipH="1">
              <a:off x="2681601" y="1398234"/>
              <a:ext cx="143464" cy="14346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rot="637080">
              <a:off x="-1121072" y="-824892"/>
              <a:ext cx="1040832" cy="195515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702609" y="1509174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05909" y="1387829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551491" y="377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81484" y="-221075"/>
              <a:ext cx="45542" cy="45542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69802" y="124330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7313901" flipH="1">
              <a:off x="-162404" y="548060"/>
              <a:ext cx="795678" cy="1484812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7686130" flipH="1">
              <a:off x="2769980" y="-66253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1863857">
              <a:off x="-409748" y="-1573538"/>
              <a:ext cx="1882240" cy="107255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231987" y="-1180700"/>
              <a:ext cx="2984100" cy="298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993836">
              <a:off x="10283" y="-1486746"/>
              <a:ext cx="83177" cy="83180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993836">
              <a:off x="-516276" y="-967394"/>
              <a:ext cx="187519" cy="187525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-6342001" flipH="1">
              <a:off x="3047030" y="710605"/>
              <a:ext cx="323362" cy="323362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8569080" flipH="1">
              <a:off x="2597420" y="-1307467"/>
              <a:ext cx="122789" cy="10519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-7224983" flipH="1">
              <a:off x="2274271" y="-1587026"/>
              <a:ext cx="143465" cy="14346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2266" y="2203899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rot="-6341982" flipH="1">
              <a:off x="664611" y="2140388"/>
              <a:ext cx="258576" cy="258576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8141" y="1966141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79502" y="260017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32459" y="-54054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22909" y="-89642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122909" y="446303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30177" y="-1237745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7909" y="-127767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685" y="-1633283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70584" y="20616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354183" y="3140167"/>
            <a:ext cx="3483600" cy="697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938779" y="2048951"/>
            <a:ext cx="2314400" cy="109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4354216" y="3996233"/>
            <a:ext cx="3483600" cy="81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763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B9177-0E83-494B-A302-6A14947F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BD170-287F-4E33-8EDB-501A42BA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D1905-6086-4C17-9CE4-CDF8D8C1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BAF2C-A06B-4D7A-89DD-FA9C6020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0701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0687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75802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3675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951100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951100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951100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3512095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3511962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3511962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6073090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6072957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6072957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8634084" y="2900000"/>
            <a:ext cx="2606800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8634086" y="4123300"/>
            <a:ext cx="2606800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8634086" y="3634000"/>
            <a:ext cx="2606800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2239217" y="4933813"/>
            <a:ext cx="580860" cy="327617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10595647" y="4860659"/>
            <a:ext cx="2445233" cy="747460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3" name="Google Shape;243;p13"/>
          <p:cNvSpPr/>
          <p:nvPr/>
        </p:nvSpPr>
        <p:spPr>
          <a:xfrm rot="5400000">
            <a:off x="-54486" y="5112272"/>
            <a:ext cx="1800352" cy="1691208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4" name="Google Shape;244;p13"/>
          <p:cNvSpPr/>
          <p:nvPr/>
        </p:nvSpPr>
        <p:spPr>
          <a:xfrm rot="5400000">
            <a:off x="1149485" y="6291138"/>
            <a:ext cx="243815" cy="22449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10125559" y="-17314"/>
            <a:ext cx="2066466" cy="1941389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11530265" y="1313227"/>
            <a:ext cx="279853" cy="25770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3902" y="-17263"/>
            <a:ext cx="2196872" cy="2106436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588468" y="247726"/>
            <a:ext cx="552642" cy="234620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8634068" y="5455674"/>
            <a:ext cx="3557989" cy="140234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1508735" y="6107601"/>
            <a:ext cx="1246510" cy="75039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12008782" y="6457004"/>
            <a:ext cx="77271" cy="7727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1796872" y="6309581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2219663" y="665591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11548976" y="6745951"/>
            <a:ext cx="173292" cy="112025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9204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5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8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1" y="1051911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7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2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4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6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6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10804184" y="3766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6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11600747" y="12036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2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8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2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1429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1929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1617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64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9F218-1B3A-4032-A681-4A5BA77E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7D00D-D1DD-4C87-BBC9-EB6BD1BA5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86930-83B1-4DB4-B720-45842DB34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A095-6E53-4026-BEFC-69CF8C2229D0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AEB88-12FE-47D1-82B8-C4F9D1D2E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51BC-13B6-45E1-B1E0-94D34812A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61" r:id="rId8"/>
    <p:sldLayoutId id="2147483697" r:id="rId9"/>
    <p:sldLayoutId id="2147483762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274862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93367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17548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2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21854-DD5C-480E-BB34-C4B605198F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878E4-05AB-4FDF-B27B-FBF8042473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41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5492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audio" Target="../media/audio4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audio" Target="../media/audio4.wav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audio" Target="../media/audio4.wav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audio" Target="../media/audio4.wav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67F4D588-7141-4E43-86E5-78FA783E99BB}"/>
              </a:ext>
            </a:extLst>
          </p:cNvPr>
          <p:cNvSpPr/>
          <p:nvPr/>
        </p:nvSpPr>
        <p:spPr>
          <a:xfrm>
            <a:off x="-84083" y="34584"/>
            <a:ext cx="12132912" cy="1712038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2850124" y="-108218"/>
            <a:ext cx="9296312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77529">
            <a:off x="41841" y="-131920"/>
            <a:ext cx="2202821" cy="1750698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47111" y="300735"/>
            <a:ext cx="2296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231978" y="164216"/>
            <a:ext cx="1236292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5706" y="55133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83919" y="507131"/>
            <a:ext cx="9095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CHÚ BỒ CÂU ĐẾN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IN-TƠ-NÉT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8BB013D0-D057-49AC-A920-2CF21D0B8A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444" flipH="1">
            <a:off x="8405473" y="3544309"/>
            <a:ext cx="3277501" cy="33858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973875" y="1542621"/>
            <a:ext cx="7415081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4. LUYỆN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TỪ VÀ CÂU 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9825"/>
          <a:stretch/>
        </p:blipFill>
        <p:spPr>
          <a:xfrm>
            <a:off x="-107076" y="8486"/>
            <a:ext cx="12406151" cy="684103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345" y="630285"/>
            <a:ext cx="2685603" cy="268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sPham"/>
          <p:cNvSpPr/>
          <p:nvPr/>
        </p:nvSpPr>
        <p:spPr>
          <a:xfrm>
            <a:off x="5322657" y="7619120"/>
            <a:ext cx="1791987" cy="69395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r>
              <a:rPr lang="en-US" sz="3192" b="1" kern="0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glow rad="50800">
                    <a:srgbClr val="0070C0"/>
                  </a:glow>
                  <a:outerShdw dist="38100" dir="2700000" algn="tl" rotWithShape="0">
                    <a:srgbClr val="F27FB2"/>
                  </a:outerShdw>
                </a:effectLst>
                <a:latin typeface="Cooper Black" panose="0208090404030B020404" pitchFamily="18" charset="0"/>
                <a:cs typeface="Arial" panose="020B0604020202020204" pitchFamily="34" charset="0"/>
                <a:sym typeface="Arial"/>
              </a:rPr>
              <a:t>EXIT</a:t>
            </a: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337" y="7029556"/>
            <a:ext cx="2031202" cy="936542"/>
          </a:xfrm>
          <a:prstGeom prst="rect">
            <a:avLst/>
          </a:prstGeom>
        </p:spPr>
      </p:pic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360" y="5132486"/>
            <a:ext cx="2037284" cy="93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4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95833E-6 -1.48148E-6 L 0.55 0.0011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9771" cy="687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3055256" y="2825527"/>
            <a:ext cx="6629400" cy="148272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Khám</a:t>
            </a:r>
            <a:r>
              <a:rPr kumimoji="0" lang="en-US" alt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80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phá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041076-C3B1-4427-93E5-9FFB8FE08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28" y="1202334"/>
            <a:ext cx="10610699" cy="3928773"/>
          </a:xfrm>
          <a:prstGeom prst="rect">
            <a:avLst/>
          </a:prstGeom>
        </p:spPr>
      </p:pic>
      <p:sp>
        <p:nvSpPr>
          <p:cNvPr id="51" name="Title 1">
            <a:extLst>
              <a:ext uri="{FF2B5EF4-FFF2-40B4-BE49-F238E27FC236}">
                <a16:creationId xmlns:a16="http://schemas.microsoft.com/office/drawing/2014/main" id="{F552A1DB-3764-4168-B816-477AB1C8B103}"/>
              </a:ext>
            </a:extLst>
          </p:cNvPr>
          <p:cNvSpPr txBox="1">
            <a:spLocks/>
          </p:cNvSpPr>
          <p:nvPr/>
        </p:nvSpPr>
        <p:spPr>
          <a:xfrm>
            <a:off x="1426208" y="5131107"/>
            <a:ext cx="1766935" cy="763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200" dirty="0" err="1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1515AB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8D12E418-3372-49C0-8A9B-712B191D4315}"/>
              </a:ext>
            </a:extLst>
          </p:cNvPr>
          <p:cNvSpPr txBox="1">
            <a:spLocks/>
          </p:cNvSpPr>
          <p:nvPr/>
        </p:nvSpPr>
        <p:spPr>
          <a:xfrm>
            <a:off x="3724301" y="5131107"/>
            <a:ext cx="3097413" cy="763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200" dirty="0" err="1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 smtClean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1515AB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DA8C6118-894E-47C9-8B69-810854842466}"/>
              </a:ext>
            </a:extLst>
          </p:cNvPr>
          <p:cNvSpPr txBox="1">
            <a:spLocks/>
          </p:cNvSpPr>
          <p:nvPr/>
        </p:nvSpPr>
        <p:spPr>
          <a:xfrm>
            <a:off x="8135774" y="5153185"/>
            <a:ext cx="2035692" cy="763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200" dirty="0" err="1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</a:t>
            </a:r>
            <a:r>
              <a:rPr lang="en-US" sz="3200" dirty="0" smtClean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vi)</a:t>
            </a:r>
            <a:endParaRPr lang="en-US" sz="3200" dirty="0">
              <a:solidFill>
                <a:srgbClr val="1515AB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723ECB-7F5A-408C-93AE-EF45668EF3E2}"/>
              </a:ext>
            </a:extLst>
          </p:cNvPr>
          <p:cNvSpPr txBox="1"/>
          <p:nvPr/>
        </p:nvSpPr>
        <p:spPr>
          <a:xfrm>
            <a:off x="502184" y="306908"/>
            <a:ext cx="1135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9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C761C14-F8FE-4ECD-9612-C1B67C15F62F}"/>
              </a:ext>
            </a:extLst>
          </p:cNvPr>
          <p:cNvSpPr txBox="1"/>
          <p:nvPr/>
        </p:nvSpPr>
        <p:spPr>
          <a:xfrm>
            <a:off x="677949" y="406391"/>
            <a:ext cx="10715765" cy="681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D9A556-081F-4AE3-9C76-10A874D46B02}"/>
              </a:ext>
            </a:extLst>
          </p:cNvPr>
          <p:cNvSpPr txBox="1"/>
          <p:nvPr/>
        </p:nvSpPr>
        <p:spPr>
          <a:xfrm>
            <a:off x="1128109" y="1267065"/>
            <a:ext cx="700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83BA74-172D-471F-864B-FDBA528F84BF}"/>
              </a:ext>
            </a:extLst>
          </p:cNvPr>
          <p:cNvSpPr txBox="1"/>
          <p:nvPr/>
        </p:nvSpPr>
        <p:spPr>
          <a:xfrm>
            <a:off x="1128107" y="2039549"/>
            <a:ext cx="700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83BB7F-04EE-4C40-9B4A-B07FAB404CEF}"/>
              </a:ext>
            </a:extLst>
          </p:cNvPr>
          <p:cNvSpPr txBox="1"/>
          <p:nvPr/>
        </p:nvSpPr>
        <p:spPr>
          <a:xfrm>
            <a:off x="1128108" y="2721599"/>
            <a:ext cx="700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vi,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 </a:t>
            </a:r>
          </a:p>
        </p:txBody>
      </p:sp>
      <p:pic>
        <p:nvPicPr>
          <p:cNvPr id="4" name="Picture 3" descr="A picture containing text, toy, vector graphics, doll&#10;&#10;Description automatically generated">
            <a:extLst>
              <a:ext uri="{FF2B5EF4-FFF2-40B4-BE49-F238E27FC236}">
                <a16:creationId xmlns:a16="http://schemas.microsoft.com/office/drawing/2014/main" id="{AEF765B6-2091-47E5-9827-D5F37FAC2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354" y="2940433"/>
            <a:ext cx="4063646" cy="3917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3668" y="441465"/>
            <a:ext cx="220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8662B7-A450-4F94-8C30-BD6F0ECD9F12}"/>
              </a:ext>
            </a:extLst>
          </p:cNvPr>
          <p:cNvSpPr txBox="1"/>
          <p:nvPr/>
        </p:nvSpPr>
        <p:spPr>
          <a:xfrm>
            <a:off x="677949" y="1180703"/>
            <a:ext cx="7000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7B987-6567-4415-ACB9-F99E57FEEF15}"/>
              </a:ext>
            </a:extLst>
          </p:cNvPr>
          <p:cNvSpPr txBox="1"/>
          <p:nvPr/>
        </p:nvSpPr>
        <p:spPr>
          <a:xfrm>
            <a:off x="677949" y="1906749"/>
            <a:ext cx="10490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240A1D-1574-40F9-A674-7E37FC8703FC}"/>
              </a:ext>
            </a:extLst>
          </p:cNvPr>
          <p:cNvSpPr txBox="1"/>
          <p:nvPr/>
        </p:nvSpPr>
        <p:spPr>
          <a:xfrm>
            <a:off x="677949" y="2632795"/>
            <a:ext cx="12079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Face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time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7108AE8E-AAE5-4E93-80EF-ADFB5E72C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3880626"/>
            <a:ext cx="3152634" cy="31526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761C14-F8FE-4ECD-9612-C1B67C15F62F}"/>
              </a:ext>
            </a:extLst>
          </p:cNvPr>
          <p:cNvSpPr txBox="1"/>
          <p:nvPr/>
        </p:nvSpPr>
        <p:spPr>
          <a:xfrm>
            <a:off x="677949" y="406391"/>
            <a:ext cx="1071576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730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8662B7-A450-4F94-8C30-BD6F0ECD9F12}"/>
              </a:ext>
            </a:extLst>
          </p:cNvPr>
          <p:cNvSpPr txBox="1"/>
          <p:nvPr/>
        </p:nvSpPr>
        <p:spPr>
          <a:xfrm>
            <a:off x="884042" y="1285730"/>
            <a:ext cx="7000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7B987-6567-4415-ACB9-F99E57FEEF15}"/>
              </a:ext>
            </a:extLst>
          </p:cNvPr>
          <p:cNvSpPr txBox="1"/>
          <p:nvPr/>
        </p:nvSpPr>
        <p:spPr>
          <a:xfrm>
            <a:off x="884042" y="2000873"/>
            <a:ext cx="13056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240A1D-1574-40F9-A674-7E37FC8703FC}"/>
              </a:ext>
            </a:extLst>
          </p:cNvPr>
          <p:cNvSpPr txBox="1"/>
          <p:nvPr/>
        </p:nvSpPr>
        <p:spPr>
          <a:xfrm>
            <a:off x="884042" y="2716016"/>
            <a:ext cx="12079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 descr="A picture containing text, electronics, keyboard, computer&#10;&#10;Description automatically generated">
            <a:extLst>
              <a:ext uri="{FF2B5EF4-FFF2-40B4-BE49-F238E27FC236}">
                <a16:creationId xmlns:a16="http://schemas.microsoft.com/office/drawing/2014/main" id="{8E1F4099-CD4C-42A7-8021-198732A41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355" y="3859530"/>
            <a:ext cx="4286250" cy="28765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761C14-F8FE-4ECD-9612-C1B67C15F62F}"/>
              </a:ext>
            </a:extLst>
          </p:cNvPr>
          <p:cNvSpPr txBox="1"/>
          <p:nvPr/>
        </p:nvSpPr>
        <p:spPr>
          <a:xfrm>
            <a:off x="586509" y="384552"/>
            <a:ext cx="1071576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288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8662B7-A450-4F94-8C30-BD6F0ECD9F12}"/>
              </a:ext>
            </a:extLst>
          </p:cNvPr>
          <p:cNvSpPr txBox="1"/>
          <p:nvPr/>
        </p:nvSpPr>
        <p:spPr>
          <a:xfrm>
            <a:off x="833115" y="1289556"/>
            <a:ext cx="7000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vi,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7B987-6567-4415-ACB9-F99E57FEEF15}"/>
              </a:ext>
            </a:extLst>
          </p:cNvPr>
          <p:cNvSpPr txBox="1"/>
          <p:nvPr/>
        </p:nvSpPr>
        <p:spPr>
          <a:xfrm>
            <a:off x="720334" y="2023963"/>
            <a:ext cx="11029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vi,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phim</a:t>
            </a:r>
            <a:r>
              <a:rPr lang="en-US" sz="3200" dirty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240A1D-1574-40F9-A674-7E37FC8703FC}"/>
              </a:ext>
            </a:extLst>
          </p:cNvPr>
          <p:cNvSpPr txBox="1"/>
          <p:nvPr/>
        </p:nvSpPr>
        <p:spPr>
          <a:xfrm>
            <a:off x="720334" y="2836084"/>
            <a:ext cx="1047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vi,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 </a:t>
            </a:r>
            <a:r>
              <a:rPr lang="en-US" sz="3200" dirty="0" err="1" smtClean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tức</a:t>
            </a:r>
            <a:r>
              <a:rPr lang="en-US" sz="3200" dirty="0" smtClean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1515A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1515AB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959F16F-7517-4166-AC0E-D0CAB8B94E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03" y="3764998"/>
            <a:ext cx="6148697" cy="46115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761C14-F8FE-4ECD-9612-C1B67C15F62F}"/>
              </a:ext>
            </a:extLst>
          </p:cNvPr>
          <p:cNvSpPr txBox="1"/>
          <p:nvPr/>
        </p:nvSpPr>
        <p:spPr>
          <a:xfrm>
            <a:off x="601749" y="406391"/>
            <a:ext cx="1071576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13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9581D2-F558-4582-8622-5DDCFFBAD28C}"/>
              </a:ext>
            </a:extLst>
          </p:cNvPr>
          <p:cNvSpPr/>
          <p:nvPr/>
        </p:nvSpPr>
        <p:spPr>
          <a:xfrm>
            <a:off x="901713" y="1418415"/>
            <a:ext cx="10854857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phim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D2BFC4-3C55-43C9-94CC-523D0EFCD016}"/>
              </a:ext>
            </a:extLst>
          </p:cNvPr>
          <p:cNvSpPr txBox="1"/>
          <p:nvPr/>
        </p:nvSpPr>
        <p:spPr>
          <a:xfrm flipH="1">
            <a:off x="7379638" y="2770411"/>
            <a:ext cx="138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66CF1A-3102-4B97-94A5-A4021D62D743}"/>
              </a:ext>
            </a:extLst>
          </p:cNvPr>
          <p:cNvSpPr txBox="1"/>
          <p:nvPr/>
        </p:nvSpPr>
        <p:spPr>
          <a:xfrm>
            <a:off x="3075874" y="2698613"/>
            <a:ext cx="208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E3FC811-E69B-48F3-B5A0-97ADC65B6CA3}"/>
              </a:ext>
            </a:extLst>
          </p:cNvPr>
          <p:cNvSpPr txBox="1"/>
          <p:nvPr/>
        </p:nvSpPr>
        <p:spPr>
          <a:xfrm>
            <a:off x="1407493" y="2735308"/>
            <a:ext cx="2850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2D2860-22CA-4E3E-AEC0-1BC567CE5607}"/>
              </a:ext>
            </a:extLst>
          </p:cNvPr>
          <p:cNvSpPr txBox="1"/>
          <p:nvPr/>
        </p:nvSpPr>
        <p:spPr>
          <a:xfrm>
            <a:off x="589183" y="407080"/>
            <a:ext cx="11167387" cy="62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86EECA-72D0-4587-8CBD-FF464DCE1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0456" y="4587241"/>
            <a:ext cx="3286430" cy="21196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8D2D226-8789-4609-B962-0E9FDCBAFDF3}"/>
              </a:ext>
            </a:extLst>
          </p:cNvPr>
          <p:cNvGrpSpPr/>
          <p:nvPr/>
        </p:nvGrpSpPr>
        <p:grpSpPr>
          <a:xfrm>
            <a:off x="1349425" y="2872766"/>
            <a:ext cx="343091" cy="374852"/>
            <a:chOff x="7447943" y="2996098"/>
            <a:chExt cx="476857" cy="4176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446A020-1DD7-4579-B885-5031FAE5D502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C23B170-B9FC-4682-A0BB-FC6ED60B160D}"/>
                </a:ext>
              </a:extLst>
            </p:cNvPr>
            <p:cNvCxnSpPr>
              <a:stCxn id="17" idx="0"/>
              <a:endCxn id="1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99FEE0-328E-4A6B-9663-A8F5418E1849}"/>
                </a:ext>
              </a:extLst>
            </p:cNvPr>
            <p:cNvCxnSpPr>
              <a:stCxn id="17" idx="3"/>
              <a:endCxn id="1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CF61D02-6CF1-4D88-A77C-E126D33A04BC}"/>
                </a:ext>
              </a:extLst>
            </p:cNvPr>
            <p:cNvCxnSpPr/>
            <p:nvPr/>
          </p:nvCxnSpPr>
          <p:spPr>
            <a:xfrm flipH="1">
              <a:off x="7447943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2BF1C5-26C9-40E5-B574-1A6EDA252C11}"/>
              </a:ext>
            </a:extLst>
          </p:cNvPr>
          <p:cNvGrpSpPr/>
          <p:nvPr/>
        </p:nvGrpSpPr>
        <p:grpSpPr>
          <a:xfrm>
            <a:off x="3104080" y="2872766"/>
            <a:ext cx="348663" cy="400110"/>
            <a:chOff x="7507111" y="2996098"/>
            <a:chExt cx="417689" cy="41768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60F0277-41A6-4046-BBF7-AA28A1859A2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05B223A-FC82-4CC0-AEA8-FB6E0BCEBBC8}"/>
                </a:ext>
              </a:extLst>
            </p:cNvPr>
            <p:cNvCxnSpPr>
              <a:stCxn id="29" idx="0"/>
              <a:endCxn id="2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99CCACE-D78F-4C21-B1C6-706644859C58}"/>
                </a:ext>
              </a:extLst>
            </p:cNvPr>
            <p:cNvCxnSpPr>
              <a:stCxn id="29" idx="3"/>
              <a:endCxn id="2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DB565A2-E1E1-4F56-A13E-373FD420856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430812-485D-47B4-B98E-9FC22DA9AFD8}"/>
              </a:ext>
            </a:extLst>
          </p:cNvPr>
          <p:cNvGrpSpPr/>
          <p:nvPr/>
        </p:nvGrpSpPr>
        <p:grpSpPr>
          <a:xfrm>
            <a:off x="7385222" y="2872767"/>
            <a:ext cx="350892" cy="374852"/>
            <a:chOff x="7507111" y="2996098"/>
            <a:chExt cx="417689" cy="41768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7EC3A3B-FEBF-4B75-9AF2-3ECD49343E32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9F01FEE-E717-4494-B40C-8822A0BC5B7A}"/>
                </a:ext>
              </a:extLst>
            </p:cNvPr>
            <p:cNvCxnSpPr>
              <a:stCxn id="34" idx="0"/>
              <a:endCxn id="3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8007379-B586-4724-BC77-0C2D1D0636D7}"/>
                </a:ext>
              </a:extLst>
            </p:cNvPr>
            <p:cNvCxnSpPr>
              <a:stCxn id="34" idx="3"/>
              <a:endCxn id="3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E5FC3E-2546-43E1-887D-749CB6BFBEE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F97D782-149C-4A3A-AEF7-30C37C1E0C89}"/>
              </a:ext>
            </a:extLst>
          </p:cNvPr>
          <p:cNvSpPr txBox="1"/>
          <p:nvPr/>
        </p:nvSpPr>
        <p:spPr>
          <a:xfrm>
            <a:off x="6486291" y="1603228"/>
            <a:ext cx="1267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6275E4-21E9-426E-BFC7-A947042D6A4A}"/>
              </a:ext>
            </a:extLst>
          </p:cNvPr>
          <p:cNvSpPr txBox="1"/>
          <p:nvPr/>
        </p:nvSpPr>
        <p:spPr>
          <a:xfrm>
            <a:off x="9537983" y="3661819"/>
            <a:ext cx="208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F12216-9BE2-4137-8D24-9D8AF97B4F4F}"/>
              </a:ext>
            </a:extLst>
          </p:cNvPr>
          <p:cNvGrpSpPr/>
          <p:nvPr/>
        </p:nvGrpSpPr>
        <p:grpSpPr>
          <a:xfrm>
            <a:off x="6439294" y="1922808"/>
            <a:ext cx="338877" cy="355422"/>
            <a:chOff x="7507111" y="2996098"/>
            <a:chExt cx="417689" cy="4176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4D36339-3688-4347-A202-539B12E40C9A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355886-BCBA-4D9A-948D-464A7B914574}"/>
                </a:ext>
              </a:extLst>
            </p:cNvPr>
            <p:cNvCxnSpPr>
              <a:stCxn id="12" idx="0"/>
              <a:endCxn id="1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BF3DA37-400D-43E7-89A8-406B6A8F0254}"/>
                </a:ext>
              </a:extLst>
            </p:cNvPr>
            <p:cNvCxnSpPr>
              <a:stCxn id="12" idx="3"/>
              <a:endCxn id="1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4C8F27-CF9F-4FF5-9DA1-B2F833BB1A8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5F0DA9F-162A-44F3-A9D3-782A21673498}"/>
              </a:ext>
            </a:extLst>
          </p:cNvPr>
          <p:cNvGrpSpPr/>
          <p:nvPr/>
        </p:nvGrpSpPr>
        <p:grpSpPr>
          <a:xfrm>
            <a:off x="9618960" y="3801016"/>
            <a:ext cx="337840" cy="400110"/>
            <a:chOff x="7507111" y="2996098"/>
            <a:chExt cx="417689" cy="41768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A7992C2-8031-49E3-8E6F-78E59D31C2A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956C030-321B-4F68-BB1E-7B33AF3FFC05}"/>
                </a:ext>
              </a:extLst>
            </p:cNvPr>
            <p:cNvCxnSpPr>
              <a:stCxn id="39" idx="0"/>
              <a:endCxn id="3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92F6DCD-23A7-4C69-838A-417DD438A554}"/>
                </a:ext>
              </a:extLst>
            </p:cNvPr>
            <p:cNvCxnSpPr>
              <a:stCxn id="39" idx="3"/>
              <a:endCxn id="3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DC566F0-23CA-478A-8859-BA03D0CFEED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71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6" grpId="0"/>
      <p:bldP spid="46" grpId="1"/>
      <p:bldP spid="45" grpId="0"/>
      <p:bldP spid="45" grpId="1"/>
      <p:bldP spid="44" grpId="0"/>
      <p:bldP spid="44" grpId="1"/>
      <p:bldP spid="43" grpId="0"/>
      <p:bldP spid="43" grpId="1"/>
      <p:bldP spid="47" grpId="0"/>
      <p:bldP spid="4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319657" y="4294686"/>
            <a:ext cx="1473038" cy="17438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56106" y="4388016"/>
            <a:ext cx="1885921" cy="25454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240DF3-C403-4F4F-9D9F-0C26D2EDC06A}"/>
              </a:ext>
            </a:extLst>
          </p:cNvPr>
          <p:cNvSpPr/>
          <p:nvPr/>
        </p:nvSpPr>
        <p:spPr>
          <a:xfrm>
            <a:off x="3630337" y="319897"/>
            <a:ext cx="3271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216" y="1089338"/>
            <a:ext cx="10812942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7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4816A7-408C-4605-AEAB-58B2BC8F33B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17424" y="2035210"/>
            <a:ext cx="10475912" cy="1065213"/>
          </a:xfrm>
        </p:spPr>
        <p:txBody>
          <a:bodyPr/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  <p:grpSp>
        <p:nvGrpSpPr>
          <p:cNvPr id="4" name="Google Shape;178;p33">
            <a:extLst>
              <a:ext uri="{FF2B5EF4-FFF2-40B4-BE49-F238E27FC236}">
                <a16:creationId xmlns:a16="http://schemas.microsoft.com/office/drawing/2014/main" id="{D92ED520-A44B-4EF4-BD07-7118055E489D}"/>
              </a:ext>
            </a:extLst>
          </p:cNvPr>
          <p:cNvGrpSpPr/>
          <p:nvPr/>
        </p:nvGrpSpPr>
        <p:grpSpPr>
          <a:xfrm>
            <a:off x="780650" y="3429000"/>
            <a:ext cx="2350903" cy="3297600"/>
            <a:chOff x="347000" y="2571750"/>
            <a:chExt cx="1767550" cy="2473200"/>
          </a:xfrm>
        </p:grpSpPr>
        <p:sp>
          <p:nvSpPr>
            <p:cNvPr id="5" name="Google Shape;179;p33">
              <a:extLst>
                <a:ext uri="{FF2B5EF4-FFF2-40B4-BE49-F238E27FC236}">
                  <a16:creationId xmlns:a16="http://schemas.microsoft.com/office/drawing/2014/main" id="{99445576-10C0-4172-A6D6-2577A52DF47D}"/>
                </a:ext>
              </a:extLst>
            </p:cNvPr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80;p33">
              <a:extLst>
                <a:ext uri="{FF2B5EF4-FFF2-40B4-BE49-F238E27FC236}">
                  <a16:creationId xmlns:a16="http://schemas.microsoft.com/office/drawing/2014/main" id="{96612136-C570-47D3-91B0-00CEF4CE1C87}"/>
                </a:ext>
              </a:extLst>
            </p:cNvPr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81;p33">
              <a:extLst>
                <a:ext uri="{FF2B5EF4-FFF2-40B4-BE49-F238E27FC236}">
                  <a16:creationId xmlns:a16="http://schemas.microsoft.com/office/drawing/2014/main" id="{BFD1BC6A-362F-4746-8CA3-CEE5AF01CC9F}"/>
                </a:ext>
              </a:extLst>
            </p:cNvPr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82;p33">
              <a:extLst>
                <a:ext uri="{FF2B5EF4-FFF2-40B4-BE49-F238E27FC236}">
                  <a16:creationId xmlns:a16="http://schemas.microsoft.com/office/drawing/2014/main" id="{C1A1BDEF-400B-465F-A6F5-2B53931C824E}"/>
                </a:ext>
              </a:extLst>
            </p:cNvPr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83;p33">
              <a:extLst>
                <a:ext uri="{FF2B5EF4-FFF2-40B4-BE49-F238E27FC236}">
                  <a16:creationId xmlns:a16="http://schemas.microsoft.com/office/drawing/2014/main" id="{F3A22EDC-6FE4-446F-AC9F-68DC7567D0FA}"/>
                </a:ext>
              </a:extLst>
            </p:cNvPr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84;p33">
              <a:extLst>
                <a:ext uri="{FF2B5EF4-FFF2-40B4-BE49-F238E27FC236}">
                  <a16:creationId xmlns:a16="http://schemas.microsoft.com/office/drawing/2014/main" id="{92C368C9-89BD-4593-BA3D-FA833D73CE64}"/>
                </a:ext>
              </a:extLst>
            </p:cNvPr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85;p33">
              <a:extLst>
                <a:ext uri="{FF2B5EF4-FFF2-40B4-BE49-F238E27FC236}">
                  <a16:creationId xmlns:a16="http://schemas.microsoft.com/office/drawing/2014/main" id="{247C02E5-73E7-4BEB-984E-AF44E846C3D5}"/>
                </a:ext>
              </a:extLst>
            </p:cNvPr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86;p33">
              <a:extLst>
                <a:ext uri="{FF2B5EF4-FFF2-40B4-BE49-F238E27FC236}">
                  <a16:creationId xmlns:a16="http://schemas.microsoft.com/office/drawing/2014/main" id="{0A43F756-FB24-42B2-8D48-9ACA441E82D1}"/>
                </a:ext>
              </a:extLst>
            </p:cNvPr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87;p33">
              <a:extLst>
                <a:ext uri="{FF2B5EF4-FFF2-40B4-BE49-F238E27FC236}">
                  <a16:creationId xmlns:a16="http://schemas.microsoft.com/office/drawing/2014/main" id="{F52DF302-4BA8-4694-9F89-942F740F03FC}"/>
                </a:ext>
              </a:extLst>
            </p:cNvPr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88;p33">
              <a:extLst>
                <a:ext uri="{FF2B5EF4-FFF2-40B4-BE49-F238E27FC236}">
                  <a16:creationId xmlns:a16="http://schemas.microsoft.com/office/drawing/2014/main" id="{B86E6110-6F07-426E-A09E-CF07264C18ED}"/>
                </a:ext>
              </a:extLst>
            </p:cNvPr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89;p33">
              <a:extLst>
                <a:ext uri="{FF2B5EF4-FFF2-40B4-BE49-F238E27FC236}">
                  <a16:creationId xmlns:a16="http://schemas.microsoft.com/office/drawing/2014/main" id="{4D85F055-5F84-4DD0-AA53-755F66EA4264}"/>
                </a:ext>
              </a:extLst>
            </p:cNvPr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90;p33">
              <a:extLst>
                <a:ext uri="{FF2B5EF4-FFF2-40B4-BE49-F238E27FC236}">
                  <a16:creationId xmlns:a16="http://schemas.microsoft.com/office/drawing/2014/main" id="{291640E9-8B4B-475F-84A8-794D3E5DCA75}"/>
                </a:ext>
              </a:extLst>
            </p:cNvPr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91;p33">
              <a:extLst>
                <a:ext uri="{FF2B5EF4-FFF2-40B4-BE49-F238E27FC236}">
                  <a16:creationId xmlns:a16="http://schemas.microsoft.com/office/drawing/2014/main" id="{32853E7D-55B9-40A1-987D-A21009B709BE}"/>
                </a:ext>
              </a:extLst>
            </p:cNvPr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92;p33">
              <a:extLst>
                <a:ext uri="{FF2B5EF4-FFF2-40B4-BE49-F238E27FC236}">
                  <a16:creationId xmlns:a16="http://schemas.microsoft.com/office/drawing/2014/main" id="{C9BBC727-2FE6-4653-AA55-E5ECFD3A42EC}"/>
                </a:ext>
              </a:extLst>
            </p:cNvPr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3;p33">
              <a:extLst>
                <a:ext uri="{FF2B5EF4-FFF2-40B4-BE49-F238E27FC236}">
                  <a16:creationId xmlns:a16="http://schemas.microsoft.com/office/drawing/2014/main" id="{B057F07F-AE65-4223-973F-59E4990FBB26}"/>
                </a:ext>
              </a:extLst>
            </p:cNvPr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94;p33">
              <a:extLst>
                <a:ext uri="{FF2B5EF4-FFF2-40B4-BE49-F238E27FC236}">
                  <a16:creationId xmlns:a16="http://schemas.microsoft.com/office/drawing/2014/main" id="{6D12746C-D877-4B39-8408-B370FA1F3F64}"/>
                </a:ext>
              </a:extLst>
            </p:cNvPr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95;p33">
              <a:extLst>
                <a:ext uri="{FF2B5EF4-FFF2-40B4-BE49-F238E27FC236}">
                  <a16:creationId xmlns:a16="http://schemas.microsoft.com/office/drawing/2014/main" id="{5BCC3032-22A1-4B48-848E-61268154DB84}"/>
                </a:ext>
              </a:extLst>
            </p:cNvPr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96;p33">
              <a:extLst>
                <a:ext uri="{FF2B5EF4-FFF2-40B4-BE49-F238E27FC236}">
                  <a16:creationId xmlns:a16="http://schemas.microsoft.com/office/drawing/2014/main" id="{29A318CF-1CC1-476E-8012-A970FB81CFB4}"/>
                </a:ext>
              </a:extLst>
            </p:cNvPr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97;p33">
              <a:extLst>
                <a:ext uri="{FF2B5EF4-FFF2-40B4-BE49-F238E27FC236}">
                  <a16:creationId xmlns:a16="http://schemas.microsoft.com/office/drawing/2014/main" id="{9BE8FE53-1128-4466-A22E-D78A638FF424}"/>
                </a:ext>
              </a:extLst>
            </p:cNvPr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98;p33">
              <a:extLst>
                <a:ext uri="{FF2B5EF4-FFF2-40B4-BE49-F238E27FC236}">
                  <a16:creationId xmlns:a16="http://schemas.microsoft.com/office/drawing/2014/main" id="{0447DB66-1017-4BAB-B1B9-7C5968A4C96B}"/>
                </a:ext>
              </a:extLst>
            </p:cNvPr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99;p33">
              <a:extLst>
                <a:ext uri="{FF2B5EF4-FFF2-40B4-BE49-F238E27FC236}">
                  <a16:creationId xmlns:a16="http://schemas.microsoft.com/office/drawing/2014/main" id="{841F7B87-79C6-4E4B-A1C7-25E08DEA342B}"/>
                </a:ext>
              </a:extLst>
            </p:cNvPr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00;p33">
              <a:extLst>
                <a:ext uri="{FF2B5EF4-FFF2-40B4-BE49-F238E27FC236}">
                  <a16:creationId xmlns:a16="http://schemas.microsoft.com/office/drawing/2014/main" id="{E3FBF80E-7174-4BBE-A338-C3B7AB275474}"/>
                </a:ext>
              </a:extLst>
            </p:cNvPr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01;p33">
              <a:extLst>
                <a:ext uri="{FF2B5EF4-FFF2-40B4-BE49-F238E27FC236}">
                  <a16:creationId xmlns:a16="http://schemas.microsoft.com/office/drawing/2014/main" id="{05F24A99-4705-4E5D-AE81-F69DB1A0BDD4}"/>
                </a:ext>
              </a:extLst>
            </p:cNvPr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02;p33">
              <a:extLst>
                <a:ext uri="{FF2B5EF4-FFF2-40B4-BE49-F238E27FC236}">
                  <a16:creationId xmlns:a16="http://schemas.microsoft.com/office/drawing/2014/main" id="{341A6A49-0715-4ED2-BCCE-CAC5D0D12BAC}"/>
                </a:ext>
              </a:extLst>
            </p:cNvPr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03;p33">
              <a:extLst>
                <a:ext uri="{FF2B5EF4-FFF2-40B4-BE49-F238E27FC236}">
                  <a16:creationId xmlns:a16="http://schemas.microsoft.com/office/drawing/2014/main" id="{4EF87565-3BA4-4082-A5C2-5084BD3DA789}"/>
                </a:ext>
              </a:extLst>
            </p:cNvPr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204;p33">
              <a:extLst>
                <a:ext uri="{FF2B5EF4-FFF2-40B4-BE49-F238E27FC236}">
                  <a16:creationId xmlns:a16="http://schemas.microsoft.com/office/drawing/2014/main" id="{84C0BB23-4806-40E0-805B-D0BA0A38DBB3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205;p33">
              <a:extLst>
                <a:ext uri="{FF2B5EF4-FFF2-40B4-BE49-F238E27FC236}">
                  <a16:creationId xmlns:a16="http://schemas.microsoft.com/office/drawing/2014/main" id="{8247706A-5667-49C9-BDB3-468C2592BDC0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206;p33">
              <a:extLst>
                <a:ext uri="{FF2B5EF4-FFF2-40B4-BE49-F238E27FC236}">
                  <a16:creationId xmlns:a16="http://schemas.microsoft.com/office/drawing/2014/main" id="{28E9B0C8-BD64-4511-9DEF-59813D0A00BB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207;p33">
              <a:extLst>
                <a:ext uri="{FF2B5EF4-FFF2-40B4-BE49-F238E27FC236}">
                  <a16:creationId xmlns:a16="http://schemas.microsoft.com/office/drawing/2014/main" id="{AF847406-4C4C-454F-B840-906B163CC09A}"/>
                </a:ext>
              </a:extLst>
            </p:cNvPr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208;p33">
              <a:extLst>
                <a:ext uri="{FF2B5EF4-FFF2-40B4-BE49-F238E27FC236}">
                  <a16:creationId xmlns:a16="http://schemas.microsoft.com/office/drawing/2014/main" id="{1AA6F2C3-EA3C-4EF6-854E-889DE41470E5}"/>
                </a:ext>
              </a:extLst>
            </p:cNvPr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09;p33">
              <a:extLst>
                <a:ext uri="{FF2B5EF4-FFF2-40B4-BE49-F238E27FC236}">
                  <a16:creationId xmlns:a16="http://schemas.microsoft.com/office/drawing/2014/main" id="{BD57BAF6-8694-4A8E-A5F1-72CB75903386}"/>
                </a:ext>
              </a:extLst>
            </p:cNvPr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210;p33">
              <a:extLst>
                <a:ext uri="{FF2B5EF4-FFF2-40B4-BE49-F238E27FC236}">
                  <a16:creationId xmlns:a16="http://schemas.microsoft.com/office/drawing/2014/main" id="{274DEB6D-63B4-45C3-B786-B165C3B99FCE}"/>
                </a:ext>
              </a:extLst>
            </p:cNvPr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211;p33">
              <a:extLst>
                <a:ext uri="{FF2B5EF4-FFF2-40B4-BE49-F238E27FC236}">
                  <a16:creationId xmlns:a16="http://schemas.microsoft.com/office/drawing/2014/main" id="{0F9FAF96-F6D1-4402-831F-D29A9ED56D7C}"/>
                </a:ext>
              </a:extLst>
            </p:cNvPr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212;p33">
              <a:extLst>
                <a:ext uri="{FF2B5EF4-FFF2-40B4-BE49-F238E27FC236}">
                  <a16:creationId xmlns:a16="http://schemas.microsoft.com/office/drawing/2014/main" id="{2A0D1A74-80D2-4821-88BA-052202F54424}"/>
                </a:ext>
              </a:extLst>
            </p:cNvPr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213;p33">
              <a:extLst>
                <a:ext uri="{FF2B5EF4-FFF2-40B4-BE49-F238E27FC236}">
                  <a16:creationId xmlns:a16="http://schemas.microsoft.com/office/drawing/2014/main" id="{38305B8B-81D5-4B72-9A18-5C95B5319DB1}"/>
                </a:ext>
              </a:extLst>
            </p:cNvPr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214;p33">
              <a:extLst>
                <a:ext uri="{FF2B5EF4-FFF2-40B4-BE49-F238E27FC236}">
                  <a16:creationId xmlns:a16="http://schemas.microsoft.com/office/drawing/2014/main" id="{3BCA1924-A3E0-4F35-ABF7-B17D8EAB69FE}"/>
                </a:ext>
              </a:extLst>
            </p:cNvPr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215;p33">
              <a:extLst>
                <a:ext uri="{FF2B5EF4-FFF2-40B4-BE49-F238E27FC236}">
                  <a16:creationId xmlns:a16="http://schemas.microsoft.com/office/drawing/2014/main" id="{C277E45A-D9B4-4858-9BDC-1811DCE7B0A6}"/>
                </a:ext>
              </a:extLst>
            </p:cNvPr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216;p33">
              <a:extLst>
                <a:ext uri="{FF2B5EF4-FFF2-40B4-BE49-F238E27FC236}">
                  <a16:creationId xmlns:a16="http://schemas.microsoft.com/office/drawing/2014/main" id="{23F5C3C4-54AC-4F6F-8236-AC131EE2B228}"/>
                </a:ext>
              </a:extLst>
            </p:cNvPr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217;p33">
              <a:extLst>
                <a:ext uri="{FF2B5EF4-FFF2-40B4-BE49-F238E27FC236}">
                  <a16:creationId xmlns:a16="http://schemas.microsoft.com/office/drawing/2014/main" id="{AE626633-31A0-4F95-8F93-F40D5E567F8E}"/>
                </a:ext>
              </a:extLst>
            </p:cNvPr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218;p33">
              <a:extLst>
                <a:ext uri="{FF2B5EF4-FFF2-40B4-BE49-F238E27FC236}">
                  <a16:creationId xmlns:a16="http://schemas.microsoft.com/office/drawing/2014/main" id="{3A5CCFA7-7901-4EC9-B87E-1F7EF3575862}"/>
                </a:ext>
              </a:extLst>
            </p:cNvPr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219;p33">
              <a:extLst>
                <a:ext uri="{FF2B5EF4-FFF2-40B4-BE49-F238E27FC236}">
                  <a16:creationId xmlns:a16="http://schemas.microsoft.com/office/drawing/2014/main" id="{2D5B3653-02F6-4041-AC44-BCE8EDDDA81C}"/>
                </a:ext>
              </a:extLst>
            </p:cNvPr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220;p33">
              <a:extLst>
                <a:ext uri="{FF2B5EF4-FFF2-40B4-BE49-F238E27FC236}">
                  <a16:creationId xmlns:a16="http://schemas.microsoft.com/office/drawing/2014/main" id="{96A7291B-B5FE-41B6-87DE-8391372B2A92}"/>
                </a:ext>
              </a:extLst>
            </p:cNvPr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221;p33">
              <a:extLst>
                <a:ext uri="{FF2B5EF4-FFF2-40B4-BE49-F238E27FC236}">
                  <a16:creationId xmlns:a16="http://schemas.microsoft.com/office/drawing/2014/main" id="{7A1D1BF3-B3E1-46A9-B1D8-CCC9377DEABB}"/>
                </a:ext>
              </a:extLst>
            </p:cNvPr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222;p33">
              <a:extLst>
                <a:ext uri="{FF2B5EF4-FFF2-40B4-BE49-F238E27FC236}">
                  <a16:creationId xmlns:a16="http://schemas.microsoft.com/office/drawing/2014/main" id="{399A66A0-1A6E-4809-8F39-981723CC6B12}"/>
                </a:ext>
              </a:extLst>
            </p:cNvPr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223;p33">
              <a:extLst>
                <a:ext uri="{FF2B5EF4-FFF2-40B4-BE49-F238E27FC236}">
                  <a16:creationId xmlns:a16="http://schemas.microsoft.com/office/drawing/2014/main" id="{A67A59A4-DE21-4925-BAC9-E3CA303F32F8}"/>
                </a:ext>
              </a:extLst>
            </p:cNvPr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24;p33">
              <a:extLst>
                <a:ext uri="{FF2B5EF4-FFF2-40B4-BE49-F238E27FC236}">
                  <a16:creationId xmlns:a16="http://schemas.microsoft.com/office/drawing/2014/main" id="{DFD244AF-9C8D-423A-BAAA-F5C63391F382}"/>
                </a:ext>
              </a:extLst>
            </p:cNvPr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225;p33">
              <a:extLst>
                <a:ext uri="{FF2B5EF4-FFF2-40B4-BE49-F238E27FC236}">
                  <a16:creationId xmlns:a16="http://schemas.microsoft.com/office/drawing/2014/main" id="{ECF2AF1C-8A97-4813-BC72-CA38ECD98E35}"/>
                </a:ext>
              </a:extLst>
            </p:cNvPr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226;p33">
              <a:extLst>
                <a:ext uri="{FF2B5EF4-FFF2-40B4-BE49-F238E27FC236}">
                  <a16:creationId xmlns:a16="http://schemas.microsoft.com/office/drawing/2014/main" id="{B35F5230-11F3-4E5B-BDEF-27EF127AAEB4}"/>
                </a:ext>
              </a:extLst>
            </p:cNvPr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" name="Google Shape;227;p33">
            <a:extLst>
              <a:ext uri="{FF2B5EF4-FFF2-40B4-BE49-F238E27FC236}">
                <a16:creationId xmlns:a16="http://schemas.microsoft.com/office/drawing/2014/main" id="{30D8E3E1-1BA1-4AC3-9125-B701F062B94F}"/>
              </a:ext>
            </a:extLst>
          </p:cNvPr>
          <p:cNvGrpSpPr/>
          <p:nvPr/>
        </p:nvGrpSpPr>
        <p:grpSpPr>
          <a:xfrm>
            <a:off x="8125318" y="4164983"/>
            <a:ext cx="3155907" cy="2411500"/>
            <a:chOff x="6368425" y="3177488"/>
            <a:chExt cx="2372800" cy="1808625"/>
          </a:xfrm>
        </p:grpSpPr>
        <p:sp>
          <p:nvSpPr>
            <p:cNvPr id="54" name="Google Shape;228;p33">
              <a:extLst>
                <a:ext uri="{FF2B5EF4-FFF2-40B4-BE49-F238E27FC236}">
                  <a16:creationId xmlns:a16="http://schemas.microsoft.com/office/drawing/2014/main" id="{A48B5378-BC67-4C53-98EF-18E1B7E65F8A}"/>
                </a:ext>
              </a:extLst>
            </p:cNvPr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229;p33">
              <a:extLst>
                <a:ext uri="{FF2B5EF4-FFF2-40B4-BE49-F238E27FC236}">
                  <a16:creationId xmlns:a16="http://schemas.microsoft.com/office/drawing/2014/main" id="{47E1C8FB-6E4B-4327-A3A3-AAC793833059}"/>
                </a:ext>
              </a:extLst>
            </p:cNvPr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230;p33">
              <a:extLst>
                <a:ext uri="{FF2B5EF4-FFF2-40B4-BE49-F238E27FC236}">
                  <a16:creationId xmlns:a16="http://schemas.microsoft.com/office/drawing/2014/main" id="{BE9EDF24-88D7-4E18-800E-61910FC18FD2}"/>
                </a:ext>
              </a:extLst>
            </p:cNvPr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7" name="Google Shape;231;p33">
              <a:extLst>
                <a:ext uri="{FF2B5EF4-FFF2-40B4-BE49-F238E27FC236}">
                  <a16:creationId xmlns:a16="http://schemas.microsoft.com/office/drawing/2014/main" id="{16EE48AB-79B7-4309-9F2C-9BBAD6C5A320}"/>
                </a:ext>
              </a:extLst>
            </p:cNvPr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58" name="Google Shape;232;p33">
                <a:extLst>
                  <a:ext uri="{FF2B5EF4-FFF2-40B4-BE49-F238E27FC236}">
                    <a16:creationId xmlns:a16="http://schemas.microsoft.com/office/drawing/2014/main" id="{48E3440A-DA93-4CD1-8C6F-221C510B7B11}"/>
                  </a:ext>
                </a:extLst>
              </p:cNvPr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62" name="Google Shape;233;p33">
                  <a:extLst>
                    <a:ext uri="{FF2B5EF4-FFF2-40B4-BE49-F238E27FC236}">
                      <a16:creationId xmlns:a16="http://schemas.microsoft.com/office/drawing/2014/main" id="{432F80FB-2995-4A8D-8CEF-04722CF702FA}"/>
                    </a:ext>
                  </a:extLst>
                </p:cNvPr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63" name="Google Shape;234;p33">
                  <a:extLst>
                    <a:ext uri="{FF2B5EF4-FFF2-40B4-BE49-F238E27FC236}">
                      <a16:creationId xmlns:a16="http://schemas.microsoft.com/office/drawing/2014/main" id="{1A1D8043-0454-4E08-9B4C-600622C0FB73}"/>
                    </a:ext>
                  </a:extLst>
                </p:cNvPr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64" name="Google Shape;235;p33">
                    <a:extLst>
                      <a:ext uri="{FF2B5EF4-FFF2-40B4-BE49-F238E27FC236}">
                        <a16:creationId xmlns:a16="http://schemas.microsoft.com/office/drawing/2014/main" id="{73B542E2-956A-4256-AA41-BB51BA4527AE}"/>
                      </a:ext>
                    </a:extLst>
                  </p:cNvPr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65" name="Google Shape;236;p33">
                    <a:extLst>
                      <a:ext uri="{FF2B5EF4-FFF2-40B4-BE49-F238E27FC236}">
                        <a16:creationId xmlns:a16="http://schemas.microsoft.com/office/drawing/2014/main" id="{6088192E-BAE4-4202-A74F-7E7A83CE800C}"/>
                      </a:ext>
                    </a:extLst>
                  </p:cNvPr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66" name="Google Shape;237;p33">
                      <a:extLst>
                        <a:ext uri="{FF2B5EF4-FFF2-40B4-BE49-F238E27FC236}">
                          <a16:creationId xmlns:a16="http://schemas.microsoft.com/office/drawing/2014/main" id="{89598616-8871-4FE8-8B1A-B9252556B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7" name="Google Shape;238;p33">
                      <a:extLst>
                        <a:ext uri="{FF2B5EF4-FFF2-40B4-BE49-F238E27FC236}">
                          <a16:creationId xmlns:a16="http://schemas.microsoft.com/office/drawing/2014/main" id="{FA3EF4B6-61D0-493E-A0D3-EB43F1F4E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" name="Google Shape;239;p33">
                      <a:extLst>
                        <a:ext uri="{FF2B5EF4-FFF2-40B4-BE49-F238E27FC236}">
                          <a16:creationId xmlns:a16="http://schemas.microsoft.com/office/drawing/2014/main" id="{8C4928EA-963C-45B0-B2E5-E3C6E7D00E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" name="Google Shape;240;p33">
                      <a:extLst>
                        <a:ext uri="{FF2B5EF4-FFF2-40B4-BE49-F238E27FC236}">
                          <a16:creationId xmlns:a16="http://schemas.microsoft.com/office/drawing/2014/main" id="{DF2E1168-D9B2-4E94-ADB4-42D8F24D27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0" name="Google Shape;241;p33">
                      <a:extLst>
                        <a:ext uri="{FF2B5EF4-FFF2-40B4-BE49-F238E27FC236}">
                          <a16:creationId xmlns:a16="http://schemas.microsoft.com/office/drawing/2014/main" id="{9C3E2AF1-671F-40D9-ABBE-DA050B89A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1" name="Google Shape;242;p33">
                      <a:extLst>
                        <a:ext uri="{FF2B5EF4-FFF2-40B4-BE49-F238E27FC236}">
                          <a16:creationId xmlns:a16="http://schemas.microsoft.com/office/drawing/2014/main" id="{59E03C95-5CB4-428D-BA9F-CF4B6AF601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2" name="Google Shape;243;p33">
                      <a:extLst>
                        <a:ext uri="{FF2B5EF4-FFF2-40B4-BE49-F238E27FC236}">
                          <a16:creationId xmlns:a16="http://schemas.microsoft.com/office/drawing/2014/main" id="{FD5D61EB-01DC-425C-924C-13D28140B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" name="Google Shape;244;p33">
                      <a:extLst>
                        <a:ext uri="{FF2B5EF4-FFF2-40B4-BE49-F238E27FC236}">
                          <a16:creationId xmlns:a16="http://schemas.microsoft.com/office/drawing/2014/main" id="{111293E1-5760-4369-902D-2C41B283F5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4" name="Google Shape;245;p33">
                      <a:extLst>
                        <a:ext uri="{FF2B5EF4-FFF2-40B4-BE49-F238E27FC236}">
                          <a16:creationId xmlns:a16="http://schemas.microsoft.com/office/drawing/2014/main" id="{83F9B7C3-D8BD-4E2A-A008-DA5E6606C0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5" name="Google Shape;246;p33">
                      <a:extLst>
                        <a:ext uri="{FF2B5EF4-FFF2-40B4-BE49-F238E27FC236}">
                          <a16:creationId xmlns:a16="http://schemas.microsoft.com/office/drawing/2014/main" id="{532B64D1-0EA4-439A-8CD7-3C6B106A54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6" name="Google Shape;247;p33">
                      <a:extLst>
                        <a:ext uri="{FF2B5EF4-FFF2-40B4-BE49-F238E27FC236}">
                          <a16:creationId xmlns:a16="http://schemas.microsoft.com/office/drawing/2014/main" id="{E41B2C2F-F11D-459E-A0FE-952629A72D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7" name="Google Shape;248;p33">
                      <a:extLst>
                        <a:ext uri="{FF2B5EF4-FFF2-40B4-BE49-F238E27FC236}">
                          <a16:creationId xmlns:a16="http://schemas.microsoft.com/office/drawing/2014/main" id="{38C01C75-D36C-4BAF-91F5-F222E16BBE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8" name="Google Shape;249;p33">
                      <a:extLst>
                        <a:ext uri="{FF2B5EF4-FFF2-40B4-BE49-F238E27FC236}">
                          <a16:creationId xmlns:a16="http://schemas.microsoft.com/office/drawing/2014/main" id="{9F30736E-35C2-4E1D-9DDB-AF559B959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9" name="Google Shape;250;p33">
                      <a:extLst>
                        <a:ext uri="{FF2B5EF4-FFF2-40B4-BE49-F238E27FC236}">
                          <a16:creationId xmlns:a16="http://schemas.microsoft.com/office/drawing/2014/main" id="{17FB2B2D-0368-4E7D-958D-3C4F20BCC1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0" name="Google Shape;251;p33">
                      <a:extLst>
                        <a:ext uri="{FF2B5EF4-FFF2-40B4-BE49-F238E27FC236}">
                          <a16:creationId xmlns:a16="http://schemas.microsoft.com/office/drawing/2014/main" id="{E736BDEA-D0CE-42A8-AE5B-36F6A3EA5E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" name="Google Shape;252;p33">
                      <a:extLst>
                        <a:ext uri="{FF2B5EF4-FFF2-40B4-BE49-F238E27FC236}">
                          <a16:creationId xmlns:a16="http://schemas.microsoft.com/office/drawing/2014/main" id="{F99136E8-6421-4D98-B395-70B6349228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2" name="Google Shape;253;p33">
                      <a:extLst>
                        <a:ext uri="{FF2B5EF4-FFF2-40B4-BE49-F238E27FC236}">
                          <a16:creationId xmlns:a16="http://schemas.microsoft.com/office/drawing/2014/main" id="{4DABB70C-EBD3-46D8-B054-1D234CBA13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3" name="Google Shape;254;p33">
                      <a:extLst>
                        <a:ext uri="{FF2B5EF4-FFF2-40B4-BE49-F238E27FC236}">
                          <a16:creationId xmlns:a16="http://schemas.microsoft.com/office/drawing/2014/main" id="{CE0490B2-A8C6-41B3-9A99-52F1D620E8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4" name="Google Shape;255;p33">
                      <a:extLst>
                        <a:ext uri="{FF2B5EF4-FFF2-40B4-BE49-F238E27FC236}">
                          <a16:creationId xmlns:a16="http://schemas.microsoft.com/office/drawing/2014/main" id="{10E25E95-E563-48E1-AA55-BFBADA78AF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" name="Google Shape;256;p33">
                      <a:extLst>
                        <a:ext uri="{FF2B5EF4-FFF2-40B4-BE49-F238E27FC236}">
                          <a16:creationId xmlns:a16="http://schemas.microsoft.com/office/drawing/2014/main" id="{D279ACED-2EF8-483D-AA15-1E819B0955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" name="Google Shape;257;p33">
                      <a:extLst>
                        <a:ext uri="{FF2B5EF4-FFF2-40B4-BE49-F238E27FC236}">
                          <a16:creationId xmlns:a16="http://schemas.microsoft.com/office/drawing/2014/main" id="{1662E4BA-A31F-401C-B887-82A4D72F4E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7" name="Google Shape;258;p33">
                      <a:extLst>
                        <a:ext uri="{FF2B5EF4-FFF2-40B4-BE49-F238E27FC236}">
                          <a16:creationId xmlns:a16="http://schemas.microsoft.com/office/drawing/2014/main" id="{779434EE-6625-4EF2-B14A-ABF74DB350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59" name="Google Shape;259;p33">
                <a:extLst>
                  <a:ext uri="{FF2B5EF4-FFF2-40B4-BE49-F238E27FC236}">
                    <a16:creationId xmlns:a16="http://schemas.microsoft.com/office/drawing/2014/main" id="{AC9981F2-09CE-4B7A-9282-B4F716DFB1D9}"/>
                  </a:ext>
                </a:extLst>
              </p:cNvPr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260;p33">
                <a:extLst>
                  <a:ext uri="{FF2B5EF4-FFF2-40B4-BE49-F238E27FC236}">
                    <a16:creationId xmlns:a16="http://schemas.microsoft.com/office/drawing/2014/main" id="{EFF64BE3-D470-4145-A030-998835FAF6FD}"/>
                  </a:ext>
                </a:extLst>
              </p:cNvPr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261;p33">
                <a:extLst>
                  <a:ext uri="{FF2B5EF4-FFF2-40B4-BE49-F238E27FC236}">
                    <a16:creationId xmlns:a16="http://schemas.microsoft.com/office/drawing/2014/main" id="{0654827A-DA5E-406E-BDD3-FE2DCBE1DDA0}"/>
                  </a:ext>
                </a:extLst>
              </p:cNvPr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09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/>
          <p:nvPr/>
        </p:nvSpPr>
        <p:spPr>
          <a:xfrm>
            <a:off x="11011278" y="3567535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10442853" y="433767"/>
            <a:ext cx="985888" cy="1056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780650" y="3429000"/>
            <a:ext cx="2350903" cy="32976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8125318" y="4164983"/>
            <a:ext cx="3155907" cy="2411500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3429287" y="4102901"/>
            <a:ext cx="5333429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3" name="Google Shape;263;p33"/>
          <p:cNvGrpSpPr/>
          <p:nvPr/>
        </p:nvGrpSpPr>
        <p:grpSpPr>
          <a:xfrm>
            <a:off x="70893" y="332168"/>
            <a:ext cx="809858" cy="543333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656476" y="961102"/>
            <a:ext cx="632465" cy="383633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B6329603-079E-49A9-84AF-1C950991996D}"/>
              </a:ext>
            </a:extLst>
          </p:cNvPr>
          <p:cNvSpPr txBox="1"/>
          <p:nvPr/>
        </p:nvSpPr>
        <p:spPr>
          <a:xfrm>
            <a:off x="822621" y="1531326"/>
            <a:ext cx="104924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giao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endParaRPr kumimoji="0" lang="en-US" sz="42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(89)</a:t>
            </a:r>
            <a:endParaRPr kumimoji="0" lang="en-US" sz="42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33828" y="1607714"/>
            <a:ext cx="11466285" cy="4415715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075033" y="760275"/>
            <a:ext cx="5933209" cy="13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9760" y="2333229"/>
            <a:ext cx="107310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phát triển được vốn từ về giao tiếp, kết nối.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Sử dụng đúng dấu chấm, dấu phẩy.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8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9771" cy="687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3055256" y="2825527"/>
            <a:ext cx="6629400" cy="148272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Khởi</a:t>
            </a:r>
            <a:r>
              <a:rPr kumimoji="0" lang="en-US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endParaRPr kumimoji="0" lang="en-US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825"/>
          <a:stretch/>
        </p:blipFill>
        <p:spPr>
          <a:xfrm>
            <a:off x="-107076" y="8486"/>
            <a:ext cx="12406151" cy="68220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345" y="630285"/>
            <a:ext cx="2685603" cy="268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sPham"/>
          <p:cNvSpPr/>
          <p:nvPr/>
        </p:nvSpPr>
        <p:spPr>
          <a:xfrm>
            <a:off x="5447808" y="7619121"/>
            <a:ext cx="1791987" cy="69395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r>
              <a:rPr lang="en-US" sz="3192" b="1" kern="0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glow rad="50800">
                    <a:srgbClr val="0070C0"/>
                  </a:glow>
                  <a:outerShdw dist="38100" dir="2700000" algn="tl" rotWithShape="0">
                    <a:srgbClr val="F27FB2"/>
                  </a:outerShdw>
                </a:effectLst>
                <a:latin typeface="Cooper Black" panose="0208090404030B020404" pitchFamily="18" charset="0"/>
                <a:cs typeface="Arial" panose="020B0604020202020204" pitchFamily="34" charset="0"/>
                <a:sym typeface="Arial"/>
              </a:rPr>
              <a:t>PLAY</a:t>
            </a: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399" y="5199298"/>
            <a:ext cx="2031202" cy="9365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7FB510-B105-4684-A523-4618377F7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258" y="534988"/>
            <a:ext cx="8287630" cy="23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8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1.48148E-6 L 0.27045 -0.0023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b="9825"/>
          <a:stretch/>
        </p:blipFill>
        <p:spPr>
          <a:xfrm>
            <a:off x="-107076" y="8486"/>
            <a:ext cx="12406151" cy="6822032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86990" flipH="1">
            <a:off x="4694463" y="3969732"/>
            <a:ext cx="2623094" cy="262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84684" y="5441887"/>
            <a:ext cx="12261603" cy="1466705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352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endParaRPr lang="es-ES" sz="1397" kern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7715" r="21326" b="11650"/>
          <a:stretch/>
        </p:blipFill>
        <p:spPr bwMode="auto">
          <a:xfrm>
            <a:off x="4298261" y="3965277"/>
            <a:ext cx="3415498" cy="226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72" y="7173576"/>
            <a:ext cx="3273245" cy="3273245"/>
          </a:xfrm>
          <a:prstGeom prst="rect">
            <a:avLst/>
          </a:prstGeom>
        </p:spPr>
      </p:pic>
      <p:sp>
        <p:nvSpPr>
          <p:cNvPr id="26" name="1MsPham"/>
          <p:cNvSpPr/>
          <p:nvPr/>
        </p:nvSpPr>
        <p:spPr>
          <a:xfrm>
            <a:off x="8377087" y="5060653"/>
            <a:ext cx="3418885" cy="1459421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r>
              <a:rPr lang="en-US" sz="4400" kern="0">
                <a:solidFill>
                  <a:srgbClr val="35378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đọc</a:t>
            </a:r>
            <a:endParaRPr lang="en-US" sz="4400" kern="0" dirty="0">
              <a:solidFill>
                <a:srgbClr val="35378B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2MsPham"/>
          <p:cNvSpPr/>
          <p:nvPr/>
        </p:nvSpPr>
        <p:spPr>
          <a:xfrm>
            <a:off x="280182" y="5060653"/>
            <a:ext cx="3418885" cy="1459421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r>
              <a:rPr lang="en-US" sz="4400" kern="0">
                <a:solidFill>
                  <a:srgbClr val="35378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lá thư</a:t>
            </a:r>
            <a:endParaRPr lang="en-US" sz="4400" kern="0" dirty="0">
              <a:solidFill>
                <a:srgbClr val="35378B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" name="3MsPham"/>
          <p:cNvSpPr/>
          <p:nvPr/>
        </p:nvSpPr>
        <p:spPr>
          <a:xfrm>
            <a:off x="8377087" y="3399289"/>
            <a:ext cx="3418885" cy="1459421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r>
              <a:rPr lang="en-US" sz="4400" kern="0">
                <a:solidFill>
                  <a:srgbClr val="35378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 vi</a:t>
            </a:r>
            <a:endParaRPr lang="en-US" sz="4400" kern="0" dirty="0">
              <a:solidFill>
                <a:srgbClr val="35378B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4MsPham"/>
          <p:cNvSpPr/>
          <p:nvPr/>
        </p:nvSpPr>
        <p:spPr>
          <a:xfrm>
            <a:off x="280182" y="3381284"/>
            <a:ext cx="3418885" cy="1459421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r>
              <a:rPr lang="en-US" sz="4400" kern="0" dirty="0" err="1">
                <a:solidFill>
                  <a:srgbClr val="35378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endParaRPr lang="en-US" sz="4400" kern="0" dirty="0">
              <a:solidFill>
                <a:srgbClr val="35378B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4" name="Picture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9410" y="5596526"/>
            <a:ext cx="1499126" cy="705244"/>
          </a:xfrm>
          <a:prstGeom prst="rect">
            <a:avLst/>
          </a:prstGeom>
        </p:spPr>
      </p:pic>
      <p:sp>
        <p:nvSpPr>
          <p:cNvPr id="18" name="Heart 17"/>
          <p:cNvSpPr/>
          <p:nvPr/>
        </p:nvSpPr>
        <p:spPr>
          <a:xfrm>
            <a:off x="12855328" y="5493076"/>
            <a:ext cx="912138" cy="91213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endParaRPr lang="en-US" sz="1397" kern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05573F-8990-40A9-B125-6B98D8644432}"/>
              </a:ext>
            </a:extLst>
          </p:cNvPr>
          <p:cNvSpPr txBox="1"/>
          <p:nvPr/>
        </p:nvSpPr>
        <p:spPr>
          <a:xfrm>
            <a:off x="2554514" y="321416"/>
            <a:ext cx="605385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400" kern="0" dirty="0" err="1" smtClean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4400" kern="0" dirty="0" smtClean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 smtClean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4400" kern="0" dirty="0" smtClean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 smtClean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4400" kern="0" dirty="0" smtClean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 smtClean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4400" kern="0" dirty="0" smtClean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 smtClean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4400" kern="0" dirty="0" smtClean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 smtClean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400" kern="0" dirty="0" smtClean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lang="en-US" sz="4400" kern="0" dirty="0">
              <a:solidFill>
                <a:srgbClr val="3333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372812" y="896029"/>
            <a:ext cx="2402290" cy="240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393680" y="896029"/>
            <a:ext cx="2402290" cy="240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9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72435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2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1111 L -0.36029 0.00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76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5247 0.0032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0" y="16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3997 0.0004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2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b="9825"/>
          <a:stretch/>
        </p:blipFill>
        <p:spPr>
          <a:xfrm>
            <a:off x="-107076" y="8486"/>
            <a:ext cx="12406151" cy="6822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86990" flipH="1">
            <a:off x="4694463" y="3969732"/>
            <a:ext cx="2623094" cy="262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84684" y="5441887"/>
            <a:ext cx="12261603" cy="1466705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352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endParaRPr lang="es-ES" kern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7715" r="21326" b="11650"/>
          <a:stretch/>
        </p:blipFill>
        <p:spPr bwMode="auto">
          <a:xfrm>
            <a:off x="4298261" y="3965277"/>
            <a:ext cx="3415498" cy="226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72" y="7173576"/>
            <a:ext cx="3273245" cy="3273245"/>
          </a:xfrm>
          <a:prstGeom prst="rect">
            <a:avLst/>
          </a:prstGeom>
        </p:spPr>
      </p:pic>
      <p:sp>
        <p:nvSpPr>
          <p:cNvPr id="26" name="1MsPham"/>
          <p:cNvSpPr/>
          <p:nvPr/>
        </p:nvSpPr>
        <p:spPr>
          <a:xfrm>
            <a:off x="214694" y="3399289"/>
            <a:ext cx="3418885" cy="1459421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r>
              <a:rPr lang="en-US" altLang="en-US" sz="4400" kern="0">
                <a:solidFill>
                  <a:srgbClr val="35378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 vi</a:t>
            </a:r>
            <a:endParaRPr lang="en-US" sz="4400" kern="0" dirty="0">
              <a:solidFill>
                <a:srgbClr val="35378B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2MsPham"/>
          <p:cNvSpPr/>
          <p:nvPr/>
        </p:nvSpPr>
        <p:spPr>
          <a:xfrm>
            <a:off x="280182" y="5060653"/>
            <a:ext cx="3418885" cy="1459421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r>
              <a:rPr lang="en-US" sz="4400" kern="0">
                <a:solidFill>
                  <a:srgbClr val="35378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đọc</a:t>
            </a:r>
            <a:endParaRPr lang="en-US" sz="4400" kern="0" dirty="0">
              <a:solidFill>
                <a:srgbClr val="35378B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" name="3MsPham"/>
          <p:cNvSpPr/>
          <p:nvPr/>
        </p:nvSpPr>
        <p:spPr>
          <a:xfrm>
            <a:off x="8377087" y="3399289"/>
            <a:ext cx="3418885" cy="1459421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r>
              <a:rPr lang="en-US" sz="4400" kern="0">
                <a:solidFill>
                  <a:srgbClr val="35378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endParaRPr lang="en-US" sz="4400" kern="0" dirty="0">
              <a:solidFill>
                <a:srgbClr val="35378B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4MsPham"/>
          <p:cNvSpPr/>
          <p:nvPr/>
        </p:nvSpPr>
        <p:spPr>
          <a:xfrm>
            <a:off x="8377087" y="5060653"/>
            <a:ext cx="3418885" cy="1459421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r>
              <a:rPr lang="en-US" sz="4400" kern="0" spc="-151">
                <a:solidFill>
                  <a:srgbClr val="35378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hát</a:t>
            </a:r>
            <a:endParaRPr lang="en-US" sz="4400" kern="0" dirty="0">
              <a:solidFill>
                <a:srgbClr val="35378B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4" name="Picture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9410" y="5596526"/>
            <a:ext cx="1499126" cy="705244"/>
          </a:xfrm>
          <a:prstGeom prst="rect">
            <a:avLst/>
          </a:prstGeom>
        </p:spPr>
      </p:pic>
      <p:sp>
        <p:nvSpPr>
          <p:cNvPr id="19" name="Heart 18"/>
          <p:cNvSpPr/>
          <p:nvPr/>
        </p:nvSpPr>
        <p:spPr>
          <a:xfrm>
            <a:off x="-1525288" y="3509208"/>
            <a:ext cx="912138" cy="91213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endParaRPr lang="en-US" sz="139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960A8D-F0FE-4702-9058-C883DB77471F}"/>
              </a:ext>
            </a:extLst>
          </p:cNvPr>
          <p:cNvSpPr txBox="1"/>
          <p:nvPr/>
        </p:nvSpPr>
        <p:spPr>
          <a:xfrm>
            <a:off x="1060402" y="534988"/>
            <a:ext cx="979714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400" kern="0" dirty="0" err="1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Đâu</a:t>
            </a:r>
            <a:r>
              <a:rPr lang="en-US" sz="4400" kern="0" dirty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4400" kern="0" dirty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phải</a:t>
            </a:r>
            <a:r>
              <a:rPr lang="en-US" sz="4400" kern="0" dirty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400" kern="0" dirty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4400" kern="0" dirty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4400" kern="0" dirty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4400" kern="0" dirty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4400" kern="0" dirty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4400" kern="0" dirty="0">
                <a:solidFill>
                  <a:srgbClr val="33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372812" y="896029"/>
            <a:ext cx="2402290" cy="240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393680" y="896029"/>
            <a:ext cx="2402290" cy="240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9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72435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2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1111 L -0.36029 0.00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76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5247 0.0032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0" y="16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3997 0.0004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2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b="9825"/>
          <a:stretch/>
        </p:blipFill>
        <p:spPr>
          <a:xfrm>
            <a:off x="-107076" y="8486"/>
            <a:ext cx="12406151" cy="6822032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86990" flipH="1">
            <a:off x="4694463" y="3969732"/>
            <a:ext cx="2623094" cy="262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84684" y="5441885"/>
            <a:ext cx="12261603" cy="1497996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352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endParaRPr lang="es-ES" sz="139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7715" r="21326" b="11650"/>
          <a:stretch/>
        </p:blipFill>
        <p:spPr bwMode="auto">
          <a:xfrm>
            <a:off x="4298261" y="3965277"/>
            <a:ext cx="3415498" cy="226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1MsPham"/>
          <p:cNvSpPr/>
          <p:nvPr/>
        </p:nvSpPr>
        <p:spPr>
          <a:xfrm>
            <a:off x="8356218" y="3399289"/>
            <a:ext cx="3418885" cy="1459421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r>
              <a:rPr lang="en-US" sz="4400" ker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máy tính</a:t>
            </a:r>
            <a:endParaRPr lang="en-US" sz="4400" kern="0" dirty="0">
              <a:solidFill>
                <a:srgbClr val="00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2MsPham"/>
          <p:cNvSpPr/>
          <p:nvPr/>
        </p:nvSpPr>
        <p:spPr>
          <a:xfrm>
            <a:off x="280182" y="5060653"/>
            <a:ext cx="3418885" cy="1459421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r>
              <a:rPr lang="en-US" sz="4400" ker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nghe</a:t>
            </a:r>
            <a:endParaRPr lang="en-US" sz="4400" kern="0" dirty="0">
              <a:solidFill>
                <a:srgbClr val="00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" name="3MsPham"/>
          <p:cNvSpPr/>
          <p:nvPr/>
        </p:nvSpPr>
        <p:spPr>
          <a:xfrm>
            <a:off x="236917" y="3410615"/>
            <a:ext cx="3418885" cy="1459421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r>
              <a:rPr lang="en-US" sz="4400" ker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xem </a:t>
            </a:r>
            <a:endParaRPr lang="en-US" sz="4400" kern="0" dirty="0">
              <a:solidFill>
                <a:srgbClr val="00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4MsPham"/>
          <p:cNvSpPr/>
          <p:nvPr/>
        </p:nvSpPr>
        <p:spPr>
          <a:xfrm>
            <a:off x="8377087" y="5060653"/>
            <a:ext cx="3418885" cy="1459421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r>
              <a:rPr lang="en-US" sz="4400" ker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 chuyện</a:t>
            </a:r>
            <a:endParaRPr lang="en-US" sz="4400" kern="0" dirty="0">
              <a:solidFill>
                <a:srgbClr val="00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4" name="Picture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9410" y="5596526"/>
            <a:ext cx="1499126" cy="705244"/>
          </a:xfrm>
          <a:prstGeom prst="rect">
            <a:avLst/>
          </a:prstGeom>
        </p:spPr>
      </p:pic>
      <p:sp>
        <p:nvSpPr>
          <p:cNvPr id="18" name="Heart 17"/>
          <p:cNvSpPr/>
          <p:nvPr/>
        </p:nvSpPr>
        <p:spPr>
          <a:xfrm>
            <a:off x="12596538" y="3672930"/>
            <a:ext cx="912138" cy="91213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endParaRPr lang="en-US" sz="139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0D0F1B-EE2F-4002-AA7F-994CEDDB145F}"/>
              </a:ext>
            </a:extLst>
          </p:cNvPr>
          <p:cNvSpPr txBox="1"/>
          <p:nvPr/>
        </p:nvSpPr>
        <p:spPr>
          <a:xfrm>
            <a:off x="2525486" y="554078"/>
            <a:ext cx="606697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4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4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sự</a:t>
            </a:r>
            <a:r>
              <a:rPr lang="en-US" sz="4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4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lang="en-US" sz="4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372812" y="896029"/>
            <a:ext cx="2402290" cy="240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393680" y="896029"/>
            <a:ext cx="2402290" cy="240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2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72435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2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1111 L -0.36029 0.00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76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5247 0.0032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0" y="16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3997 0.0004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2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b="9825"/>
          <a:stretch/>
        </p:blipFill>
        <p:spPr>
          <a:xfrm>
            <a:off x="-107076" y="8486"/>
            <a:ext cx="12406151" cy="6822032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86990" flipH="1">
            <a:off x="4694463" y="3969732"/>
            <a:ext cx="2623094" cy="262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84684" y="5441885"/>
            <a:ext cx="12261603" cy="1497996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352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endParaRPr lang="es-ES" sz="139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7715" r="21326" b="11650"/>
          <a:stretch/>
        </p:blipFill>
        <p:spPr bwMode="auto">
          <a:xfrm>
            <a:off x="4298261" y="3965277"/>
            <a:ext cx="3415498" cy="226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72" y="7173576"/>
            <a:ext cx="3273245" cy="3273245"/>
          </a:xfrm>
          <a:prstGeom prst="rect">
            <a:avLst/>
          </a:prstGeom>
        </p:spPr>
      </p:pic>
      <p:sp>
        <p:nvSpPr>
          <p:cNvPr id="26" name="1MsPham"/>
          <p:cNvSpPr/>
          <p:nvPr/>
        </p:nvSpPr>
        <p:spPr>
          <a:xfrm>
            <a:off x="256155" y="5060653"/>
            <a:ext cx="3650116" cy="1459421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r>
              <a:rPr lang="en-US" sz="3591" ker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gọi điện</a:t>
            </a:r>
            <a:endParaRPr lang="en-US" sz="3591" kern="0" dirty="0">
              <a:solidFill>
                <a:srgbClr val="00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2MsPham"/>
          <p:cNvSpPr/>
          <p:nvPr/>
        </p:nvSpPr>
        <p:spPr>
          <a:xfrm>
            <a:off x="256155" y="3396764"/>
            <a:ext cx="3650116" cy="1459421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r>
              <a:rPr lang="en-US" sz="3591" ker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điện thoại </a:t>
            </a:r>
          </a:p>
          <a:p>
            <a:pPr algn="ctr" defTabSz="1216122">
              <a:buClr>
                <a:srgbClr val="000000"/>
              </a:buClr>
            </a:pPr>
            <a:r>
              <a:rPr lang="en-US" sz="3591" ker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di động</a:t>
            </a:r>
            <a:endParaRPr lang="en-US" sz="3591" kern="0" dirty="0">
              <a:solidFill>
                <a:srgbClr val="00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" name="3MsPham"/>
          <p:cNvSpPr/>
          <p:nvPr/>
        </p:nvSpPr>
        <p:spPr>
          <a:xfrm>
            <a:off x="8377087" y="3399289"/>
            <a:ext cx="3650116" cy="1459421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r>
              <a:rPr lang="en-US" sz="3591" ker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điện thoại bàn</a:t>
            </a:r>
            <a:endParaRPr lang="en-US" sz="3591" kern="0" dirty="0">
              <a:solidFill>
                <a:srgbClr val="00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4MsPham"/>
          <p:cNvSpPr/>
          <p:nvPr/>
        </p:nvSpPr>
        <p:spPr>
          <a:xfrm>
            <a:off x="8261472" y="4948871"/>
            <a:ext cx="3650116" cy="1459421"/>
          </a:xfrm>
          <a:prstGeom prst="snip2DiagRect">
            <a:avLst/>
          </a:prstGeom>
          <a:solidFill>
            <a:schemeClr val="bg1">
              <a:alpha val="92000"/>
            </a:schemeClr>
          </a:solidFill>
          <a:ln w="76200" cap="rnd" cmpd="dbl"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r>
              <a:rPr lang="en-US" sz="359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bàn</a:t>
            </a:r>
            <a:r>
              <a:rPr lang="en-US" sz="3591" kern="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9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phím</a:t>
            </a:r>
            <a:endParaRPr lang="en-US" sz="3591" kern="0" dirty="0">
              <a:solidFill>
                <a:srgbClr val="00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4" name="Picture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9410" y="5596526"/>
            <a:ext cx="1499126" cy="705244"/>
          </a:xfrm>
          <a:prstGeom prst="rect">
            <a:avLst/>
          </a:prstGeom>
        </p:spPr>
      </p:pic>
      <p:sp>
        <p:nvSpPr>
          <p:cNvPr id="2" name="Heart 1"/>
          <p:cNvSpPr/>
          <p:nvPr/>
        </p:nvSpPr>
        <p:spPr>
          <a:xfrm>
            <a:off x="585167" y="8169199"/>
            <a:ext cx="912138" cy="91213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endParaRPr lang="en-US" sz="139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1985" y="768600"/>
            <a:ext cx="1026155" cy="146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endParaRPr lang="en-US" sz="139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855494-2711-4854-93FB-00B040174E74}"/>
              </a:ext>
            </a:extLst>
          </p:cNvPr>
          <p:cNvSpPr txBox="1"/>
          <p:nvPr/>
        </p:nvSpPr>
        <p:spPr>
          <a:xfrm>
            <a:off x="1364344" y="491153"/>
            <a:ext cx="8617856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400" kern="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Đâu</a:t>
            </a:r>
            <a:r>
              <a:rPr lang="en-US" sz="4400" kern="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4400" kern="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phải</a:t>
            </a:r>
            <a:r>
              <a:rPr lang="en-US" sz="4400" kern="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400" kern="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4400" kern="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4400" kern="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4400" kern="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sự</a:t>
            </a:r>
            <a:r>
              <a:rPr lang="en-US" sz="4400" kern="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4400" kern="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372812" y="896029"/>
            <a:ext cx="2402290" cy="240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393680" y="896029"/>
            <a:ext cx="2402290" cy="240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09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72435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2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1111 L -0.36029 0.00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76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5247 0.0032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0" y="16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3997 0.0004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2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605081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500</Words>
  <Application>Microsoft Office PowerPoint</Application>
  <PresentationFormat>Widescreen</PresentationFormat>
  <Paragraphs>71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43" baseType="lpstr">
      <vt:lpstr>Arial</vt:lpstr>
      <vt:lpstr>Arial-Rounded</vt:lpstr>
      <vt:lpstr>Bebas Neue</vt:lpstr>
      <vt:lpstr>Calibri</vt:lpstr>
      <vt:lpstr>Calibri Light</vt:lpstr>
      <vt:lpstr>Chewy</vt:lpstr>
      <vt:lpstr>Comfortaa</vt:lpstr>
      <vt:lpstr>Cooper Black</vt:lpstr>
      <vt:lpstr>Delius Unicase</vt:lpstr>
      <vt:lpstr>等线</vt:lpstr>
      <vt:lpstr>Fredoka One</vt:lpstr>
      <vt:lpstr>Gochi Hand</vt:lpstr>
      <vt:lpstr>Livvic</vt:lpstr>
      <vt:lpstr>Patrick Hand</vt:lpstr>
      <vt:lpstr>Patrick Hand SC</vt:lpstr>
      <vt:lpstr>Quicksand Medium</vt:lpstr>
      <vt:lpstr>Roboto Condensed Light</vt:lpstr>
      <vt:lpstr>Times New Roman</vt:lpstr>
      <vt:lpstr>Office Theme</vt:lpstr>
      <vt:lpstr>English Language Grammar Rules by Slidesgo</vt:lpstr>
      <vt:lpstr>Fall Vibes Stickers fo Marketing by Slidesgo</vt:lpstr>
      <vt:lpstr>2_Office Theme</vt:lpstr>
      <vt:lpstr>3_Office Theme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78</cp:revision>
  <dcterms:created xsi:type="dcterms:W3CDTF">2021-12-12T09:26:29Z</dcterms:created>
  <dcterms:modified xsi:type="dcterms:W3CDTF">2022-04-09T08:35:27Z</dcterms:modified>
</cp:coreProperties>
</file>