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72" r:id="rId2"/>
    <p:sldId id="307" r:id="rId3"/>
    <p:sldId id="309" r:id="rId4"/>
    <p:sldId id="258" r:id="rId5"/>
    <p:sldId id="312" r:id="rId6"/>
    <p:sldId id="271" r:id="rId7"/>
    <p:sldId id="311" r:id="rId8"/>
    <p:sldId id="268" r:id="rId9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4571-5962-CF1E-9E8C-CC5898D68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EF41-AF18-FAD2-A2E5-331374F3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3004-88EF-3D36-1984-7C5B6DC6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E1EB-19C4-E9A9-029F-440F0431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E6C12-375A-6313-FC5E-A19B649D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5336-EABA-8215-18E2-68FB99F4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A2EB4-4597-E7AA-DF39-460C22F93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48E41-487C-5000-CB75-EF6601A6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716C-077D-F8CA-DABF-14F48983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A68E4-37ED-8967-B372-085CC5D9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42430-1B9C-5AD9-F0E5-778478A3E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92CE0-CBE8-47F5-B6C0-A4C19A123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049DF-7B45-BB1E-70E6-C99654E0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DA4CA-293C-5D53-BAF5-0725D873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A9E1B-F0FD-D485-314B-40A5850F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5505064" y="1942084"/>
            <a:ext cx="5266511" cy="5259833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4804772" y="3805577"/>
            <a:ext cx="1571842" cy="1569849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922698" y="4680677"/>
            <a:ext cx="6194777" cy="4042655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9420105" y="4909343"/>
            <a:ext cx="6482236" cy="38139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04" y="726914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D10-657B-8C60-4F8F-BDCBEAA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E414-6E6D-415A-D1E6-1DE716298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D98D1-EEC8-20D3-A807-87DA7DA4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8D1D-E889-3FF8-4723-A6356984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10225-32AB-6B24-5999-11685CD8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C8AE-06D1-CE81-1B31-AADE13F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10D34-813F-B7DC-9F2E-3209B14A5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9161-BF87-FA7B-1458-EB49A502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02EA-66AA-2298-70F4-66D68286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2853-7589-577B-A5CD-C10DCCEC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5022-9255-D563-56B7-4EAD97E4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7898-79FC-F1E6-376D-E5CCE770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61681-DFBE-9D1E-5EB3-A8FEAC2EA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A8490-C561-EB35-DF12-F54F07BE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AEE5-9C41-C744-B3A9-36D64392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F6B78-6F32-572E-A8C4-6184057E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3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6FCC-0514-E20F-D764-A422B44B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8E4BE-7EA4-4333-24B6-B129AEA0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8C3A1-F48D-7AE1-71F0-7A7B93DD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20B4D-8A79-EDEF-3C8F-DE7D7E311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AE910-7772-D6C6-58A8-7BA87268E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6F15-42DE-79F0-BBE6-C3C7179C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FB356-6712-24DD-FD55-CE99FCD2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6B9B1-4C0D-7FAE-C429-E294F7C8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00C3-B27C-F818-3D40-68D61C39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1E466-39B1-D49A-48DE-83C3574E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596FB-7DB2-E417-72AD-CEF8A605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6A968-41A6-27E5-17A5-C249FD92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1968F-0A27-37A6-AD90-93B0448D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B82E6-DA10-0E8F-6FB3-A1CF4509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78C79-3DFD-0DD6-9867-F6D2648F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F575-D106-C9DF-083E-182454CF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882C-A34F-48A0-3FDD-DE21BE5F2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D654C-932D-DB5F-5C76-182C62DE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8A591-5E6B-6CCB-4C39-9921AC37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86B9D-5FD1-0EF3-0364-F6D0802C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BB384-4102-2D9F-5F8F-2272430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D2CE-D65B-46F3-972C-DADCD33B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B8554-8F32-F509-83E7-E35648B88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50C86-F10A-7B53-47AF-ED7B81291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E39CE-F819-FD57-C219-63EB66A1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393B-0206-33BD-552E-81DAE266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6FD28-56B5-3116-017B-EEC34E65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00298-6772-363E-BA12-B39299F2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A5175-7958-0945-EB8A-78565FBC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E965-9142-66B8-1C14-9AD9D783D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9CCE2-FD1E-24C5-1086-FF953194B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FC702-C8C1-0692-FD89-F478AECF0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909A199E-1AA7-4142-2197-E13EA97D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170A2695-6689-80A0-DEBA-C1BDF88A0D55}"/>
              </a:ext>
            </a:extLst>
          </p:cNvPr>
          <p:cNvGrpSpPr/>
          <p:nvPr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7" name="矩形: 圆角 13">
              <a:extLst>
                <a:ext uri="{FF2B5EF4-FFF2-40B4-BE49-F238E27FC236}">
                  <a16:creationId xmlns:a16="http://schemas.microsoft.com/office/drawing/2014/main" id="{019A992A-9E53-9E58-ED71-F3BD546B7330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14">
              <a:extLst>
                <a:ext uri="{FF2B5EF4-FFF2-40B4-BE49-F238E27FC236}">
                  <a16:creationId xmlns:a16="http://schemas.microsoft.com/office/drawing/2014/main" id="{702FC8BA-EBB3-F7D7-B056-21FBCDC4240B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B50DF6E5-D021-EA06-883F-7E485FA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2743200"/>
            <a:ext cx="11734800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98: BẢNG SỐ LIỆU THỐNG KÊ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9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F6D85D2A-EE95-1CC3-96F6-9BA2C540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0" name="图片 16" descr="图片包含 玩具, LEGO&#10;&#10;描述已自动生成">
            <a:extLst>
              <a:ext uri="{FF2B5EF4-FFF2-40B4-BE49-F238E27FC236}">
                <a16:creationId xmlns:a16="http://schemas.microsoft.com/office/drawing/2014/main" id="{3CAC8C63-2FE5-5E4E-ADC8-44B88AEB2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3B21244B-D525-BB40-35D3-BB14BF421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12" name="图片 28">
            <a:extLst>
              <a:ext uri="{FF2B5EF4-FFF2-40B4-BE49-F238E27FC236}">
                <a16:creationId xmlns:a16="http://schemas.microsoft.com/office/drawing/2014/main" id="{FBE9CE19-4B31-67CB-F66F-1B13C37C5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13" name="图片 29" descr="图片包含 玩具, LEGO&#10;&#10;描述已自动生成">
            <a:extLst>
              <a:ext uri="{FF2B5EF4-FFF2-40B4-BE49-F238E27FC236}">
                <a16:creationId xmlns:a16="http://schemas.microsoft.com/office/drawing/2014/main" id="{91620D4C-BCCA-7981-21B6-1BBFF18E23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00290A-579B-5D17-53D6-85F55041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362200"/>
            <a:ext cx="4572000" cy="3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D753F47-E737-EA2D-D6D8-57E75E58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667000"/>
            <a:ext cx="5041474" cy="3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FC6F85-8B54-EBD1-5CE5-8E0ADA13AD85}"/>
              </a:ext>
            </a:extLst>
          </p:cNvPr>
          <p:cNvSpPr txBox="1"/>
          <p:nvPr/>
        </p:nvSpPr>
        <p:spPr>
          <a:xfrm>
            <a:off x="670719" y="6394847"/>
            <a:ext cx="68595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Bình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135 cm.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BEC2D-C757-7932-22D6-A8EA4828DB0E}"/>
              </a:ext>
            </a:extLst>
          </p:cNvPr>
          <p:cNvSpPr txBox="1"/>
          <p:nvPr/>
        </p:nvSpPr>
        <p:spPr>
          <a:xfrm>
            <a:off x="670719" y="7004447"/>
            <a:ext cx="15163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BD286-70CA-9E8C-CA1B-942AE609A9BA}"/>
              </a:ext>
            </a:extLst>
          </p:cNvPr>
          <p:cNvSpPr txBox="1"/>
          <p:nvPr/>
        </p:nvSpPr>
        <p:spPr>
          <a:xfrm>
            <a:off x="670719" y="7690247"/>
            <a:ext cx="84818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cm.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57B5F-9FDC-A989-DCAB-9FF0B87B2260}"/>
              </a:ext>
            </a:extLst>
          </p:cNvPr>
          <p:cNvSpPr txBox="1"/>
          <p:nvPr/>
        </p:nvSpPr>
        <p:spPr>
          <a:xfrm>
            <a:off x="670719" y="8376047"/>
            <a:ext cx="1379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Dũng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C0533-9238-BAFB-2FF5-BD934C8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304800"/>
            <a:ext cx="13487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72834-953E-5086-673F-9B34DC521E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0"/>
            <a:ext cx="10119519" cy="8955087"/>
          </a:xfrm>
        </p:spPr>
      </p:pic>
    </p:spTree>
    <p:extLst>
      <p:ext uri="{BB962C8B-B14F-4D97-AF65-F5344CB8AC3E}">
        <p14:creationId xmlns:p14="http://schemas.microsoft.com/office/powerpoint/2010/main" val="213380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D8E66-7A1A-8F3E-A17B-0B8C5012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52400"/>
            <a:ext cx="12192000" cy="617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06DC8-8C6F-B5D2-6A3A-63D1938E6159}"/>
              </a:ext>
            </a:extLst>
          </p:cNvPr>
          <p:cNvSpPr txBox="1"/>
          <p:nvPr/>
        </p:nvSpPr>
        <p:spPr>
          <a:xfrm>
            <a:off x="823119" y="6781800"/>
            <a:ext cx="8943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1726km.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1C7E7-237F-68B0-6F11-335FDB6FDD71}"/>
              </a:ext>
            </a:extLst>
          </p:cNvPr>
          <p:cNvSpPr txBox="1"/>
          <p:nvPr/>
        </p:nvSpPr>
        <p:spPr>
          <a:xfrm>
            <a:off x="823119" y="7467600"/>
            <a:ext cx="841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 km.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D2252-7C5E-16C7-147A-10C52619E71B}"/>
              </a:ext>
            </a:extLst>
          </p:cNvPr>
          <p:cNvSpPr txBox="1"/>
          <p:nvPr/>
        </p:nvSpPr>
        <p:spPr>
          <a:xfrm>
            <a:off x="823119" y="8229600"/>
            <a:ext cx="15072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Vinh 1407 km.</a:t>
            </a:r>
          </a:p>
        </p:txBody>
      </p:sp>
    </p:spTree>
    <p:extLst>
      <p:ext uri="{BB962C8B-B14F-4D97-AF65-F5344CB8AC3E}">
        <p14:creationId xmlns:p14="http://schemas.microsoft.com/office/powerpoint/2010/main" val="35147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5A3FB5-CB19-AD22-0709-70FEA422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67000"/>
            <a:ext cx="4267200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  <p:pic>
        <p:nvPicPr>
          <p:cNvPr id="9" name="Hình ảnh 5">
            <a:extLst>
              <a:ext uri="{FF2B5EF4-FFF2-40B4-BE49-F238E27FC236}">
                <a16:creationId xmlns:a16="http://schemas.microsoft.com/office/drawing/2014/main" id="{DDEA4810-D85B-F066-307F-B8C20D285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19" y="838200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117</Words>
  <Application>Microsoft Office PowerPoint</Application>
  <PresentationFormat>Custom</PresentationFormat>
  <Paragraphs>13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178</cp:revision>
  <dcterms:created xsi:type="dcterms:W3CDTF">2022-07-10T01:37:20Z</dcterms:created>
  <dcterms:modified xsi:type="dcterms:W3CDTF">2023-04-23T12:06:13Z</dcterms:modified>
</cp:coreProperties>
</file>