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6" r:id="rId2"/>
    <p:sldId id="307" r:id="rId3"/>
    <p:sldId id="257" r:id="rId4"/>
    <p:sldId id="309" r:id="rId5"/>
    <p:sldId id="273" r:id="rId6"/>
    <p:sldId id="274" r:id="rId7"/>
    <p:sldId id="312" r:id="rId8"/>
    <p:sldId id="275" r:id="rId9"/>
    <p:sldId id="31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62AF225-271F-5B0D-3F06-089E6033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47DEBFA4-7B96-79C8-6DE0-32DC642B427D}"/>
              </a:ext>
            </a:extLst>
          </p:cNvPr>
          <p:cNvGrpSpPr/>
          <p:nvPr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7" name="矩形: 圆角 13">
              <a:extLst>
                <a:ext uri="{FF2B5EF4-FFF2-40B4-BE49-F238E27FC236}">
                  <a16:creationId xmlns:a16="http://schemas.microsoft.com/office/drawing/2014/main" id="{A89FC81C-D9D9-EBF9-A092-78D1F5426D63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8AA14783-D27C-E1D0-17A8-BCB647F8CE71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752EFC31-005D-A6F3-C220-BF890F9E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0" name="图片 16" descr="图片包含 玩具, LEGO&#10;&#10;描述已自动生成">
            <a:extLst>
              <a:ext uri="{FF2B5EF4-FFF2-40B4-BE49-F238E27FC236}">
                <a16:creationId xmlns:a16="http://schemas.microsoft.com/office/drawing/2014/main" id="{25EC1490-0A89-F169-2BEB-B9BB5E77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AE498CFE-75DA-7CB1-8D43-BEED52E8C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B965F059-0D9B-2991-AB09-447F97213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13" name="图片 29" descr="图片包含 玩具, LEGO&#10;&#10;描述已自动生成">
            <a:extLst>
              <a:ext uri="{FF2B5EF4-FFF2-40B4-BE49-F238E27FC236}">
                <a16:creationId xmlns:a16="http://schemas.microsoft.com/office/drawing/2014/main" id="{C71EF9FA-12C2-9847-8EDA-BB085BD42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F83E2FD-7E04-4393-E69C-C1680FE4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438400"/>
            <a:ext cx="9906000" cy="32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THU THẬP, PHÂN LOẠI, GHI CHÉP SỐ LIỆU THỐNG KÊ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777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13" name="Plaque 12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14" name="Plaque 13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15" name="Plaque 14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16" name="Plaque 15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6E1831-07A7-42B7-9D4C-2B643444E475}"/>
              </a:ext>
            </a:extLst>
          </p:cNvPr>
          <p:cNvSpPr/>
          <p:nvPr/>
        </p:nvSpPr>
        <p:spPr>
          <a:xfrm>
            <a:off x="1127919" y="7924800"/>
            <a:ext cx="1455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</a:rPr>
              <a:t>    Trong tranh có những loại thú nhồi bông là: hươu cao cổ, hà mã, sư tử, khỉ.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06DFF-1447-9532-ACC1-D9B62C88C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304800"/>
            <a:ext cx="14984392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mg.loigiaihay.com/picture/2022/0613/3b.png">
            <a:extLst>
              <a:ext uri="{FF2B5EF4-FFF2-40B4-BE49-F238E27FC236}">
                <a16:creationId xmlns:a16="http://schemas.microsoft.com/office/drawing/2014/main" id="{BB86EAD7-C1CD-4BD4-88FB-52472EAE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373079" cy="53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E186BC-B72C-48D3-A3FE-3CDDA4288C08}"/>
              </a:ext>
            </a:extLst>
          </p:cNvPr>
          <p:cNvSpPr/>
          <p:nvPr/>
        </p:nvSpPr>
        <p:spPr>
          <a:xfrm>
            <a:off x="8358898" y="2667000"/>
            <a:ext cx="75518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bao nhiêu con hà mã?</a:t>
            </a:r>
          </a:p>
          <a:p>
            <a:pPr algn="ctr"/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khỉ nhiều hơn số hươu cao cổ là bao nhiêu con?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khỉ nhiều hơn số hươu cao cổ là: 6 – 5 = 1 con.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Trong tranh vẽ có tất cả bao nhiêu con thú nhồi bông?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Số lượng thú nhồi bông có trong tranh vẽ là: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 5 + 2 + 4 + 6 = 17 (con)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C38A8C-4E73-0D0B-FB4C-38D1AA407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" y="838200"/>
            <a:ext cx="14630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74896147-B364-A712-79CF-77733CEBB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2591741"/>
            <a:ext cx="3581400" cy="35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9B33605-B599-41D3-BE0B-751388BE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0" t="50995" r="37318" b="27477"/>
          <a:stretch/>
        </p:blipFill>
        <p:spPr>
          <a:xfrm>
            <a:off x="48678" y="1905000"/>
            <a:ext cx="8623041" cy="47151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80754" y="25146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24319" y="30480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 = 20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35814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Ngày thứ hai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41148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5 = 40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46482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Ngày thứ ba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51816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5 = 30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8595519" y="5715000"/>
            <a:ext cx="732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Ngày thứ tư bán được số sách: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C70A32-B7F9-49F5-A7A2-C8AFA7B7CC21}"/>
              </a:ext>
            </a:extLst>
          </p:cNvPr>
          <p:cNvSpPr/>
          <p:nvPr/>
        </p:nvSpPr>
        <p:spPr>
          <a:xfrm>
            <a:off x="10439084" y="61722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 45 (cuốn)</a:t>
            </a:r>
            <a:endParaRPr lang="vi-V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1576C8-151F-4CD2-B136-D7D453879E08}"/>
              </a:ext>
            </a:extLst>
          </p:cNvPr>
          <p:cNvSpPr/>
          <p:nvPr/>
        </p:nvSpPr>
        <p:spPr>
          <a:xfrm>
            <a:off x="137319" y="6705600"/>
            <a:ext cx="1598691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Ngày thứ tư bán được 45 cuốn sách.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Ngày thứ hai bán được 40 cuốn sách.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thứ ba</a:t>
            </a:r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 được nhiều hơn ngày thứ nhất: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20 = 10 (cuốn sách)</a:t>
            </a:r>
          </a:p>
          <a:p>
            <a:r>
              <a:rPr lang="vi-V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Cả bốn ngày bán được số quyển sách là: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+ 40 + 30 + 45 = 135 (cuốn sách)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4C942-EE8C-5CC1-7FE3-9221A3BBF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763000" cy="12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1309</TotalTime>
  <Words>290</Words>
  <Application>Microsoft Office PowerPoint</Application>
  <PresentationFormat>Custom</PresentationFormat>
  <Paragraphs>30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210</cp:revision>
  <dcterms:created xsi:type="dcterms:W3CDTF">2022-07-10T01:37:20Z</dcterms:created>
  <dcterms:modified xsi:type="dcterms:W3CDTF">2023-04-23T10:37:30Z</dcterms:modified>
</cp:coreProperties>
</file>