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7" r:id="rId3"/>
  </p:sldMasterIdLst>
  <p:notesMasterIdLst>
    <p:notesMasterId r:id="rId34"/>
  </p:notesMasterIdLst>
  <p:sldIdLst>
    <p:sldId id="257" r:id="rId4"/>
    <p:sldId id="307" r:id="rId5"/>
    <p:sldId id="395" r:id="rId6"/>
    <p:sldId id="262" r:id="rId7"/>
    <p:sldId id="396" r:id="rId8"/>
    <p:sldId id="342" r:id="rId9"/>
    <p:sldId id="397" r:id="rId10"/>
    <p:sldId id="343" r:id="rId11"/>
    <p:sldId id="398" r:id="rId12"/>
    <p:sldId id="399" r:id="rId13"/>
    <p:sldId id="314" r:id="rId14"/>
    <p:sldId id="400" r:id="rId15"/>
    <p:sldId id="325" r:id="rId16"/>
    <p:sldId id="405" r:id="rId17"/>
    <p:sldId id="401" r:id="rId18"/>
    <p:sldId id="407" r:id="rId19"/>
    <p:sldId id="408" r:id="rId20"/>
    <p:sldId id="409" r:id="rId21"/>
    <p:sldId id="411" r:id="rId22"/>
    <p:sldId id="410" r:id="rId23"/>
    <p:sldId id="412" r:id="rId24"/>
    <p:sldId id="316" r:id="rId25"/>
    <p:sldId id="404" r:id="rId26"/>
    <p:sldId id="313" r:id="rId27"/>
    <p:sldId id="413" r:id="rId28"/>
    <p:sldId id="414" r:id="rId29"/>
    <p:sldId id="415" r:id="rId30"/>
    <p:sldId id="416" r:id="rId31"/>
    <p:sldId id="349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913A6-28DC-440F-AB45-CD6CEF35F083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B0C2F-D0E9-477D-A723-E79222DB0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2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7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56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04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337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7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69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3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5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3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8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85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712" r:id="rId3"/>
    <p:sldLayoutId id="214748371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5101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5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44" y="1524000"/>
            <a:ext cx="4307000" cy="883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96100" y="42400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FEE98-4E7A-78C5-CC59-7F2743D42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886" y="2098075"/>
            <a:ext cx="6096528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379EB-1FB8-6F04-5D4E-5F457F66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31" y="220893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 và nói tên các dạng địa hình trên bề mặt Trái Đất trong sơ đồ dưới đây.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058465-4F92-A717-C169-01ACB2D5A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362" y="1609725"/>
            <a:ext cx="64674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E5654-EF61-F9C3-0E86-526CAAAE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1314450"/>
            <a:ext cx="6069477" cy="4648200"/>
          </a:xfrm>
          <a:prstGeom prst="rect">
            <a:avLst/>
          </a:prstGeom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972B973-485C-5BFD-4E0E-5537545B6522}"/>
              </a:ext>
            </a:extLst>
          </p:cNvPr>
          <p:cNvSpPr/>
          <p:nvPr/>
        </p:nvSpPr>
        <p:spPr>
          <a:xfrm flipH="1">
            <a:off x="7010399" y="1266825"/>
            <a:ext cx="4733926" cy="1838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Sông, suối, hồ giống nhau và khác nhau ở điểm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F74DBDD-76DF-AC56-7596-AE7933816A00}"/>
              </a:ext>
            </a:extLst>
          </p:cNvPr>
          <p:cNvSpPr/>
          <p:nvPr/>
        </p:nvSpPr>
        <p:spPr>
          <a:xfrm flipH="1">
            <a:off x="7029449" y="3657600"/>
            <a:ext cx="4733926" cy="1457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Núi, đồi khác nhau ở điểm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5514974" y="1800224"/>
            <a:ext cx="6457947" cy="311467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suối là những dòng nước chảy, hồ là những khoảng nước đọng.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thường cao hơn đồi và có đỉnh nhọn, sườn dốc; đồi có đỉnh tròn, sườn thoải.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FA76A0-C369-B7F1-E957-0403F8D6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" y="1952793"/>
            <a:ext cx="4576763" cy="35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E5654-EF61-F9C3-0E86-526CAAAE8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1314450"/>
            <a:ext cx="6069477" cy="4648200"/>
          </a:xfrm>
          <a:prstGeom prst="rect">
            <a:avLst/>
          </a:prstGeom>
        </p:spPr>
      </p:pic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3972B973-485C-5BFD-4E0E-5537545B6522}"/>
              </a:ext>
            </a:extLst>
          </p:cNvPr>
          <p:cNvSpPr/>
          <p:nvPr/>
        </p:nvSpPr>
        <p:spPr>
          <a:xfrm flipH="1">
            <a:off x="7010399" y="1266825"/>
            <a:ext cx="4733926" cy="1838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và đại dương giống và khác nhau ở điểm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F74DBDD-76DF-AC56-7596-AE7933816A00}"/>
              </a:ext>
            </a:extLst>
          </p:cNvPr>
          <p:cNvSpPr/>
          <p:nvPr/>
        </p:nvSpPr>
        <p:spPr>
          <a:xfrm flipH="1">
            <a:off x="6696075" y="3657600"/>
            <a:ext cx="5495924" cy="145732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biển, hồ, sông, suối, núi, đồi, cao nguyên, đồng bằng mà em biết.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1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210300" y="1800224"/>
            <a:ext cx="5762622" cy="174307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 là một phần nhỏ của đại dương. Một đại dương có thể gồm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biển.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A74E9-36A9-D9CD-FCD0-374BB7BC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" y="1847891"/>
            <a:ext cx="5186363" cy="39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1339296" y="598418"/>
            <a:ext cx="10001251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Biển: Biển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Tàu, biển Nha Trang, biển Cửa Lò, ...;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ãi biển Vũng Tàu - những bãi tắm đẹp nhất trong long du khách">
            <a:extLst>
              <a:ext uri="{FF2B5EF4-FFF2-40B4-BE49-F238E27FC236}">
                <a16:creationId xmlns:a16="http://schemas.microsoft.com/office/drawing/2014/main" id="{794DD124-3DBF-EF92-EB2B-C04449C3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133601"/>
            <a:ext cx="630435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 bãi biển Nha Trang &quot;tuyệt đẹp&quot; không thể bỏ qua - Vntrip.vn">
            <a:extLst>
              <a:ext uri="{FF2B5EF4-FFF2-40B4-BE49-F238E27FC236}">
                <a16:creationId xmlns:a16="http://schemas.microsoft.com/office/drawing/2014/main" id="{CF5FD9F7-3383-6BBA-9F90-DFA6BA89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4" y="2152650"/>
            <a:ext cx="5262375" cy="3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278295" y="810867"/>
            <a:ext cx="11362910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Hồ: hồ Tây, hồ Hoàn Kiếm, hồ Xuân Hương, hồ Ba Bể, hồ Tuyền Lâm,...;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ải Đáp 1001 Câu Hỏi Về Hồ Tây Hà Nội - Klook Blog">
            <a:extLst>
              <a:ext uri="{FF2B5EF4-FFF2-40B4-BE49-F238E27FC236}">
                <a16:creationId xmlns:a16="http://schemas.microsoft.com/office/drawing/2014/main" id="{40B2D263-7A99-2146-1444-15C0977F2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024063"/>
            <a:ext cx="61912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ìm hiểu về Hồ Hoàn Kiếm (Hồ Gươm) ở Hà Nội - Vntrip.vn">
            <a:extLst>
              <a:ext uri="{FF2B5EF4-FFF2-40B4-BE49-F238E27FC236}">
                <a16:creationId xmlns:a16="http://schemas.microsoft.com/office/drawing/2014/main" id="{D6725FC7-43B4-5EE7-0426-E652DFD4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62164"/>
            <a:ext cx="5172075" cy="32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1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885824" y="438149"/>
            <a:ext cx="10715626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Sông: sông Hương, sông Đồng Nai, sông Hồng, sông Bạch Đằng,...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ông Hương - thuathienhue.gov.vn/vi-vn">
            <a:extLst>
              <a:ext uri="{FF2B5EF4-FFF2-40B4-BE49-F238E27FC236}">
                <a16:creationId xmlns:a16="http://schemas.microsoft.com/office/drawing/2014/main" id="{218A3574-A624-0A1D-D83C-5D67D14DA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28839"/>
            <a:ext cx="5715000" cy="36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ìm hướng phát triển đột phá vùng đồng bằng sông Hồng">
            <a:extLst>
              <a:ext uri="{FF2B5EF4-FFF2-40B4-BE49-F238E27FC236}">
                <a16:creationId xmlns:a16="http://schemas.microsoft.com/office/drawing/2014/main" id="{D45EC402-6C54-7376-DE24-64EEDB51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157411"/>
            <a:ext cx="567690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3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553275" y="660951"/>
            <a:ext cx="11188150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Núi: núi Bà Đen, núi Lang-biang, núi Yên Tử, núi Phan-xi-păng,...;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hinh phục đỉnh Phan-Xi-Păng với bí kíp truyền đời của dân phượt - ChuduInfo">
            <a:extLst>
              <a:ext uri="{FF2B5EF4-FFF2-40B4-BE49-F238E27FC236}">
                <a16:creationId xmlns:a16="http://schemas.microsoft.com/office/drawing/2014/main" id="{B6C36E25-A2A9-DD6E-1152-2691A803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06" y="2228851"/>
            <a:ext cx="6103557" cy="37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hám phá chùa Yên Tử Quảng Ninh - Nơi tìm về chốn an yên">
            <a:extLst>
              <a:ext uri="{FF2B5EF4-FFF2-40B4-BE49-F238E27FC236}">
                <a16:creationId xmlns:a16="http://schemas.microsoft.com/office/drawing/2014/main" id="{7486A3BD-0E53-E29F-7042-DCC378637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152650"/>
            <a:ext cx="50927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3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CC4BE-8753-3B1B-C189-169FD859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341" y="179325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1258957" y="536712"/>
            <a:ext cx="9607826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nguyên: cao nguyên Mộc Châu, cao nguyên Lâm Viên, cao nguyên Pleiku,...; </a:t>
            </a:r>
          </a:p>
        </p:txBody>
      </p:sp>
      <p:pic>
        <p:nvPicPr>
          <p:cNvPr id="4104" name="Picture 8" descr="Cẩm nang du lịch Mộc Châu - cao nguyên xanh của Sơn La">
            <a:extLst>
              <a:ext uri="{FF2B5EF4-FFF2-40B4-BE49-F238E27FC236}">
                <a16:creationId xmlns:a16="http://schemas.microsoft.com/office/drawing/2014/main" id="{377CC9FF-D74F-69C0-42FB-6EBF4A17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885949"/>
            <a:ext cx="52959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o nguyên Lâm Viên - Chốn thiên đường giữa đất trời Đà Lạt">
            <a:extLst>
              <a:ext uri="{FF2B5EF4-FFF2-40B4-BE49-F238E27FC236}">
                <a16:creationId xmlns:a16="http://schemas.microsoft.com/office/drawing/2014/main" id="{2131F8BA-0B54-BC3D-9535-00A6623D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971675"/>
            <a:ext cx="6096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4D0E689F-892F-2CB7-2BFA-79237A6FE850}"/>
              </a:ext>
            </a:extLst>
          </p:cNvPr>
          <p:cNvSpPr/>
          <p:nvPr/>
        </p:nvSpPr>
        <p:spPr>
          <a:xfrm flipH="1">
            <a:off x="512279" y="523460"/>
            <a:ext cx="11287125" cy="809626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đồng bằng châu thổ Sông Hồng, đồng bằng sông Cửu Long,...</a:t>
            </a:r>
          </a:p>
        </p:txBody>
      </p:sp>
      <p:pic>
        <p:nvPicPr>
          <p:cNvPr id="6146" name="Picture 2" descr="Châu thổ sông Hồng và những nét riêng của nông dân trong khu vực">
            <a:extLst>
              <a:ext uri="{FF2B5EF4-FFF2-40B4-BE49-F238E27FC236}">
                <a16:creationId xmlns:a16="http://schemas.microsoft.com/office/drawing/2014/main" id="{49796DEE-144E-D9F4-802E-793231350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247901"/>
            <a:ext cx="6001477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0C759315-7DC3-68BA-50F8-0AFA54E1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038350"/>
            <a:ext cx="50292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B629C6-9F0C-F2CC-AC1A-0F7944A4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4" y="1369248"/>
            <a:ext cx="11039475" cy="40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9FC5B-EF85-12A0-B283-88F883EE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950" y="1850819"/>
            <a:ext cx="6236749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1">
            <a:extLst>
              <a:ext uri="{FF2B5EF4-FFF2-40B4-BE49-F238E27FC236}">
                <a16:creationId xmlns:a16="http://schemas.microsoft.com/office/drawing/2014/main" id="{928F014F-F5D7-F43D-F386-471E419050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id="{2D5E7816-638E-AFD1-CC94-63E687211B69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 vào hình và cho biết đâu là biển, hồ, sông, suối, núi, đồi, cao nguyên, đồng bằng.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1AE9C841-15FE-1BB1-0A68-BBF90228F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53EBF58-7A21-1220-9F12-C9E6E117D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013" y="1495426"/>
            <a:ext cx="8396487" cy="5095876"/>
          </a:xfrm>
          <a:prstGeom prst="rect">
            <a:avLst/>
          </a:prstGeom>
        </p:spPr>
      </p:pic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104894F7-1557-50A4-58CC-413A2BDEC484}"/>
              </a:ext>
            </a:extLst>
          </p:cNvPr>
          <p:cNvSpPr/>
          <p:nvPr/>
        </p:nvSpPr>
        <p:spPr>
          <a:xfrm flipH="1">
            <a:off x="3743323" y="3505200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CB3A966F-B293-C2D4-8CDC-22AB688BF5DE}"/>
              </a:ext>
            </a:extLst>
          </p:cNvPr>
          <p:cNvSpPr/>
          <p:nvPr/>
        </p:nvSpPr>
        <p:spPr>
          <a:xfrm flipH="1">
            <a:off x="8172448" y="3495675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4979378-6D61-0CCF-0610-3C970ED0C41B}"/>
              </a:ext>
            </a:extLst>
          </p:cNvPr>
          <p:cNvSpPr/>
          <p:nvPr/>
        </p:nvSpPr>
        <p:spPr>
          <a:xfrm flipH="1">
            <a:off x="3924298" y="6181725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40826D80-E652-D29B-5920-D2613AE7CECE}"/>
              </a:ext>
            </a:extLst>
          </p:cNvPr>
          <p:cNvSpPr/>
          <p:nvPr/>
        </p:nvSpPr>
        <p:spPr>
          <a:xfrm flipH="1">
            <a:off x="8267698" y="6096000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1">
            <a:extLst>
              <a:ext uri="{FF2B5EF4-FFF2-40B4-BE49-F238E27FC236}">
                <a16:creationId xmlns:a16="http://schemas.microsoft.com/office/drawing/2014/main" id="{928F014F-F5D7-F43D-F386-471E419050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id="{2D5E7816-638E-AFD1-CC94-63E687211B69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 vào hình và cho biết đâu là biển, hồ, sông, suối, núi, đồi, cao nguyên, đồng bằng.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1AE9C841-15FE-1BB1-0A68-BBF90228F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48A17A-E5A9-2952-E651-E1A5CF026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7" y="1500187"/>
            <a:ext cx="7929563" cy="4992688"/>
          </a:xfrm>
          <a:prstGeom prst="rect">
            <a:avLst/>
          </a:prstGeom>
        </p:spPr>
      </p:pic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A991ED1D-F185-621B-0C63-5D74FAEFF0AB}"/>
              </a:ext>
            </a:extLst>
          </p:cNvPr>
          <p:cNvSpPr/>
          <p:nvPr/>
        </p:nvSpPr>
        <p:spPr>
          <a:xfrm flipH="1">
            <a:off x="3914773" y="3486150"/>
            <a:ext cx="1000125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640BA986-E758-D10B-8F95-45B1FA713D74}"/>
              </a:ext>
            </a:extLst>
          </p:cNvPr>
          <p:cNvSpPr/>
          <p:nvPr/>
        </p:nvSpPr>
        <p:spPr>
          <a:xfrm flipH="1">
            <a:off x="7886699" y="3486150"/>
            <a:ext cx="1095374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1FF67F4-04FE-E655-E5FA-D3293A813F2D}"/>
              </a:ext>
            </a:extLst>
          </p:cNvPr>
          <p:cNvSpPr/>
          <p:nvPr/>
        </p:nvSpPr>
        <p:spPr>
          <a:xfrm flipH="1">
            <a:off x="3152772" y="5943600"/>
            <a:ext cx="2219327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63157113-9C63-B5DE-A305-DBCB68FDC08E}"/>
              </a:ext>
            </a:extLst>
          </p:cNvPr>
          <p:cNvSpPr/>
          <p:nvPr/>
        </p:nvSpPr>
        <p:spPr>
          <a:xfrm flipH="1">
            <a:off x="7210422" y="5953125"/>
            <a:ext cx="2219327" cy="5334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4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6A1D1-39FF-A30D-5B16-F83C6B1FE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827808" y="2274213"/>
            <a:ext cx="3408219" cy="3964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10415-6053-2117-7D1F-0AC043D9194F}"/>
              </a:ext>
            </a:extLst>
          </p:cNvPr>
          <p:cNvSpPr txBox="1"/>
          <p:nvPr/>
        </p:nvSpPr>
        <p:spPr>
          <a:xfrm>
            <a:off x="2306838" y="1085493"/>
            <a:ext cx="8427423" cy="783193"/>
          </a:xfrm>
          <a:prstGeom prst="roundRect">
            <a:avLst/>
          </a:prstGeom>
          <a:solidFill>
            <a:sysClr val="window" lastClr="FFFFFF"/>
          </a:solidFill>
          <a:ln w="76200">
            <a:solidFill>
              <a:srgbClr val="00B05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Arial" panose="020B0604020202020204"/>
              </a:rPr>
              <a:t>Nơi em ở có những dạng địa hình nào?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22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15F27-74C6-30EA-3DDF-E6428D228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607" y="188358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95E1FD92-31B9-4273-BECA-D837FFFC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C5162158-224F-45C1-93B2-96D812460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0" b="-6"/>
          <a:stretch/>
        </p:blipFill>
        <p:spPr bwMode="auto">
          <a:xfrm>
            <a:off x="561862" y="883463"/>
            <a:ext cx="3719192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E4E6FE32-A39C-A317-1318-B0D71665E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14526" b="-6"/>
          <a:stretch/>
        </p:blipFill>
        <p:spPr bwMode="auto">
          <a:xfrm>
            <a:off x="4416141" y="883463"/>
            <a:ext cx="3721608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E90FC825-D82A-713A-5BB1-DF5E22794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r="7917"/>
          <a:stretch/>
        </p:blipFill>
        <p:spPr bwMode="auto">
          <a:xfrm>
            <a:off x="556436" y="3548347"/>
            <a:ext cx="3719192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ự nhiên xã hội lớp 3 Bài 22 trang 118 Thực hành | Cánh diều">
            <a:extLst>
              <a:ext uri="{FF2B5EF4-FFF2-40B4-BE49-F238E27FC236}">
                <a16:creationId xmlns:a16="http://schemas.microsoft.com/office/drawing/2014/main" id="{913EB71D-C53F-BF60-BB4E-4F67A4956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14067" b="4"/>
          <a:stretch/>
        </p:blipFill>
        <p:spPr bwMode="auto">
          <a:xfrm>
            <a:off x="4416141" y="3548348"/>
            <a:ext cx="3721608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Rectangle 718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AB6FE-86EB-1D46-53D7-C0E89DB818EE}"/>
              </a:ext>
            </a:extLst>
          </p:cNvPr>
          <p:cNvSpPr txBox="1"/>
          <p:nvPr/>
        </p:nvSpPr>
        <p:spPr>
          <a:xfrm>
            <a:off x="1073426" y="103947"/>
            <a:ext cx="1045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hoặc sưu tầm một số tranh ảnh về các dạng địa hình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7183" grpId="0" animBg="1"/>
      <p:bldP spid="7185" grpId="0" animBg="1"/>
      <p:bldP spid="718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4" y="0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47" y="157163"/>
            <a:ext cx="800100" cy="762000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2" y="1641718"/>
            <a:ext cx="4386785" cy="40413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" y="2326165"/>
            <a:ext cx="956633" cy="956633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" y="4201430"/>
            <a:ext cx="956633" cy="956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2A876-6E53-48C2-9785-23B9C19E5491}"/>
              </a:ext>
            </a:extLst>
          </p:cNvPr>
          <p:cNvSpPr txBox="1"/>
          <p:nvPr/>
        </p:nvSpPr>
        <p:spPr>
          <a:xfrm>
            <a:off x="1380288" y="2421023"/>
            <a:ext cx="7525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nhớ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2FB28-8C6E-472A-AB0A-200F87D3424E}"/>
              </a:ext>
            </a:extLst>
          </p:cNvPr>
          <p:cNvSpPr txBox="1"/>
          <p:nvPr/>
        </p:nvSpPr>
        <p:spPr>
          <a:xfrm>
            <a:off x="1380288" y="4306765"/>
            <a:ext cx="7918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5C263-9B1D-1A2B-EE08-D429F7834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142" y="1209242"/>
            <a:ext cx="38347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2DA4710-19B5-1F32-DCCF-CC65A0D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13070" y="16729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Bề mặt Trái Đất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chia thành 6 châu lục và 4 đại dương.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Bề mặt Trái Đất được chia thành mấy châu lục và mấy đại dương?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01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Kể tên các châu lục trên trái đất?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Tên 4 đại dương là Bắc Băng Dương, Thái Bình Dương, Đạo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Kể tên các đại dương?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03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450</Words>
  <Application>Microsoft Office PowerPoint</Application>
  <PresentationFormat>Widescreen</PresentationFormat>
  <Paragraphs>56</Paragraphs>
  <Slides>30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等线</vt:lpstr>
      <vt:lpstr>微软雅黑</vt:lpstr>
      <vt:lpstr>Arial</vt:lpstr>
      <vt:lpstr>Calibri</vt:lpstr>
      <vt:lpstr>Times New Roman</vt:lpstr>
      <vt:lpstr>Office 主题​​</vt:lpstr>
      <vt:lpstr>Custom Design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23</cp:revision>
  <dcterms:created xsi:type="dcterms:W3CDTF">2023-04-08T03:54:02Z</dcterms:created>
  <dcterms:modified xsi:type="dcterms:W3CDTF">2023-04-21T04:01:11Z</dcterms:modified>
</cp:coreProperties>
</file>