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</p:sldMasterIdLst>
  <p:notesMasterIdLst>
    <p:notesMasterId r:id="rId24"/>
  </p:notesMasterIdLst>
  <p:sldIdLst>
    <p:sldId id="257" r:id="rId4"/>
    <p:sldId id="259" r:id="rId5"/>
    <p:sldId id="289" r:id="rId6"/>
    <p:sldId id="279" r:id="rId7"/>
    <p:sldId id="307" r:id="rId8"/>
    <p:sldId id="261" r:id="rId9"/>
    <p:sldId id="280" r:id="rId10"/>
    <p:sldId id="493" r:id="rId11"/>
    <p:sldId id="282" r:id="rId12"/>
    <p:sldId id="494" r:id="rId13"/>
    <p:sldId id="283" r:id="rId14"/>
    <p:sldId id="495" r:id="rId15"/>
    <p:sldId id="2634" r:id="rId16"/>
    <p:sldId id="2635" r:id="rId17"/>
    <p:sldId id="264" r:id="rId18"/>
    <p:sldId id="284" r:id="rId19"/>
    <p:sldId id="2636" r:id="rId20"/>
    <p:sldId id="2637" r:id="rId21"/>
    <p:sldId id="28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26C3E-0A55-42D5-8181-129BD5D9298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45040-F727-44B0-975D-B703764A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5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8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71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9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22" r:id="rId5"/>
    <p:sldLayoutId id="214748372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2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E75D-B3CA-49F7-97B2-D3EEFBAD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61" y="1709124"/>
            <a:ext cx="5834378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29A65-8570-40BC-8F3E-CA9AFA3ED5F9}"/>
              </a:ext>
            </a:extLst>
          </p:cNvPr>
          <p:cNvSpPr txBox="1"/>
          <p:nvPr/>
        </p:nvSpPr>
        <p:spPr>
          <a:xfrm>
            <a:off x="5524500" y="44196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FF062F23-13D2-43EE-8B33-41458070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E6061-76B2-E613-19F6-B2C7EDF4C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566" y="2645596"/>
            <a:ext cx="787061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2087225" cy="1285874"/>
            <a:chOff x="4377161" y="3321161"/>
            <a:chExt cx="12087225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449050" cy="968656"/>
            </a:xfrm>
            <a:custGeom>
              <a:avLst/>
              <a:gdLst>
                <a:gd name="connsiteX0" fmla="*/ 0 w 11449050"/>
                <a:gd name="connsiteY0" fmla="*/ 145301 h 871790"/>
                <a:gd name="connsiteX1" fmla="*/ 145301 w 11449050"/>
                <a:gd name="connsiteY1" fmla="*/ 0 h 871790"/>
                <a:gd name="connsiteX2" fmla="*/ 11303749 w 11449050"/>
                <a:gd name="connsiteY2" fmla="*/ 0 h 871790"/>
                <a:gd name="connsiteX3" fmla="*/ 11449050 w 11449050"/>
                <a:gd name="connsiteY3" fmla="*/ 145301 h 871790"/>
                <a:gd name="connsiteX4" fmla="*/ 11449050 w 11449050"/>
                <a:gd name="connsiteY4" fmla="*/ 726489 h 871790"/>
                <a:gd name="connsiteX5" fmla="*/ 11303749 w 11449050"/>
                <a:gd name="connsiteY5" fmla="*/ 871790 h 871790"/>
                <a:gd name="connsiteX6" fmla="*/ 145301 w 11449050"/>
                <a:gd name="connsiteY6" fmla="*/ 871790 h 871790"/>
                <a:gd name="connsiteX7" fmla="*/ 0 w 11449050"/>
                <a:gd name="connsiteY7" fmla="*/ 726489 h 871790"/>
                <a:gd name="connsiteX8" fmla="*/ 0 w 11449050"/>
                <a:gd name="connsiteY8" fmla="*/ 145301 h 87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9050" h="871790" fill="none" extrusionOk="0">
                  <a:moveTo>
                    <a:pt x="0" y="145301"/>
                  </a:moveTo>
                  <a:cubicBezTo>
                    <a:pt x="-8172" y="61635"/>
                    <a:pt x="74010" y="10196"/>
                    <a:pt x="145301" y="0"/>
                  </a:cubicBezTo>
                  <a:cubicBezTo>
                    <a:pt x="2833529" y="-61902"/>
                    <a:pt x="7932049" y="-101778"/>
                    <a:pt x="11303749" y="0"/>
                  </a:cubicBezTo>
                  <a:cubicBezTo>
                    <a:pt x="11378931" y="-1588"/>
                    <a:pt x="11451085" y="62341"/>
                    <a:pt x="11449050" y="145301"/>
                  </a:cubicBezTo>
                  <a:cubicBezTo>
                    <a:pt x="11444957" y="327596"/>
                    <a:pt x="11404455" y="562712"/>
                    <a:pt x="11449050" y="726489"/>
                  </a:cubicBezTo>
                  <a:cubicBezTo>
                    <a:pt x="11446448" y="805463"/>
                    <a:pt x="11382590" y="865285"/>
                    <a:pt x="11303749" y="871790"/>
                  </a:cubicBezTo>
                  <a:cubicBezTo>
                    <a:pt x="9078479" y="729398"/>
                    <a:pt x="3412883" y="982891"/>
                    <a:pt x="145301" y="871790"/>
                  </a:cubicBezTo>
                  <a:cubicBezTo>
                    <a:pt x="59118" y="874760"/>
                    <a:pt x="-2795" y="819480"/>
                    <a:pt x="0" y="726489"/>
                  </a:cubicBezTo>
                  <a:cubicBezTo>
                    <a:pt x="44131" y="465267"/>
                    <a:pt x="20827" y="209131"/>
                    <a:pt x="0" y="145301"/>
                  </a:cubicBezTo>
                  <a:close/>
                </a:path>
                <a:path w="11449050" h="871790" stroke="0" extrusionOk="0">
                  <a:moveTo>
                    <a:pt x="0" y="145301"/>
                  </a:moveTo>
                  <a:cubicBezTo>
                    <a:pt x="-9212" y="52879"/>
                    <a:pt x="57013" y="-13448"/>
                    <a:pt x="145301" y="0"/>
                  </a:cubicBezTo>
                  <a:cubicBezTo>
                    <a:pt x="2485114" y="-164947"/>
                    <a:pt x="10104090" y="-52288"/>
                    <a:pt x="11303749" y="0"/>
                  </a:cubicBezTo>
                  <a:cubicBezTo>
                    <a:pt x="11383436" y="-8780"/>
                    <a:pt x="11436178" y="67114"/>
                    <a:pt x="11449050" y="145301"/>
                  </a:cubicBezTo>
                  <a:cubicBezTo>
                    <a:pt x="11419984" y="251558"/>
                    <a:pt x="11491289" y="633108"/>
                    <a:pt x="11449050" y="726489"/>
                  </a:cubicBezTo>
                  <a:cubicBezTo>
                    <a:pt x="11451254" y="809583"/>
                    <a:pt x="11377489" y="859948"/>
                    <a:pt x="11303749" y="871790"/>
                  </a:cubicBezTo>
                  <a:cubicBezTo>
                    <a:pt x="7108967" y="1030331"/>
                    <a:pt x="3027313" y="729954"/>
                    <a:pt x="145301" y="871790"/>
                  </a:cubicBezTo>
                  <a:cubicBezTo>
                    <a:pt x="64562" y="880415"/>
                    <a:pt x="8010" y="803952"/>
                    <a:pt x="0" y="726489"/>
                  </a:cubicBezTo>
                  <a:cubicBezTo>
                    <a:pt x="-14917" y="480869"/>
                    <a:pt x="33894" y="230434"/>
                    <a:pt x="0" y="145301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và nói tên các đới khí hậu trên Trái Đất trong hình dưới đây.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 Trái Đất có 5 đới khí hậu.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đới nóng, 2 đới lạnh và 1 đới ôn hoà.</a:t>
            </a:r>
          </a:p>
        </p:txBody>
      </p:sp>
    </p:spTree>
    <p:extLst>
      <p:ext uri="{BB962C8B-B14F-4D97-AF65-F5344CB8AC3E}">
        <p14:creationId xmlns:p14="http://schemas.microsoft.com/office/powerpoint/2010/main" val="8061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1668123" cy="1285874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029948" cy="968656"/>
            </a:xfrm>
            <a:custGeom>
              <a:avLst/>
              <a:gdLst>
                <a:gd name="connsiteX0" fmla="*/ 0 w 11029948"/>
                <a:gd name="connsiteY0" fmla="*/ 145301 h 871790"/>
                <a:gd name="connsiteX1" fmla="*/ 145301 w 11029948"/>
                <a:gd name="connsiteY1" fmla="*/ 0 h 871790"/>
                <a:gd name="connsiteX2" fmla="*/ 10884647 w 11029948"/>
                <a:gd name="connsiteY2" fmla="*/ 0 h 871790"/>
                <a:gd name="connsiteX3" fmla="*/ 11029948 w 11029948"/>
                <a:gd name="connsiteY3" fmla="*/ 145301 h 871790"/>
                <a:gd name="connsiteX4" fmla="*/ 11029948 w 11029948"/>
                <a:gd name="connsiteY4" fmla="*/ 726489 h 871790"/>
                <a:gd name="connsiteX5" fmla="*/ 10884647 w 11029948"/>
                <a:gd name="connsiteY5" fmla="*/ 871790 h 871790"/>
                <a:gd name="connsiteX6" fmla="*/ 145301 w 11029948"/>
                <a:gd name="connsiteY6" fmla="*/ 871790 h 871790"/>
                <a:gd name="connsiteX7" fmla="*/ 0 w 11029948"/>
                <a:gd name="connsiteY7" fmla="*/ 726489 h 871790"/>
                <a:gd name="connsiteX8" fmla="*/ 0 w 11029948"/>
                <a:gd name="connsiteY8" fmla="*/ 145301 h 87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9948" h="871790" fill="none" extrusionOk="0">
                  <a:moveTo>
                    <a:pt x="0" y="145301"/>
                  </a:moveTo>
                  <a:cubicBezTo>
                    <a:pt x="-8172" y="61635"/>
                    <a:pt x="74010" y="10196"/>
                    <a:pt x="145301" y="0"/>
                  </a:cubicBezTo>
                  <a:cubicBezTo>
                    <a:pt x="2666674" y="-61902"/>
                    <a:pt x="6927887" y="-101778"/>
                    <a:pt x="10884647" y="0"/>
                  </a:cubicBezTo>
                  <a:cubicBezTo>
                    <a:pt x="10959829" y="-1588"/>
                    <a:pt x="11031983" y="62341"/>
                    <a:pt x="11029948" y="145301"/>
                  </a:cubicBezTo>
                  <a:cubicBezTo>
                    <a:pt x="11025855" y="327596"/>
                    <a:pt x="10985353" y="562712"/>
                    <a:pt x="11029948" y="726489"/>
                  </a:cubicBezTo>
                  <a:cubicBezTo>
                    <a:pt x="11027346" y="805463"/>
                    <a:pt x="10963488" y="865285"/>
                    <a:pt x="10884647" y="871790"/>
                  </a:cubicBezTo>
                  <a:cubicBezTo>
                    <a:pt x="6583083" y="729398"/>
                    <a:pt x="4836595" y="982891"/>
                    <a:pt x="145301" y="871790"/>
                  </a:cubicBezTo>
                  <a:cubicBezTo>
                    <a:pt x="59118" y="874760"/>
                    <a:pt x="-2795" y="819480"/>
                    <a:pt x="0" y="726489"/>
                  </a:cubicBezTo>
                  <a:cubicBezTo>
                    <a:pt x="44131" y="465267"/>
                    <a:pt x="20827" y="209131"/>
                    <a:pt x="0" y="145301"/>
                  </a:cubicBezTo>
                  <a:close/>
                </a:path>
                <a:path w="11029948" h="871790" stroke="0" extrusionOk="0">
                  <a:moveTo>
                    <a:pt x="0" y="145301"/>
                  </a:moveTo>
                  <a:cubicBezTo>
                    <a:pt x="-9212" y="52879"/>
                    <a:pt x="57013" y="-13448"/>
                    <a:pt x="145301" y="0"/>
                  </a:cubicBezTo>
                  <a:cubicBezTo>
                    <a:pt x="2255338" y="-164947"/>
                    <a:pt x="5934530" y="-52288"/>
                    <a:pt x="10884647" y="0"/>
                  </a:cubicBezTo>
                  <a:cubicBezTo>
                    <a:pt x="10964334" y="-8780"/>
                    <a:pt x="11017076" y="67114"/>
                    <a:pt x="11029948" y="145301"/>
                  </a:cubicBezTo>
                  <a:cubicBezTo>
                    <a:pt x="11000882" y="251558"/>
                    <a:pt x="11072187" y="633108"/>
                    <a:pt x="11029948" y="726489"/>
                  </a:cubicBezTo>
                  <a:cubicBezTo>
                    <a:pt x="11032152" y="809583"/>
                    <a:pt x="10958387" y="859948"/>
                    <a:pt x="10884647" y="871790"/>
                  </a:cubicBezTo>
                  <a:cubicBezTo>
                    <a:pt x="7128631" y="1030331"/>
                    <a:pt x="4053272" y="729954"/>
                    <a:pt x="145301" y="871790"/>
                  </a:cubicBezTo>
                  <a:cubicBezTo>
                    <a:pt x="64562" y="880415"/>
                    <a:pt x="8010" y="803952"/>
                    <a:pt x="0" y="726489"/>
                  </a:cubicBezTo>
                  <a:cubicBezTo>
                    <a:pt x="-14917" y="480869"/>
                    <a:pt x="33894" y="230434"/>
                    <a:pt x="0" y="145301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nhận xét gì về vị trí của các đới khí hậu trên Trái Đất?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bán cầu đều có 3 đới khí hậu: đới nóng, đới ôn hoà và đới lạnh.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431141" y="1486010"/>
            <a:ext cx="698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  Em nào có thể suy đoán được đặc điểm của ba đới khí hậu: đới nóng, đới lạnh và đới ôn hoà không?”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23218" y="921988"/>
            <a:ext cx="724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nóng: hầu như nóng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lạnh: rất lạnh, ở hai cực nước đóng băng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hoà: có đủ bốn mùa rõ rệt.</a:t>
            </a: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5388024" y="1905780"/>
            <a:ext cx="5442517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76DA2E3A-0E4A-42C4-8E8A-BA584BBA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543050" y="-190499"/>
            <a:ext cx="9705522" cy="1062289"/>
            <a:chOff x="4377161" y="3321161"/>
            <a:chExt cx="9705522" cy="11803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5291108" y="3532827"/>
              <a:ext cx="8791575" cy="968656"/>
            </a:xfrm>
            <a:custGeom>
              <a:avLst/>
              <a:gdLst>
                <a:gd name="connsiteX0" fmla="*/ 0 w 8791575"/>
                <a:gd name="connsiteY0" fmla="*/ 145301 h 871790"/>
                <a:gd name="connsiteX1" fmla="*/ 145301 w 8791575"/>
                <a:gd name="connsiteY1" fmla="*/ 0 h 871790"/>
                <a:gd name="connsiteX2" fmla="*/ 8646274 w 8791575"/>
                <a:gd name="connsiteY2" fmla="*/ 0 h 871790"/>
                <a:gd name="connsiteX3" fmla="*/ 8791575 w 8791575"/>
                <a:gd name="connsiteY3" fmla="*/ 145301 h 871790"/>
                <a:gd name="connsiteX4" fmla="*/ 8791575 w 8791575"/>
                <a:gd name="connsiteY4" fmla="*/ 726489 h 871790"/>
                <a:gd name="connsiteX5" fmla="*/ 8646274 w 8791575"/>
                <a:gd name="connsiteY5" fmla="*/ 871790 h 871790"/>
                <a:gd name="connsiteX6" fmla="*/ 145301 w 8791575"/>
                <a:gd name="connsiteY6" fmla="*/ 871790 h 871790"/>
                <a:gd name="connsiteX7" fmla="*/ 0 w 8791575"/>
                <a:gd name="connsiteY7" fmla="*/ 726489 h 871790"/>
                <a:gd name="connsiteX8" fmla="*/ 0 w 8791575"/>
                <a:gd name="connsiteY8" fmla="*/ 145301 h 87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871790" fill="none" extrusionOk="0">
                  <a:moveTo>
                    <a:pt x="0" y="145301"/>
                  </a:moveTo>
                  <a:cubicBezTo>
                    <a:pt x="-8172" y="61635"/>
                    <a:pt x="74010" y="10196"/>
                    <a:pt x="145301" y="0"/>
                  </a:cubicBezTo>
                  <a:cubicBezTo>
                    <a:pt x="2274499" y="-61902"/>
                    <a:pt x="6034414" y="-101778"/>
                    <a:pt x="8646274" y="0"/>
                  </a:cubicBezTo>
                  <a:cubicBezTo>
                    <a:pt x="8721456" y="-1588"/>
                    <a:pt x="8793610" y="62341"/>
                    <a:pt x="8791575" y="145301"/>
                  </a:cubicBezTo>
                  <a:cubicBezTo>
                    <a:pt x="8787482" y="327596"/>
                    <a:pt x="8746980" y="562712"/>
                    <a:pt x="8791575" y="726489"/>
                  </a:cubicBezTo>
                  <a:cubicBezTo>
                    <a:pt x="8788973" y="805463"/>
                    <a:pt x="8725115" y="865285"/>
                    <a:pt x="8646274" y="871790"/>
                  </a:cubicBezTo>
                  <a:cubicBezTo>
                    <a:pt x="5752152" y="729398"/>
                    <a:pt x="1455190" y="982891"/>
                    <a:pt x="145301" y="871790"/>
                  </a:cubicBezTo>
                  <a:cubicBezTo>
                    <a:pt x="59118" y="874760"/>
                    <a:pt x="-2795" y="819480"/>
                    <a:pt x="0" y="726489"/>
                  </a:cubicBezTo>
                  <a:cubicBezTo>
                    <a:pt x="44131" y="465267"/>
                    <a:pt x="20827" y="209131"/>
                    <a:pt x="0" y="145301"/>
                  </a:cubicBezTo>
                  <a:close/>
                </a:path>
                <a:path w="8791575" h="871790" stroke="0" extrusionOk="0">
                  <a:moveTo>
                    <a:pt x="0" y="145301"/>
                  </a:moveTo>
                  <a:cubicBezTo>
                    <a:pt x="-9212" y="52879"/>
                    <a:pt x="57013" y="-13448"/>
                    <a:pt x="145301" y="0"/>
                  </a:cubicBezTo>
                  <a:cubicBezTo>
                    <a:pt x="1491466" y="-164947"/>
                    <a:pt x="7788919" y="-52288"/>
                    <a:pt x="8646274" y="0"/>
                  </a:cubicBezTo>
                  <a:cubicBezTo>
                    <a:pt x="8725961" y="-8780"/>
                    <a:pt x="8778703" y="67114"/>
                    <a:pt x="8791575" y="145301"/>
                  </a:cubicBezTo>
                  <a:cubicBezTo>
                    <a:pt x="8762509" y="251558"/>
                    <a:pt x="8833814" y="633108"/>
                    <a:pt x="8791575" y="726489"/>
                  </a:cubicBezTo>
                  <a:cubicBezTo>
                    <a:pt x="8793779" y="809583"/>
                    <a:pt x="8720014" y="859948"/>
                    <a:pt x="8646274" y="871790"/>
                  </a:cubicBezTo>
                  <a:cubicBezTo>
                    <a:pt x="6413906" y="1030331"/>
                    <a:pt x="2197390" y="729954"/>
                    <a:pt x="145301" y="871790"/>
                  </a:cubicBezTo>
                  <a:cubicBezTo>
                    <a:pt x="64562" y="880415"/>
                    <a:pt x="8010" y="803952"/>
                    <a:pt x="0" y="726489"/>
                  </a:cubicBezTo>
                  <a:cubicBezTo>
                    <a:pt x="-14917" y="480869"/>
                    <a:pt x="33894" y="230434"/>
                    <a:pt x="0" y="145301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5DA95C-5300-B7FB-8AF1-685A8F473DF9}"/>
              </a:ext>
            </a:extLst>
          </p:cNvPr>
          <p:cNvSpPr txBox="1"/>
          <p:nvPr/>
        </p:nvSpPr>
        <p:spPr>
          <a:xfrm>
            <a:off x="4276725" y="1240530"/>
            <a:ext cx="7658099" cy="3539430"/>
          </a:xfrm>
          <a:custGeom>
            <a:avLst/>
            <a:gdLst>
              <a:gd name="connsiteX0" fmla="*/ 0 w 7658099"/>
              <a:gd name="connsiteY0" fmla="*/ 652674 h 3915966"/>
              <a:gd name="connsiteX1" fmla="*/ 652674 w 7658099"/>
              <a:gd name="connsiteY1" fmla="*/ 0 h 3915966"/>
              <a:gd name="connsiteX2" fmla="*/ 1103142 w 7658099"/>
              <a:gd name="connsiteY2" fmla="*/ 0 h 3915966"/>
              <a:gd name="connsiteX3" fmla="*/ 1553610 w 7658099"/>
              <a:gd name="connsiteY3" fmla="*/ 0 h 3915966"/>
              <a:gd name="connsiteX4" fmla="*/ 1940550 w 7658099"/>
              <a:gd name="connsiteY4" fmla="*/ 0 h 3915966"/>
              <a:gd name="connsiteX5" fmla="*/ 2327490 w 7658099"/>
              <a:gd name="connsiteY5" fmla="*/ 0 h 3915966"/>
              <a:gd name="connsiteX6" fmla="*/ 2841485 w 7658099"/>
              <a:gd name="connsiteY6" fmla="*/ 0 h 3915966"/>
              <a:gd name="connsiteX7" fmla="*/ 3419008 w 7658099"/>
              <a:gd name="connsiteY7" fmla="*/ 0 h 3915966"/>
              <a:gd name="connsiteX8" fmla="*/ 3996531 w 7658099"/>
              <a:gd name="connsiteY8" fmla="*/ 0 h 3915966"/>
              <a:gd name="connsiteX9" fmla="*/ 4574054 w 7658099"/>
              <a:gd name="connsiteY9" fmla="*/ 0 h 3915966"/>
              <a:gd name="connsiteX10" fmla="*/ 4960994 w 7658099"/>
              <a:gd name="connsiteY10" fmla="*/ 0 h 3915966"/>
              <a:gd name="connsiteX11" fmla="*/ 5347935 w 7658099"/>
              <a:gd name="connsiteY11" fmla="*/ 0 h 3915966"/>
              <a:gd name="connsiteX12" fmla="*/ 5925457 w 7658099"/>
              <a:gd name="connsiteY12" fmla="*/ 0 h 3915966"/>
              <a:gd name="connsiteX13" fmla="*/ 7005425 w 7658099"/>
              <a:gd name="connsiteY13" fmla="*/ 0 h 3915966"/>
              <a:gd name="connsiteX14" fmla="*/ 7658099 w 7658099"/>
              <a:gd name="connsiteY14" fmla="*/ 652674 h 3915966"/>
              <a:gd name="connsiteX15" fmla="*/ 7658099 w 7658099"/>
              <a:gd name="connsiteY15" fmla="*/ 1122585 h 3915966"/>
              <a:gd name="connsiteX16" fmla="*/ 7658099 w 7658099"/>
              <a:gd name="connsiteY16" fmla="*/ 1696921 h 3915966"/>
              <a:gd name="connsiteX17" fmla="*/ 7658099 w 7658099"/>
              <a:gd name="connsiteY17" fmla="*/ 2166832 h 3915966"/>
              <a:gd name="connsiteX18" fmla="*/ 7658099 w 7658099"/>
              <a:gd name="connsiteY18" fmla="*/ 2688956 h 3915966"/>
              <a:gd name="connsiteX19" fmla="*/ 7658099 w 7658099"/>
              <a:gd name="connsiteY19" fmla="*/ 3263292 h 3915966"/>
              <a:gd name="connsiteX20" fmla="*/ 7005425 w 7658099"/>
              <a:gd name="connsiteY20" fmla="*/ 3915966 h 3915966"/>
              <a:gd name="connsiteX21" fmla="*/ 6427902 w 7658099"/>
              <a:gd name="connsiteY21" fmla="*/ 3915966 h 3915966"/>
              <a:gd name="connsiteX22" fmla="*/ 5786852 w 7658099"/>
              <a:gd name="connsiteY22" fmla="*/ 3915966 h 3915966"/>
              <a:gd name="connsiteX23" fmla="*/ 5209329 w 7658099"/>
              <a:gd name="connsiteY23" fmla="*/ 3915966 h 3915966"/>
              <a:gd name="connsiteX24" fmla="*/ 4695334 w 7658099"/>
              <a:gd name="connsiteY24" fmla="*/ 3915966 h 3915966"/>
              <a:gd name="connsiteX25" fmla="*/ 3990756 w 7658099"/>
              <a:gd name="connsiteY25" fmla="*/ 3915966 h 3915966"/>
              <a:gd name="connsiteX26" fmla="*/ 3540288 w 7658099"/>
              <a:gd name="connsiteY26" fmla="*/ 3915966 h 3915966"/>
              <a:gd name="connsiteX27" fmla="*/ 2899238 w 7658099"/>
              <a:gd name="connsiteY27" fmla="*/ 3915966 h 3915966"/>
              <a:gd name="connsiteX28" fmla="*/ 2512297 w 7658099"/>
              <a:gd name="connsiteY28" fmla="*/ 3915966 h 3915966"/>
              <a:gd name="connsiteX29" fmla="*/ 2125357 w 7658099"/>
              <a:gd name="connsiteY29" fmla="*/ 3915966 h 3915966"/>
              <a:gd name="connsiteX30" fmla="*/ 1420779 w 7658099"/>
              <a:gd name="connsiteY30" fmla="*/ 3915966 h 3915966"/>
              <a:gd name="connsiteX31" fmla="*/ 652674 w 7658099"/>
              <a:gd name="connsiteY31" fmla="*/ 3915966 h 3915966"/>
              <a:gd name="connsiteX32" fmla="*/ 0 w 7658099"/>
              <a:gd name="connsiteY32" fmla="*/ 3263292 h 3915966"/>
              <a:gd name="connsiteX33" fmla="*/ 0 w 7658099"/>
              <a:gd name="connsiteY33" fmla="*/ 2819487 h 3915966"/>
              <a:gd name="connsiteX34" fmla="*/ 0 w 7658099"/>
              <a:gd name="connsiteY34" fmla="*/ 2323470 h 3915966"/>
              <a:gd name="connsiteX35" fmla="*/ 0 w 7658099"/>
              <a:gd name="connsiteY35" fmla="*/ 1879664 h 3915966"/>
              <a:gd name="connsiteX36" fmla="*/ 0 w 7658099"/>
              <a:gd name="connsiteY36" fmla="*/ 1305329 h 3915966"/>
              <a:gd name="connsiteX37" fmla="*/ 0 w 7658099"/>
              <a:gd name="connsiteY37" fmla="*/ 652674 h 391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658099" h="3915966" fill="none" extrusionOk="0">
                <a:moveTo>
                  <a:pt x="0" y="652674"/>
                </a:moveTo>
                <a:cubicBezTo>
                  <a:pt x="-7884" y="344866"/>
                  <a:pt x="259170" y="67836"/>
                  <a:pt x="652674" y="0"/>
                </a:cubicBezTo>
                <a:cubicBezTo>
                  <a:pt x="745817" y="-27189"/>
                  <a:pt x="883231" y="39973"/>
                  <a:pt x="1103142" y="0"/>
                </a:cubicBezTo>
                <a:cubicBezTo>
                  <a:pt x="1323053" y="-39973"/>
                  <a:pt x="1460354" y="46222"/>
                  <a:pt x="1553610" y="0"/>
                </a:cubicBezTo>
                <a:cubicBezTo>
                  <a:pt x="1646866" y="-46222"/>
                  <a:pt x="1821853" y="4332"/>
                  <a:pt x="1940550" y="0"/>
                </a:cubicBezTo>
                <a:cubicBezTo>
                  <a:pt x="2059247" y="-4332"/>
                  <a:pt x="2136535" y="11054"/>
                  <a:pt x="2327490" y="0"/>
                </a:cubicBezTo>
                <a:cubicBezTo>
                  <a:pt x="2518445" y="-11054"/>
                  <a:pt x="2637642" y="36935"/>
                  <a:pt x="2841485" y="0"/>
                </a:cubicBezTo>
                <a:cubicBezTo>
                  <a:pt x="3045329" y="-36935"/>
                  <a:pt x="3226171" y="58270"/>
                  <a:pt x="3419008" y="0"/>
                </a:cubicBezTo>
                <a:cubicBezTo>
                  <a:pt x="3611845" y="-58270"/>
                  <a:pt x="3862666" y="28546"/>
                  <a:pt x="3996531" y="0"/>
                </a:cubicBezTo>
                <a:cubicBezTo>
                  <a:pt x="4130396" y="-28546"/>
                  <a:pt x="4381358" y="49008"/>
                  <a:pt x="4574054" y="0"/>
                </a:cubicBezTo>
                <a:cubicBezTo>
                  <a:pt x="4766750" y="-49008"/>
                  <a:pt x="4813040" y="41157"/>
                  <a:pt x="4960994" y="0"/>
                </a:cubicBezTo>
                <a:cubicBezTo>
                  <a:pt x="5108948" y="-41157"/>
                  <a:pt x="5211550" y="30918"/>
                  <a:pt x="5347935" y="0"/>
                </a:cubicBezTo>
                <a:cubicBezTo>
                  <a:pt x="5484320" y="-30918"/>
                  <a:pt x="5736588" y="35762"/>
                  <a:pt x="5925457" y="0"/>
                </a:cubicBezTo>
                <a:cubicBezTo>
                  <a:pt x="6114326" y="-35762"/>
                  <a:pt x="6688059" y="38559"/>
                  <a:pt x="7005425" y="0"/>
                </a:cubicBezTo>
                <a:cubicBezTo>
                  <a:pt x="7404195" y="-6830"/>
                  <a:pt x="7636350" y="342983"/>
                  <a:pt x="7658099" y="652674"/>
                </a:cubicBezTo>
                <a:cubicBezTo>
                  <a:pt x="7706502" y="856475"/>
                  <a:pt x="7642692" y="995047"/>
                  <a:pt x="7658099" y="1122585"/>
                </a:cubicBezTo>
                <a:cubicBezTo>
                  <a:pt x="7673506" y="1250123"/>
                  <a:pt x="7644422" y="1574560"/>
                  <a:pt x="7658099" y="1696921"/>
                </a:cubicBezTo>
                <a:cubicBezTo>
                  <a:pt x="7671776" y="1819282"/>
                  <a:pt x="7602271" y="2031974"/>
                  <a:pt x="7658099" y="2166832"/>
                </a:cubicBezTo>
                <a:cubicBezTo>
                  <a:pt x="7713927" y="2301690"/>
                  <a:pt x="7654643" y="2554963"/>
                  <a:pt x="7658099" y="2688956"/>
                </a:cubicBezTo>
                <a:cubicBezTo>
                  <a:pt x="7661555" y="2822949"/>
                  <a:pt x="7630065" y="2980620"/>
                  <a:pt x="7658099" y="3263292"/>
                </a:cubicBezTo>
                <a:cubicBezTo>
                  <a:pt x="7702585" y="3571055"/>
                  <a:pt x="7297727" y="3903235"/>
                  <a:pt x="7005425" y="3915966"/>
                </a:cubicBezTo>
                <a:cubicBezTo>
                  <a:pt x="6740320" y="3944392"/>
                  <a:pt x="6610171" y="3898666"/>
                  <a:pt x="6427902" y="3915966"/>
                </a:cubicBezTo>
                <a:cubicBezTo>
                  <a:pt x="6245633" y="3933266"/>
                  <a:pt x="5997543" y="3857676"/>
                  <a:pt x="5786852" y="3915966"/>
                </a:cubicBezTo>
                <a:cubicBezTo>
                  <a:pt x="5576161" y="3974256"/>
                  <a:pt x="5432412" y="3908442"/>
                  <a:pt x="5209329" y="3915966"/>
                </a:cubicBezTo>
                <a:cubicBezTo>
                  <a:pt x="4986246" y="3923490"/>
                  <a:pt x="4855279" y="3884589"/>
                  <a:pt x="4695334" y="3915966"/>
                </a:cubicBezTo>
                <a:cubicBezTo>
                  <a:pt x="4535389" y="3947343"/>
                  <a:pt x="4235695" y="3855875"/>
                  <a:pt x="3990756" y="3915966"/>
                </a:cubicBezTo>
                <a:cubicBezTo>
                  <a:pt x="3745817" y="3976057"/>
                  <a:pt x="3675444" y="3866188"/>
                  <a:pt x="3540288" y="3915966"/>
                </a:cubicBezTo>
                <a:cubicBezTo>
                  <a:pt x="3405132" y="3965744"/>
                  <a:pt x="3074417" y="3911746"/>
                  <a:pt x="2899238" y="3915966"/>
                </a:cubicBezTo>
                <a:cubicBezTo>
                  <a:pt x="2724059" y="3920186"/>
                  <a:pt x="2703538" y="3902398"/>
                  <a:pt x="2512297" y="3915966"/>
                </a:cubicBezTo>
                <a:cubicBezTo>
                  <a:pt x="2321056" y="3929534"/>
                  <a:pt x="2212225" y="3872541"/>
                  <a:pt x="2125357" y="3915966"/>
                </a:cubicBezTo>
                <a:cubicBezTo>
                  <a:pt x="2038489" y="3959391"/>
                  <a:pt x="1602006" y="3844107"/>
                  <a:pt x="1420779" y="3915966"/>
                </a:cubicBezTo>
                <a:cubicBezTo>
                  <a:pt x="1239552" y="3987825"/>
                  <a:pt x="872453" y="3902015"/>
                  <a:pt x="652674" y="3915966"/>
                </a:cubicBezTo>
                <a:cubicBezTo>
                  <a:pt x="313103" y="3946739"/>
                  <a:pt x="-9116" y="3578609"/>
                  <a:pt x="0" y="3263292"/>
                </a:cubicBezTo>
                <a:cubicBezTo>
                  <a:pt x="-19222" y="3092267"/>
                  <a:pt x="1717" y="2958885"/>
                  <a:pt x="0" y="2819487"/>
                </a:cubicBezTo>
                <a:cubicBezTo>
                  <a:pt x="-1717" y="2680089"/>
                  <a:pt x="53551" y="2480271"/>
                  <a:pt x="0" y="2323470"/>
                </a:cubicBezTo>
                <a:cubicBezTo>
                  <a:pt x="-53551" y="2166669"/>
                  <a:pt x="29182" y="1984922"/>
                  <a:pt x="0" y="1879664"/>
                </a:cubicBezTo>
                <a:cubicBezTo>
                  <a:pt x="-29182" y="1774406"/>
                  <a:pt x="23846" y="1449449"/>
                  <a:pt x="0" y="1305329"/>
                </a:cubicBezTo>
                <a:cubicBezTo>
                  <a:pt x="-23846" y="1161209"/>
                  <a:pt x="32366" y="836993"/>
                  <a:pt x="0" y="652674"/>
                </a:cubicBezTo>
                <a:close/>
              </a:path>
              <a:path w="7658099" h="3915966" stroke="0" extrusionOk="0">
                <a:moveTo>
                  <a:pt x="0" y="652674"/>
                </a:moveTo>
                <a:cubicBezTo>
                  <a:pt x="4167" y="279900"/>
                  <a:pt x="228590" y="31226"/>
                  <a:pt x="652674" y="0"/>
                </a:cubicBezTo>
                <a:cubicBezTo>
                  <a:pt x="853345" y="-72193"/>
                  <a:pt x="1191792" y="34431"/>
                  <a:pt x="1357252" y="0"/>
                </a:cubicBezTo>
                <a:cubicBezTo>
                  <a:pt x="1522712" y="-34431"/>
                  <a:pt x="1596704" y="10518"/>
                  <a:pt x="1807720" y="0"/>
                </a:cubicBezTo>
                <a:cubicBezTo>
                  <a:pt x="2018736" y="-10518"/>
                  <a:pt x="2318933" y="1602"/>
                  <a:pt x="2448770" y="0"/>
                </a:cubicBezTo>
                <a:cubicBezTo>
                  <a:pt x="2578607" y="-1602"/>
                  <a:pt x="2819540" y="27283"/>
                  <a:pt x="2962765" y="0"/>
                </a:cubicBezTo>
                <a:cubicBezTo>
                  <a:pt x="3105990" y="-27283"/>
                  <a:pt x="3324949" y="1440"/>
                  <a:pt x="3540288" y="0"/>
                </a:cubicBezTo>
                <a:cubicBezTo>
                  <a:pt x="3755627" y="-1440"/>
                  <a:pt x="3992975" y="43763"/>
                  <a:pt x="4181338" y="0"/>
                </a:cubicBezTo>
                <a:cubicBezTo>
                  <a:pt x="4369701" y="-43763"/>
                  <a:pt x="4675927" y="41841"/>
                  <a:pt x="4822389" y="0"/>
                </a:cubicBezTo>
                <a:cubicBezTo>
                  <a:pt x="4968851" y="-41841"/>
                  <a:pt x="5155276" y="27195"/>
                  <a:pt x="5272857" y="0"/>
                </a:cubicBezTo>
                <a:cubicBezTo>
                  <a:pt x="5390438" y="-27195"/>
                  <a:pt x="5559695" y="7795"/>
                  <a:pt x="5659797" y="0"/>
                </a:cubicBezTo>
                <a:cubicBezTo>
                  <a:pt x="5759899" y="-7795"/>
                  <a:pt x="6120013" y="29463"/>
                  <a:pt x="6364375" y="0"/>
                </a:cubicBezTo>
                <a:cubicBezTo>
                  <a:pt x="6608737" y="-29463"/>
                  <a:pt x="6864803" y="41082"/>
                  <a:pt x="7005425" y="0"/>
                </a:cubicBezTo>
                <a:cubicBezTo>
                  <a:pt x="7463964" y="-33320"/>
                  <a:pt x="7634701" y="296746"/>
                  <a:pt x="7658099" y="652674"/>
                </a:cubicBezTo>
                <a:cubicBezTo>
                  <a:pt x="7671419" y="790346"/>
                  <a:pt x="7589631" y="965324"/>
                  <a:pt x="7658099" y="1227010"/>
                </a:cubicBezTo>
                <a:cubicBezTo>
                  <a:pt x="7726567" y="1488696"/>
                  <a:pt x="7598776" y="1597956"/>
                  <a:pt x="7658099" y="1801346"/>
                </a:cubicBezTo>
                <a:cubicBezTo>
                  <a:pt x="7717422" y="2004736"/>
                  <a:pt x="7655947" y="2139165"/>
                  <a:pt x="7658099" y="2271257"/>
                </a:cubicBezTo>
                <a:cubicBezTo>
                  <a:pt x="7660251" y="2403349"/>
                  <a:pt x="7609731" y="2547423"/>
                  <a:pt x="7658099" y="2767275"/>
                </a:cubicBezTo>
                <a:cubicBezTo>
                  <a:pt x="7706467" y="2987127"/>
                  <a:pt x="7627663" y="3111950"/>
                  <a:pt x="7658099" y="3263292"/>
                </a:cubicBezTo>
                <a:cubicBezTo>
                  <a:pt x="7593899" y="3605186"/>
                  <a:pt x="7327419" y="3920198"/>
                  <a:pt x="7005425" y="3915966"/>
                </a:cubicBezTo>
                <a:cubicBezTo>
                  <a:pt x="6804164" y="3942246"/>
                  <a:pt x="6598671" y="3869713"/>
                  <a:pt x="6427902" y="3915966"/>
                </a:cubicBezTo>
                <a:cubicBezTo>
                  <a:pt x="6257133" y="3962219"/>
                  <a:pt x="6034720" y="3908059"/>
                  <a:pt x="5850379" y="3915966"/>
                </a:cubicBezTo>
                <a:cubicBezTo>
                  <a:pt x="5666038" y="3923873"/>
                  <a:pt x="5299407" y="3832882"/>
                  <a:pt x="5145802" y="3915966"/>
                </a:cubicBezTo>
                <a:cubicBezTo>
                  <a:pt x="4992197" y="3999050"/>
                  <a:pt x="4664336" y="3891458"/>
                  <a:pt x="4441224" y="3915966"/>
                </a:cubicBezTo>
                <a:cubicBezTo>
                  <a:pt x="4218112" y="3940474"/>
                  <a:pt x="3883994" y="3835433"/>
                  <a:pt x="3736646" y="3915966"/>
                </a:cubicBezTo>
                <a:cubicBezTo>
                  <a:pt x="3589298" y="3996499"/>
                  <a:pt x="3450746" y="3900034"/>
                  <a:pt x="3286178" y="3915966"/>
                </a:cubicBezTo>
                <a:cubicBezTo>
                  <a:pt x="3121610" y="3931898"/>
                  <a:pt x="3037315" y="3881592"/>
                  <a:pt x="2835710" y="3915966"/>
                </a:cubicBezTo>
                <a:cubicBezTo>
                  <a:pt x="2634105" y="3950340"/>
                  <a:pt x="2534211" y="3904460"/>
                  <a:pt x="2448770" y="3915966"/>
                </a:cubicBezTo>
                <a:cubicBezTo>
                  <a:pt x="2363329" y="3927472"/>
                  <a:pt x="1952312" y="3906665"/>
                  <a:pt x="1807720" y="3915966"/>
                </a:cubicBezTo>
                <a:cubicBezTo>
                  <a:pt x="1663128" y="3925267"/>
                  <a:pt x="950272" y="3901181"/>
                  <a:pt x="652674" y="3915966"/>
                </a:cubicBezTo>
                <a:cubicBezTo>
                  <a:pt x="314417" y="3921529"/>
                  <a:pt x="-11441" y="3570554"/>
                  <a:pt x="0" y="3263292"/>
                </a:cubicBezTo>
                <a:cubicBezTo>
                  <a:pt x="-11966" y="3150795"/>
                  <a:pt x="52507" y="3030879"/>
                  <a:pt x="0" y="2819487"/>
                </a:cubicBezTo>
                <a:cubicBezTo>
                  <a:pt x="-52507" y="2608096"/>
                  <a:pt x="14675" y="2513400"/>
                  <a:pt x="0" y="2323470"/>
                </a:cubicBezTo>
                <a:cubicBezTo>
                  <a:pt x="-14675" y="2133540"/>
                  <a:pt x="29101" y="1920312"/>
                  <a:pt x="0" y="1749134"/>
                </a:cubicBezTo>
                <a:cubicBezTo>
                  <a:pt x="-29101" y="1577956"/>
                  <a:pt x="62292" y="1453777"/>
                  <a:pt x="0" y="1227010"/>
                </a:cubicBezTo>
                <a:cubicBezTo>
                  <a:pt x="-62292" y="1000243"/>
                  <a:pt x="53243" y="866052"/>
                  <a:pt x="0" y="65267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7658099"/>
                      <a:gd name="connsiteY0" fmla="*/ 589917 h 3539430"/>
                      <a:gd name="connsiteX1" fmla="*/ 589917 w 7658099"/>
                      <a:gd name="connsiteY1" fmla="*/ 0 h 3539430"/>
                      <a:gd name="connsiteX2" fmla="*/ 1114068 w 7658099"/>
                      <a:gd name="connsiteY2" fmla="*/ 0 h 3539430"/>
                      <a:gd name="connsiteX3" fmla="*/ 1703001 w 7658099"/>
                      <a:gd name="connsiteY3" fmla="*/ 0 h 3539430"/>
                      <a:gd name="connsiteX4" fmla="*/ 2162369 w 7658099"/>
                      <a:gd name="connsiteY4" fmla="*/ 0 h 3539430"/>
                      <a:gd name="connsiteX5" fmla="*/ 2556954 w 7658099"/>
                      <a:gd name="connsiteY5" fmla="*/ 0 h 3539430"/>
                      <a:gd name="connsiteX6" fmla="*/ 2951539 w 7658099"/>
                      <a:gd name="connsiteY6" fmla="*/ 0 h 3539430"/>
                      <a:gd name="connsiteX7" fmla="*/ 3475690 w 7658099"/>
                      <a:gd name="connsiteY7" fmla="*/ 0 h 3539430"/>
                      <a:gd name="connsiteX8" fmla="*/ 4064623 w 7658099"/>
                      <a:gd name="connsiteY8" fmla="*/ 0 h 3539430"/>
                      <a:gd name="connsiteX9" fmla="*/ 4653556 w 7658099"/>
                      <a:gd name="connsiteY9" fmla="*/ 0 h 3539430"/>
                      <a:gd name="connsiteX10" fmla="*/ 5242489 w 7658099"/>
                      <a:gd name="connsiteY10" fmla="*/ 0 h 3539430"/>
                      <a:gd name="connsiteX11" fmla="*/ 5637074 w 7658099"/>
                      <a:gd name="connsiteY11" fmla="*/ 0 h 3539430"/>
                      <a:gd name="connsiteX12" fmla="*/ 6031660 w 7658099"/>
                      <a:gd name="connsiteY12" fmla="*/ 0 h 3539430"/>
                      <a:gd name="connsiteX13" fmla="*/ 7068182 w 7658099"/>
                      <a:gd name="connsiteY13" fmla="*/ 0 h 3539430"/>
                      <a:gd name="connsiteX14" fmla="*/ 7658099 w 7658099"/>
                      <a:gd name="connsiteY14" fmla="*/ 589917 h 3539430"/>
                      <a:gd name="connsiteX15" fmla="*/ 7658099 w 7658099"/>
                      <a:gd name="connsiteY15" fmla="*/ 1156220 h 3539430"/>
                      <a:gd name="connsiteX16" fmla="*/ 7658099 w 7658099"/>
                      <a:gd name="connsiteY16" fmla="*/ 1793311 h 3539430"/>
                      <a:gd name="connsiteX17" fmla="*/ 7658099 w 7658099"/>
                      <a:gd name="connsiteY17" fmla="*/ 2430402 h 3539430"/>
                      <a:gd name="connsiteX18" fmla="*/ 7658099 w 7658099"/>
                      <a:gd name="connsiteY18" fmla="*/ 2949513 h 3539430"/>
                      <a:gd name="connsiteX19" fmla="*/ 7068182 w 7658099"/>
                      <a:gd name="connsiteY19" fmla="*/ 3539430 h 3539430"/>
                      <a:gd name="connsiteX20" fmla="*/ 6673597 w 7658099"/>
                      <a:gd name="connsiteY20" fmla="*/ 3539430 h 3539430"/>
                      <a:gd name="connsiteX21" fmla="*/ 6149446 w 7658099"/>
                      <a:gd name="connsiteY21" fmla="*/ 3539430 h 3539430"/>
                      <a:gd name="connsiteX22" fmla="*/ 5625296 w 7658099"/>
                      <a:gd name="connsiteY22" fmla="*/ 3539430 h 3539430"/>
                      <a:gd name="connsiteX23" fmla="*/ 4971580 w 7658099"/>
                      <a:gd name="connsiteY23" fmla="*/ 3539430 h 3539430"/>
                      <a:gd name="connsiteX24" fmla="*/ 4382647 w 7658099"/>
                      <a:gd name="connsiteY24" fmla="*/ 3539430 h 3539430"/>
                      <a:gd name="connsiteX25" fmla="*/ 3858496 w 7658099"/>
                      <a:gd name="connsiteY25" fmla="*/ 3539430 h 3539430"/>
                      <a:gd name="connsiteX26" fmla="*/ 3139998 w 7658099"/>
                      <a:gd name="connsiteY26" fmla="*/ 3539430 h 3539430"/>
                      <a:gd name="connsiteX27" fmla="*/ 2680630 w 7658099"/>
                      <a:gd name="connsiteY27" fmla="*/ 3539430 h 3539430"/>
                      <a:gd name="connsiteX28" fmla="*/ 2026914 w 7658099"/>
                      <a:gd name="connsiteY28" fmla="*/ 3539430 h 3539430"/>
                      <a:gd name="connsiteX29" fmla="*/ 1632329 w 7658099"/>
                      <a:gd name="connsiteY29" fmla="*/ 3539430 h 3539430"/>
                      <a:gd name="connsiteX30" fmla="*/ 1237743 w 7658099"/>
                      <a:gd name="connsiteY30" fmla="*/ 3539430 h 3539430"/>
                      <a:gd name="connsiteX31" fmla="*/ 589917 w 7658099"/>
                      <a:gd name="connsiteY31" fmla="*/ 3539430 h 3539430"/>
                      <a:gd name="connsiteX32" fmla="*/ 0 w 7658099"/>
                      <a:gd name="connsiteY32" fmla="*/ 2949513 h 3539430"/>
                      <a:gd name="connsiteX33" fmla="*/ 0 w 7658099"/>
                      <a:gd name="connsiteY33" fmla="*/ 2312422 h 3539430"/>
                      <a:gd name="connsiteX34" fmla="*/ 0 w 7658099"/>
                      <a:gd name="connsiteY34" fmla="*/ 1769715 h 3539430"/>
                      <a:gd name="connsiteX35" fmla="*/ 0 w 7658099"/>
                      <a:gd name="connsiteY35" fmla="*/ 1203412 h 3539430"/>
                      <a:gd name="connsiteX36" fmla="*/ 0 w 7658099"/>
                      <a:gd name="connsiteY36" fmla="*/ 589917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7658099" h="3539430" fill="none" extrusionOk="0">
                        <a:moveTo>
                          <a:pt x="0" y="589917"/>
                        </a:moveTo>
                        <a:cubicBezTo>
                          <a:pt x="-59060" y="299783"/>
                          <a:pt x="201741" y="5182"/>
                          <a:pt x="589917" y="0"/>
                        </a:cubicBezTo>
                        <a:cubicBezTo>
                          <a:pt x="703930" y="-35785"/>
                          <a:pt x="872455" y="14962"/>
                          <a:pt x="1114068" y="0"/>
                        </a:cubicBezTo>
                        <a:cubicBezTo>
                          <a:pt x="1355681" y="-14962"/>
                          <a:pt x="1421938" y="12238"/>
                          <a:pt x="1703001" y="0"/>
                        </a:cubicBezTo>
                        <a:cubicBezTo>
                          <a:pt x="1984064" y="-12238"/>
                          <a:pt x="1960840" y="48969"/>
                          <a:pt x="2162369" y="0"/>
                        </a:cubicBezTo>
                        <a:cubicBezTo>
                          <a:pt x="2363898" y="-48969"/>
                          <a:pt x="2462908" y="45101"/>
                          <a:pt x="2556954" y="0"/>
                        </a:cubicBezTo>
                        <a:cubicBezTo>
                          <a:pt x="2651000" y="-45101"/>
                          <a:pt x="2800866" y="28339"/>
                          <a:pt x="2951539" y="0"/>
                        </a:cubicBezTo>
                        <a:cubicBezTo>
                          <a:pt x="3102212" y="-28339"/>
                          <a:pt x="3340674" y="26326"/>
                          <a:pt x="3475690" y="0"/>
                        </a:cubicBezTo>
                        <a:cubicBezTo>
                          <a:pt x="3610706" y="-26326"/>
                          <a:pt x="3794851" y="41322"/>
                          <a:pt x="4064623" y="0"/>
                        </a:cubicBezTo>
                        <a:cubicBezTo>
                          <a:pt x="4334395" y="-41322"/>
                          <a:pt x="4458156" y="13373"/>
                          <a:pt x="4653556" y="0"/>
                        </a:cubicBezTo>
                        <a:cubicBezTo>
                          <a:pt x="4848956" y="-13373"/>
                          <a:pt x="5082208" y="23433"/>
                          <a:pt x="5242489" y="0"/>
                        </a:cubicBezTo>
                        <a:cubicBezTo>
                          <a:pt x="5402770" y="-23433"/>
                          <a:pt x="5527329" y="40461"/>
                          <a:pt x="5637074" y="0"/>
                        </a:cubicBezTo>
                        <a:cubicBezTo>
                          <a:pt x="5746820" y="-40461"/>
                          <a:pt x="5934305" y="37168"/>
                          <a:pt x="6031660" y="0"/>
                        </a:cubicBezTo>
                        <a:cubicBezTo>
                          <a:pt x="6129015" y="-37168"/>
                          <a:pt x="6617333" y="52322"/>
                          <a:pt x="7068182" y="0"/>
                        </a:cubicBezTo>
                        <a:cubicBezTo>
                          <a:pt x="7404870" y="-33062"/>
                          <a:pt x="7683378" y="341594"/>
                          <a:pt x="7658099" y="589917"/>
                        </a:cubicBezTo>
                        <a:cubicBezTo>
                          <a:pt x="7701453" y="728533"/>
                          <a:pt x="7601535" y="967640"/>
                          <a:pt x="7658099" y="1156220"/>
                        </a:cubicBezTo>
                        <a:cubicBezTo>
                          <a:pt x="7714663" y="1344800"/>
                          <a:pt x="7649851" y="1517971"/>
                          <a:pt x="7658099" y="1793311"/>
                        </a:cubicBezTo>
                        <a:cubicBezTo>
                          <a:pt x="7666347" y="2068651"/>
                          <a:pt x="7628028" y="2141941"/>
                          <a:pt x="7658099" y="2430402"/>
                        </a:cubicBezTo>
                        <a:cubicBezTo>
                          <a:pt x="7688170" y="2718863"/>
                          <a:pt x="7608908" y="2714224"/>
                          <a:pt x="7658099" y="2949513"/>
                        </a:cubicBezTo>
                        <a:cubicBezTo>
                          <a:pt x="7654889" y="3248694"/>
                          <a:pt x="7404519" y="3585152"/>
                          <a:pt x="7068182" y="3539430"/>
                        </a:cubicBezTo>
                        <a:cubicBezTo>
                          <a:pt x="6874523" y="3566004"/>
                          <a:pt x="6774034" y="3525053"/>
                          <a:pt x="6673597" y="3539430"/>
                        </a:cubicBezTo>
                        <a:cubicBezTo>
                          <a:pt x="6573161" y="3553807"/>
                          <a:pt x="6270442" y="3526685"/>
                          <a:pt x="6149446" y="3539430"/>
                        </a:cubicBezTo>
                        <a:cubicBezTo>
                          <a:pt x="6028450" y="3552175"/>
                          <a:pt x="5821320" y="3485869"/>
                          <a:pt x="5625296" y="3539430"/>
                        </a:cubicBezTo>
                        <a:cubicBezTo>
                          <a:pt x="5429272" y="3592991"/>
                          <a:pt x="5188113" y="3533421"/>
                          <a:pt x="4971580" y="3539430"/>
                        </a:cubicBezTo>
                        <a:cubicBezTo>
                          <a:pt x="4755047" y="3545439"/>
                          <a:pt x="4607675" y="3506396"/>
                          <a:pt x="4382647" y="3539430"/>
                        </a:cubicBezTo>
                        <a:cubicBezTo>
                          <a:pt x="4157619" y="3572464"/>
                          <a:pt x="3994705" y="3499127"/>
                          <a:pt x="3858496" y="3539430"/>
                        </a:cubicBezTo>
                        <a:cubicBezTo>
                          <a:pt x="3722287" y="3579733"/>
                          <a:pt x="3297106" y="3491636"/>
                          <a:pt x="3139998" y="3539430"/>
                        </a:cubicBezTo>
                        <a:cubicBezTo>
                          <a:pt x="2982890" y="3587224"/>
                          <a:pt x="2875033" y="3496666"/>
                          <a:pt x="2680630" y="3539430"/>
                        </a:cubicBezTo>
                        <a:cubicBezTo>
                          <a:pt x="2486227" y="3582194"/>
                          <a:pt x="2252008" y="3477713"/>
                          <a:pt x="2026914" y="3539430"/>
                        </a:cubicBezTo>
                        <a:cubicBezTo>
                          <a:pt x="1801820" y="3601147"/>
                          <a:pt x="1808993" y="3517136"/>
                          <a:pt x="1632329" y="3539430"/>
                        </a:cubicBezTo>
                        <a:cubicBezTo>
                          <a:pt x="1455665" y="3561724"/>
                          <a:pt x="1342503" y="3505107"/>
                          <a:pt x="1237743" y="3539430"/>
                        </a:cubicBezTo>
                        <a:cubicBezTo>
                          <a:pt x="1132983" y="3573753"/>
                          <a:pt x="878328" y="3480907"/>
                          <a:pt x="589917" y="3539430"/>
                        </a:cubicBezTo>
                        <a:cubicBezTo>
                          <a:pt x="240217" y="3508466"/>
                          <a:pt x="-30436" y="3311111"/>
                          <a:pt x="0" y="2949513"/>
                        </a:cubicBezTo>
                        <a:cubicBezTo>
                          <a:pt x="-55179" y="2801027"/>
                          <a:pt x="40488" y="2530237"/>
                          <a:pt x="0" y="2312422"/>
                        </a:cubicBezTo>
                        <a:cubicBezTo>
                          <a:pt x="-40488" y="2094607"/>
                          <a:pt x="56574" y="1976276"/>
                          <a:pt x="0" y="1769715"/>
                        </a:cubicBezTo>
                        <a:cubicBezTo>
                          <a:pt x="-56574" y="1563154"/>
                          <a:pt x="48275" y="1332503"/>
                          <a:pt x="0" y="1203412"/>
                        </a:cubicBezTo>
                        <a:cubicBezTo>
                          <a:pt x="-48275" y="1074321"/>
                          <a:pt x="28366" y="841200"/>
                          <a:pt x="0" y="589917"/>
                        </a:cubicBezTo>
                        <a:close/>
                      </a:path>
                      <a:path w="7658099" h="3539430" stroke="0" extrusionOk="0">
                        <a:moveTo>
                          <a:pt x="0" y="589917"/>
                        </a:moveTo>
                        <a:cubicBezTo>
                          <a:pt x="5637" y="247460"/>
                          <a:pt x="191812" y="35486"/>
                          <a:pt x="589917" y="0"/>
                        </a:cubicBezTo>
                        <a:cubicBezTo>
                          <a:pt x="944585" y="-81131"/>
                          <a:pt x="983426" y="68165"/>
                          <a:pt x="1308415" y="0"/>
                        </a:cubicBezTo>
                        <a:cubicBezTo>
                          <a:pt x="1633404" y="-68165"/>
                          <a:pt x="1635396" y="6327"/>
                          <a:pt x="1767783" y="0"/>
                        </a:cubicBezTo>
                        <a:cubicBezTo>
                          <a:pt x="1900170" y="-6327"/>
                          <a:pt x="2217093" y="27603"/>
                          <a:pt x="2421499" y="0"/>
                        </a:cubicBezTo>
                        <a:cubicBezTo>
                          <a:pt x="2625905" y="-27603"/>
                          <a:pt x="2692053" y="9457"/>
                          <a:pt x="2945650" y="0"/>
                        </a:cubicBezTo>
                        <a:cubicBezTo>
                          <a:pt x="3199247" y="-9457"/>
                          <a:pt x="3367160" y="30790"/>
                          <a:pt x="3534583" y="0"/>
                        </a:cubicBezTo>
                        <a:cubicBezTo>
                          <a:pt x="3702006" y="-30790"/>
                          <a:pt x="4020553" y="20342"/>
                          <a:pt x="4188299" y="0"/>
                        </a:cubicBezTo>
                        <a:cubicBezTo>
                          <a:pt x="4356045" y="-20342"/>
                          <a:pt x="4597599" y="5823"/>
                          <a:pt x="4842015" y="0"/>
                        </a:cubicBezTo>
                        <a:cubicBezTo>
                          <a:pt x="5086431" y="-5823"/>
                          <a:pt x="5119744" y="50094"/>
                          <a:pt x="5301382" y="0"/>
                        </a:cubicBezTo>
                        <a:cubicBezTo>
                          <a:pt x="5483020" y="-50094"/>
                          <a:pt x="5611399" y="28285"/>
                          <a:pt x="5695968" y="0"/>
                        </a:cubicBezTo>
                        <a:cubicBezTo>
                          <a:pt x="5780537" y="-28285"/>
                          <a:pt x="6143189" y="6509"/>
                          <a:pt x="6414466" y="0"/>
                        </a:cubicBezTo>
                        <a:cubicBezTo>
                          <a:pt x="6685743" y="-6509"/>
                          <a:pt x="6922029" y="55334"/>
                          <a:pt x="7068182" y="0"/>
                        </a:cubicBezTo>
                        <a:cubicBezTo>
                          <a:pt x="7484882" y="-30881"/>
                          <a:pt x="7626037" y="270327"/>
                          <a:pt x="7658099" y="589917"/>
                        </a:cubicBezTo>
                        <a:cubicBezTo>
                          <a:pt x="7665947" y="830242"/>
                          <a:pt x="7611017" y="997516"/>
                          <a:pt x="7658099" y="1227008"/>
                        </a:cubicBezTo>
                        <a:cubicBezTo>
                          <a:pt x="7705181" y="1456500"/>
                          <a:pt x="7624647" y="1611907"/>
                          <a:pt x="7658099" y="1864099"/>
                        </a:cubicBezTo>
                        <a:cubicBezTo>
                          <a:pt x="7691551" y="2116291"/>
                          <a:pt x="7645403" y="2248832"/>
                          <a:pt x="7658099" y="2406806"/>
                        </a:cubicBezTo>
                        <a:cubicBezTo>
                          <a:pt x="7670795" y="2564780"/>
                          <a:pt x="7643386" y="2742872"/>
                          <a:pt x="7658099" y="2949513"/>
                        </a:cubicBezTo>
                        <a:cubicBezTo>
                          <a:pt x="7656291" y="3293101"/>
                          <a:pt x="7367476" y="3579756"/>
                          <a:pt x="7068182" y="3539430"/>
                        </a:cubicBezTo>
                        <a:cubicBezTo>
                          <a:pt x="6907403" y="3569642"/>
                          <a:pt x="6697024" y="3511929"/>
                          <a:pt x="6544031" y="3539430"/>
                        </a:cubicBezTo>
                        <a:cubicBezTo>
                          <a:pt x="6391038" y="3566931"/>
                          <a:pt x="6320588" y="3504985"/>
                          <a:pt x="6149446" y="3539430"/>
                        </a:cubicBezTo>
                        <a:cubicBezTo>
                          <a:pt x="5978304" y="3573875"/>
                          <a:pt x="5767935" y="3508434"/>
                          <a:pt x="5560513" y="3539430"/>
                        </a:cubicBezTo>
                        <a:cubicBezTo>
                          <a:pt x="5353091" y="3570426"/>
                          <a:pt x="5031013" y="3490249"/>
                          <a:pt x="4842015" y="3539430"/>
                        </a:cubicBezTo>
                        <a:cubicBezTo>
                          <a:pt x="4653017" y="3588611"/>
                          <a:pt x="4352972" y="3482855"/>
                          <a:pt x="4123516" y="3539430"/>
                        </a:cubicBezTo>
                        <a:cubicBezTo>
                          <a:pt x="3894060" y="3596005"/>
                          <a:pt x="3565273" y="3490111"/>
                          <a:pt x="3405018" y="3539430"/>
                        </a:cubicBezTo>
                        <a:cubicBezTo>
                          <a:pt x="3244763" y="3588749"/>
                          <a:pt x="3065926" y="3538016"/>
                          <a:pt x="2945650" y="3539430"/>
                        </a:cubicBezTo>
                        <a:cubicBezTo>
                          <a:pt x="2825374" y="3540844"/>
                          <a:pt x="2703454" y="3528505"/>
                          <a:pt x="2486282" y="3539430"/>
                        </a:cubicBezTo>
                        <a:cubicBezTo>
                          <a:pt x="2269110" y="3550355"/>
                          <a:pt x="2278245" y="3530666"/>
                          <a:pt x="2091697" y="3539430"/>
                        </a:cubicBezTo>
                        <a:cubicBezTo>
                          <a:pt x="1905150" y="3548194"/>
                          <a:pt x="1643727" y="3514159"/>
                          <a:pt x="1437981" y="3539430"/>
                        </a:cubicBezTo>
                        <a:cubicBezTo>
                          <a:pt x="1232235" y="3564701"/>
                          <a:pt x="783089" y="3489382"/>
                          <a:pt x="589917" y="3539430"/>
                        </a:cubicBezTo>
                        <a:cubicBezTo>
                          <a:pt x="279042" y="3543170"/>
                          <a:pt x="-11179" y="3223330"/>
                          <a:pt x="0" y="2949513"/>
                        </a:cubicBezTo>
                        <a:cubicBezTo>
                          <a:pt x="-23699" y="2817880"/>
                          <a:pt x="54495" y="2554779"/>
                          <a:pt x="0" y="2430402"/>
                        </a:cubicBezTo>
                        <a:cubicBezTo>
                          <a:pt x="-54495" y="2306025"/>
                          <a:pt x="39002" y="2052596"/>
                          <a:pt x="0" y="1864099"/>
                        </a:cubicBezTo>
                        <a:cubicBezTo>
                          <a:pt x="-39002" y="1675602"/>
                          <a:pt x="63852" y="1446006"/>
                          <a:pt x="0" y="1227008"/>
                        </a:cubicBezTo>
                        <a:cubicBezTo>
                          <a:pt x="-63852" y="1008010"/>
                          <a:pt x="2944" y="754041"/>
                          <a:pt x="0" y="58991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1" lang="en-US" altLang="zh-CN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kumimoji="1" lang="vi-VN" altLang="zh-CN" sz="32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Các đường nét đứt trên quả địa cầu là các đường chỉ ranh giới các đới khí hậu. </a:t>
            </a: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Các đới khí hậu chạy vòng quanh quả địa cầu.</a:t>
            </a:r>
            <a:endParaRPr kumimoji="1" lang="en-US" altLang="zh-CN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Có thể lấy bút dạ màu để đánh dấu vị trí các đới khí hậu tìm được. </a:t>
            </a:r>
          </a:p>
        </p:txBody>
      </p:sp>
    </p:spTree>
    <p:extLst>
      <p:ext uri="{BB962C8B-B14F-4D97-AF65-F5344CB8AC3E}">
        <p14:creationId xmlns:p14="http://schemas.microsoft.com/office/powerpoint/2010/main" val="1376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054302" y="1833209"/>
            <a:ext cx="4719562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DỤNG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71450" y="161926"/>
            <a:ext cx="12020549" cy="1095373"/>
            <a:chOff x="3005561" y="3712745"/>
            <a:chExt cx="12020549" cy="12170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3767561" y="3781254"/>
              <a:ext cx="11258549" cy="1148573"/>
            </a:xfrm>
            <a:custGeom>
              <a:avLst/>
              <a:gdLst>
                <a:gd name="connsiteX0" fmla="*/ 0 w 11258549"/>
                <a:gd name="connsiteY0" fmla="*/ 172289 h 1033715"/>
                <a:gd name="connsiteX1" fmla="*/ 172289 w 11258549"/>
                <a:gd name="connsiteY1" fmla="*/ 0 h 1033715"/>
                <a:gd name="connsiteX2" fmla="*/ 11086260 w 11258549"/>
                <a:gd name="connsiteY2" fmla="*/ 0 h 1033715"/>
                <a:gd name="connsiteX3" fmla="*/ 11258549 w 11258549"/>
                <a:gd name="connsiteY3" fmla="*/ 172289 h 1033715"/>
                <a:gd name="connsiteX4" fmla="*/ 11258549 w 11258549"/>
                <a:gd name="connsiteY4" fmla="*/ 861426 h 1033715"/>
                <a:gd name="connsiteX5" fmla="*/ 11086260 w 11258549"/>
                <a:gd name="connsiteY5" fmla="*/ 1033715 h 1033715"/>
                <a:gd name="connsiteX6" fmla="*/ 172289 w 11258549"/>
                <a:gd name="connsiteY6" fmla="*/ 1033715 h 1033715"/>
                <a:gd name="connsiteX7" fmla="*/ 0 w 11258549"/>
                <a:gd name="connsiteY7" fmla="*/ 861426 h 1033715"/>
                <a:gd name="connsiteX8" fmla="*/ 0 w 11258549"/>
                <a:gd name="connsiteY8" fmla="*/ 172289 h 103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8549" h="1033715" fill="none" extrusionOk="0">
                  <a:moveTo>
                    <a:pt x="0" y="172289"/>
                  </a:moveTo>
                  <a:cubicBezTo>
                    <a:pt x="-11145" y="72475"/>
                    <a:pt x="89238" y="13775"/>
                    <a:pt x="172289" y="0"/>
                  </a:cubicBezTo>
                  <a:cubicBezTo>
                    <a:pt x="2920461" y="-61902"/>
                    <a:pt x="8333950" y="-101778"/>
                    <a:pt x="11086260" y="0"/>
                  </a:cubicBezTo>
                  <a:cubicBezTo>
                    <a:pt x="11176244" y="-1621"/>
                    <a:pt x="11259873" y="75371"/>
                    <a:pt x="11258549" y="172289"/>
                  </a:cubicBezTo>
                  <a:cubicBezTo>
                    <a:pt x="11313275" y="468733"/>
                    <a:pt x="11312249" y="745300"/>
                    <a:pt x="11258549" y="861426"/>
                  </a:cubicBezTo>
                  <a:cubicBezTo>
                    <a:pt x="11250234" y="952508"/>
                    <a:pt x="11181168" y="1032581"/>
                    <a:pt x="11086260" y="1033715"/>
                  </a:cubicBezTo>
                  <a:cubicBezTo>
                    <a:pt x="8548871" y="891323"/>
                    <a:pt x="1528602" y="1144816"/>
                    <a:pt x="172289" y="1033715"/>
                  </a:cubicBezTo>
                  <a:cubicBezTo>
                    <a:pt x="65704" y="1039435"/>
                    <a:pt x="-3919" y="974449"/>
                    <a:pt x="0" y="861426"/>
                  </a:cubicBezTo>
                  <a:cubicBezTo>
                    <a:pt x="-52033" y="596335"/>
                    <a:pt x="51060" y="460488"/>
                    <a:pt x="0" y="172289"/>
                  </a:cubicBezTo>
                  <a:close/>
                </a:path>
                <a:path w="11258549" h="1033715" stroke="0" extrusionOk="0">
                  <a:moveTo>
                    <a:pt x="0" y="172289"/>
                  </a:moveTo>
                  <a:cubicBezTo>
                    <a:pt x="-3707" y="72237"/>
                    <a:pt x="76183" y="-1593"/>
                    <a:pt x="172289" y="0"/>
                  </a:cubicBezTo>
                  <a:cubicBezTo>
                    <a:pt x="4395074" y="-164947"/>
                    <a:pt x="8423588" y="-52288"/>
                    <a:pt x="11086260" y="0"/>
                  </a:cubicBezTo>
                  <a:cubicBezTo>
                    <a:pt x="11180958" y="-7133"/>
                    <a:pt x="11255120" y="77685"/>
                    <a:pt x="11258549" y="172289"/>
                  </a:cubicBezTo>
                  <a:cubicBezTo>
                    <a:pt x="11246939" y="318515"/>
                    <a:pt x="11213843" y="777129"/>
                    <a:pt x="11258549" y="861426"/>
                  </a:cubicBezTo>
                  <a:cubicBezTo>
                    <a:pt x="11267553" y="968204"/>
                    <a:pt x="11173049" y="1018494"/>
                    <a:pt x="11086260" y="1033715"/>
                  </a:cubicBezTo>
                  <a:cubicBezTo>
                    <a:pt x="6265388" y="1192256"/>
                    <a:pt x="5355236" y="891879"/>
                    <a:pt x="172289" y="1033715"/>
                  </a:cubicBezTo>
                  <a:cubicBezTo>
                    <a:pt x="76060" y="1052616"/>
                    <a:pt x="7050" y="954128"/>
                    <a:pt x="0" y="861426"/>
                  </a:cubicBezTo>
                  <a:cubicBezTo>
                    <a:pt x="1667" y="565696"/>
                    <a:pt x="-45054" y="467455"/>
                    <a:pt x="0" y="17228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iền đúng các từ còn thiếu đường Xích đạo, bán cầu Bắc, bán cầu Nam, đới nóng, đới ôn hoà và đới lạnh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5561" y="3712745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188213-5E69-5EE5-5643-77836528E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1" y="1844322"/>
            <a:ext cx="4668896" cy="3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DA7CCDA-47A8-425D-A1DB-5E71CBAF4AFE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483372B0-BBCB-43A9-A567-7F7A2DFBE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383E4C35-8C47-43E8-91C4-5B462D8D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80E64032-7399-4875-AF2E-830D1A22C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3515C534-A14E-4AF8-BB82-079D048B1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4993FDBF-99BF-4B43-8A4A-70575AC2C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3ECC857-E4BB-45F7-8374-666956069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C06C7D84-030C-4CF7-9A30-956202FE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A391E0D7-5C67-49F0-83D7-F02619ED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5EDD47C-5CEF-4338-AE58-0D5C20CD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673135D2-7FD8-478E-BA63-02D3FA96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B92F78E-893C-4254-86F8-EF4A0ED41B44}"/>
              </a:ext>
            </a:extLst>
          </p:cNvPr>
          <p:cNvGrpSpPr/>
          <p:nvPr/>
        </p:nvGrpSpPr>
        <p:grpSpPr>
          <a:xfrm rot="19663740">
            <a:off x="3239858" y="4150163"/>
            <a:ext cx="654790" cy="845387"/>
            <a:chOff x="10766636" y="3941730"/>
            <a:chExt cx="1047922" cy="1352954"/>
          </a:xfrm>
        </p:grpSpPr>
        <p:sp>
          <p:nvSpPr>
            <p:cNvPr id="27" name="Freeform 108">
              <a:extLst>
                <a:ext uri="{FF2B5EF4-FFF2-40B4-BE49-F238E27FC236}">
                  <a16:creationId xmlns:a16="http://schemas.microsoft.com/office/drawing/2014/main" id="{886DF282-E488-49F1-B848-27311324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09">
              <a:extLst>
                <a:ext uri="{FF2B5EF4-FFF2-40B4-BE49-F238E27FC236}">
                  <a16:creationId xmlns:a16="http://schemas.microsoft.com/office/drawing/2014/main" id="{267F8DAB-643A-469C-94E6-61324F477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0">
              <a:extLst>
                <a:ext uri="{FF2B5EF4-FFF2-40B4-BE49-F238E27FC236}">
                  <a16:creationId xmlns:a16="http://schemas.microsoft.com/office/drawing/2014/main" id="{8A6B81A0-7526-4AD4-B168-2815B6774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1">
              <a:extLst>
                <a:ext uri="{FF2B5EF4-FFF2-40B4-BE49-F238E27FC236}">
                  <a16:creationId xmlns:a16="http://schemas.microsoft.com/office/drawing/2014/main" id="{5855A489-0074-4D95-A192-673DDF0C9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id="{891A9741-2B23-4E59-A7B8-B21AD9E0D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3">
              <a:extLst>
                <a:ext uri="{FF2B5EF4-FFF2-40B4-BE49-F238E27FC236}">
                  <a16:creationId xmlns:a16="http://schemas.microsoft.com/office/drawing/2014/main" id="{F5F2254E-34A8-4F53-9C6D-95923EEDD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3D2EDC-A780-5222-70ED-A38D32339686}"/>
              </a:ext>
            </a:extLst>
          </p:cNvPr>
          <p:cNvSpPr txBox="1"/>
          <p:nvPr/>
        </p:nvSpPr>
        <p:spPr>
          <a:xfrm>
            <a:off x="3939405" y="526489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50" name="图片 9">
            <a:extLst>
              <a:ext uri="{FF2B5EF4-FFF2-40B4-BE49-F238E27FC236}">
                <a16:creationId xmlns:a16="http://schemas.microsoft.com/office/drawing/2014/main" id="{935F1A4A-5134-3366-D4A5-71D7D54F84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51" name="图片 19">
            <a:extLst>
              <a:ext uri="{FF2B5EF4-FFF2-40B4-BE49-F238E27FC236}">
                <a16:creationId xmlns:a16="http://schemas.microsoft.com/office/drawing/2014/main" id="{9E3CBD86-092A-62C2-3C7A-9A0A3DE1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52" name="组合 25">
            <a:extLst>
              <a:ext uri="{FF2B5EF4-FFF2-40B4-BE49-F238E27FC236}">
                <a16:creationId xmlns:a16="http://schemas.microsoft.com/office/drawing/2014/main" id="{1E18EC02-E66E-AB8D-E013-4B359E997D95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BFCC463-54D3-572C-D49B-3FD245A0E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45F2C962-9415-B5F2-050A-308065598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EDA97F5-2DDC-E2BD-7ECE-9197E464B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4E2D596C-2A95-A0B5-6245-4149B869F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6DF44200-7318-E65D-D93B-A831FE56A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BB420260-E8A7-A65E-2DB7-B26F8279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9" name="图片 48">
            <a:extLst>
              <a:ext uri="{FF2B5EF4-FFF2-40B4-BE49-F238E27FC236}">
                <a16:creationId xmlns:a16="http://schemas.microsoft.com/office/drawing/2014/main" id="{780FE54E-EAD9-7027-A02E-62D8A546DD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60" name="组合 2">
            <a:extLst>
              <a:ext uri="{FF2B5EF4-FFF2-40B4-BE49-F238E27FC236}">
                <a16:creationId xmlns:a16="http://schemas.microsoft.com/office/drawing/2014/main" id="{0CAD9FCC-6E5A-4563-87D6-993E1243FBAF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61" name="图片 3">
              <a:extLst>
                <a:ext uri="{FF2B5EF4-FFF2-40B4-BE49-F238E27FC236}">
                  <a16:creationId xmlns:a16="http://schemas.microsoft.com/office/drawing/2014/main" id="{F033FCAC-DAA1-115A-008C-34FED76E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47EEE44B-E692-240A-04CA-2246DD04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3" name="图片 5">
              <a:extLst>
                <a:ext uri="{FF2B5EF4-FFF2-40B4-BE49-F238E27FC236}">
                  <a16:creationId xmlns:a16="http://schemas.microsoft.com/office/drawing/2014/main" id="{F4D4EE54-BE9C-AA6E-DDC5-78DFADB6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4" name="图片 7">
              <a:extLst>
                <a:ext uri="{FF2B5EF4-FFF2-40B4-BE49-F238E27FC236}">
                  <a16:creationId xmlns:a16="http://schemas.microsoft.com/office/drawing/2014/main" id="{09462F1E-F99D-9B50-D379-678A3C12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65" name="图片 8">
              <a:extLst>
                <a:ext uri="{FF2B5EF4-FFF2-40B4-BE49-F238E27FC236}">
                  <a16:creationId xmlns:a16="http://schemas.microsoft.com/office/drawing/2014/main" id="{5DC37BB3-DD47-BBAC-CCEF-12244064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66" name="图片 9">
              <a:extLst>
                <a:ext uri="{FF2B5EF4-FFF2-40B4-BE49-F238E27FC236}">
                  <a16:creationId xmlns:a16="http://schemas.microsoft.com/office/drawing/2014/main" id="{AABFAC71-5DED-FABD-865B-100255B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67" name="图片 10">
              <a:extLst>
                <a:ext uri="{FF2B5EF4-FFF2-40B4-BE49-F238E27FC236}">
                  <a16:creationId xmlns:a16="http://schemas.microsoft.com/office/drawing/2014/main" id="{A04CAE16-1D7E-2462-69B9-379BED39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557786" y="2458059"/>
            <a:ext cx="6312947" cy="171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01DDB-5D02-4BBC-A301-CB563A2A6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67" y="1739145"/>
            <a:ext cx="8768379" cy="29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52C10-A604-62E3-948C-DAA1BA91A980}"/>
              </a:ext>
            </a:extLst>
          </p:cNvPr>
          <p:cNvSpPr txBox="1"/>
          <p:nvPr/>
        </p:nvSpPr>
        <p:spPr>
          <a:xfrm>
            <a:off x="2533649" y="1326255"/>
            <a:ext cx="7800975" cy="1077218"/>
          </a:xfrm>
          <a:custGeom>
            <a:avLst/>
            <a:gdLst>
              <a:gd name="connsiteX0" fmla="*/ 0 w 7800975"/>
              <a:gd name="connsiteY0" fmla="*/ 107833 h 646986"/>
              <a:gd name="connsiteX1" fmla="*/ 107833 w 7800975"/>
              <a:gd name="connsiteY1" fmla="*/ 0 h 646986"/>
              <a:gd name="connsiteX2" fmla="*/ 843024 w 7800975"/>
              <a:gd name="connsiteY2" fmla="*/ 0 h 646986"/>
              <a:gd name="connsiteX3" fmla="*/ 1350657 w 7800975"/>
              <a:gd name="connsiteY3" fmla="*/ 0 h 646986"/>
              <a:gd name="connsiteX4" fmla="*/ 1934142 w 7800975"/>
              <a:gd name="connsiteY4" fmla="*/ 0 h 646986"/>
              <a:gd name="connsiteX5" fmla="*/ 2517627 w 7800975"/>
              <a:gd name="connsiteY5" fmla="*/ 0 h 646986"/>
              <a:gd name="connsiteX6" fmla="*/ 2949406 w 7800975"/>
              <a:gd name="connsiteY6" fmla="*/ 0 h 646986"/>
              <a:gd name="connsiteX7" fmla="*/ 3305332 w 7800975"/>
              <a:gd name="connsiteY7" fmla="*/ 0 h 646986"/>
              <a:gd name="connsiteX8" fmla="*/ 3661259 w 7800975"/>
              <a:gd name="connsiteY8" fmla="*/ 0 h 646986"/>
              <a:gd name="connsiteX9" fmla="*/ 4168891 w 7800975"/>
              <a:gd name="connsiteY9" fmla="*/ 0 h 646986"/>
              <a:gd name="connsiteX10" fmla="*/ 4752376 w 7800975"/>
              <a:gd name="connsiteY10" fmla="*/ 0 h 646986"/>
              <a:gd name="connsiteX11" fmla="*/ 5335861 w 7800975"/>
              <a:gd name="connsiteY11" fmla="*/ 0 h 646986"/>
              <a:gd name="connsiteX12" fmla="*/ 5919347 w 7800975"/>
              <a:gd name="connsiteY12" fmla="*/ 0 h 646986"/>
              <a:gd name="connsiteX13" fmla="*/ 6275273 w 7800975"/>
              <a:gd name="connsiteY13" fmla="*/ 0 h 646986"/>
              <a:gd name="connsiteX14" fmla="*/ 6631199 w 7800975"/>
              <a:gd name="connsiteY14" fmla="*/ 0 h 646986"/>
              <a:gd name="connsiteX15" fmla="*/ 7693142 w 7800975"/>
              <a:gd name="connsiteY15" fmla="*/ 0 h 646986"/>
              <a:gd name="connsiteX16" fmla="*/ 7800975 w 7800975"/>
              <a:gd name="connsiteY16" fmla="*/ 107833 h 646986"/>
              <a:gd name="connsiteX17" fmla="*/ 7800975 w 7800975"/>
              <a:gd name="connsiteY17" fmla="*/ 539153 h 646986"/>
              <a:gd name="connsiteX18" fmla="*/ 7693142 w 7800975"/>
              <a:gd name="connsiteY18" fmla="*/ 646986 h 646986"/>
              <a:gd name="connsiteX19" fmla="*/ 7185510 w 7800975"/>
              <a:gd name="connsiteY19" fmla="*/ 646986 h 646986"/>
              <a:gd name="connsiteX20" fmla="*/ 6602024 w 7800975"/>
              <a:gd name="connsiteY20" fmla="*/ 646986 h 646986"/>
              <a:gd name="connsiteX21" fmla="*/ 5942686 w 7800975"/>
              <a:gd name="connsiteY21" fmla="*/ 646986 h 646986"/>
              <a:gd name="connsiteX22" fmla="*/ 5207495 w 7800975"/>
              <a:gd name="connsiteY22" fmla="*/ 646986 h 646986"/>
              <a:gd name="connsiteX23" fmla="*/ 4699862 w 7800975"/>
              <a:gd name="connsiteY23" fmla="*/ 646986 h 646986"/>
              <a:gd name="connsiteX24" fmla="*/ 4192230 w 7800975"/>
              <a:gd name="connsiteY24" fmla="*/ 646986 h 646986"/>
              <a:gd name="connsiteX25" fmla="*/ 3532892 w 7800975"/>
              <a:gd name="connsiteY25" fmla="*/ 646986 h 646986"/>
              <a:gd name="connsiteX26" fmla="*/ 2949406 w 7800975"/>
              <a:gd name="connsiteY26" fmla="*/ 646986 h 646986"/>
              <a:gd name="connsiteX27" fmla="*/ 2441774 w 7800975"/>
              <a:gd name="connsiteY27" fmla="*/ 646986 h 646986"/>
              <a:gd name="connsiteX28" fmla="*/ 1706583 w 7800975"/>
              <a:gd name="connsiteY28" fmla="*/ 646986 h 646986"/>
              <a:gd name="connsiteX29" fmla="*/ 1274804 w 7800975"/>
              <a:gd name="connsiteY29" fmla="*/ 646986 h 646986"/>
              <a:gd name="connsiteX30" fmla="*/ 615465 w 7800975"/>
              <a:gd name="connsiteY30" fmla="*/ 646986 h 646986"/>
              <a:gd name="connsiteX31" fmla="*/ 107833 w 7800975"/>
              <a:gd name="connsiteY31" fmla="*/ 646986 h 646986"/>
              <a:gd name="connsiteX32" fmla="*/ 0 w 7800975"/>
              <a:gd name="connsiteY32" fmla="*/ 539153 h 646986"/>
              <a:gd name="connsiteX33" fmla="*/ 0 w 7800975"/>
              <a:gd name="connsiteY33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800975" h="646986" fill="none" extrusionOk="0">
                <a:moveTo>
                  <a:pt x="0" y="107833"/>
                </a:moveTo>
                <a:cubicBezTo>
                  <a:pt x="-6005" y="64508"/>
                  <a:pt x="51448" y="3957"/>
                  <a:pt x="107833" y="0"/>
                </a:cubicBezTo>
                <a:cubicBezTo>
                  <a:pt x="378277" y="-43955"/>
                  <a:pt x="536751" y="20957"/>
                  <a:pt x="843024" y="0"/>
                </a:cubicBezTo>
                <a:cubicBezTo>
                  <a:pt x="1149297" y="-20957"/>
                  <a:pt x="1137864" y="38382"/>
                  <a:pt x="1350657" y="0"/>
                </a:cubicBezTo>
                <a:cubicBezTo>
                  <a:pt x="1563450" y="-38382"/>
                  <a:pt x="1707197" y="62501"/>
                  <a:pt x="1934142" y="0"/>
                </a:cubicBezTo>
                <a:cubicBezTo>
                  <a:pt x="2161087" y="-62501"/>
                  <a:pt x="2347106" y="51226"/>
                  <a:pt x="2517627" y="0"/>
                </a:cubicBezTo>
                <a:cubicBezTo>
                  <a:pt x="2688148" y="-51226"/>
                  <a:pt x="2833154" y="13012"/>
                  <a:pt x="2949406" y="0"/>
                </a:cubicBezTo>
                <a:cubicBezTo>
                  <a:pt x="3065658" y="-13012"/>
                  <a:pt x="3185105" y="42266"/>
                  <a:pt x="3305332" y="0"/>
                </a:cubicBezTo>
                <a:cubicBezTo>
                  <a:pt x="3425559" y="-42266"/>
                  <a:pt x="3533795" y="40319"/>
                  <a:pt x="3661259" y="0"/>
                </a:cubicBezTo>
                <a:cubicBezTo>
                  <a:pt x="3788723" y="-40319"/>
                  <a:pt x="4065969" y="52942"/>
                  <a:pt x="4168891" y="0"/>
                </a:cubicBezTo>
                <a:cubicBezTo>
                  <a:pt x="4271813" y="-52942"/>
                  <a:pt x="4622362" y="52750"/>
                  <a:pt x="4752376" y="0"/>
                </a:cubicBezTo>
                <a:cubicBezTo>
                  <a:pt x="4882391" y="-52750"/>
                  <a:pt x="5193468" y="20156"/>
                  <a:pt x="5335861" y="0"/>
                </a:cubicBezTo>
                <a:cubicBezTo>
                  <a:pt x="5478255" y="-20156"/>
                  <a:pt x="5667553" y="67050"/>
                  <a:pt x="5919347" y="0"/>
                </a:cubicBezTo>
                <a:cubicBezTo>
                  <a:pt x="6171141" y="-67050"/>
                  <a:pt x="6131294" y="32993"/>
                  <a:pt x="6275273" y="0"/>
                </a:cubicBezTo>
                <a:cubicBezTo>
                  <a:pt x="6419252" y="-32993"/>
                  <a:pt x="6480148" y="32800"/>
                  <a:pt x="6631199" y="0"/>
                </a:cubicBezTo>
                <a:cubicBezTo>
                  <a:pt x="6782250" y="-32800"/>
                  <a:pt x="7274724" y="104170"/>
                  <a:pt x="7693142" y="0"/>
                </a:cubicBezTo>
                <a:cubicBezTo>
                  <a:pt x="7754091" y="-4235"/>
                  <a:pt x="7805333" y="61636"/>
                  <a:pt x="7800975" y="107833"/>
                </a:cubicBezTo>
                <a:cubicBezTo>
                  <a:pt x="7843924" y="206428"/>
                  <a:pt x="7763988" y="392711"/>
                  <a:pt x="7800975" y="539153"/>
                </a:cubicBezTo>
                <a:cubicBezTo>
                  <a:pt x="7805848" y="599684"/>
                  <a:pt x="7739970" y="645206"/>
                  <a:pt x="7693142" y="646986"/>
                </a:cubicBezTo>
                <a:cubicBezTo>
                  <a:pt x="7515602" y="681861"/>
                  <a:pt x="7361807" y="596154"/>
                  <a:pt x="7185510" y="646986"/>
                </a:cubicBezTo>
                <a:cubicBezTo>
                  <a:pt x="7009213" y="697818"/>
                  <a:pt x="6872609" y="601766"/>
                  <a:pt x="6602024" y="646986"/>
                </a:cubicBezTo>
                <a:cubicBezTo>
                  <a:pt x="6331439" y="692206"/>
                  <a:pt x="6127453" y="608005"/>
                  <a:pt x="5942686" y="646986"/>
                </a:cubicBezTo>
                <a:cubicBezTo>
                  <a:pt x="5757919" y="685967"/>
                  <a:pt x="5470888" y="611357"/>
                  <a:pt x="5207495" y="646986"/>
                </a:cubicBezTo>
                <a:cubicBezTo>
                  <a:pt x="4944102" y="682615"/>
                  <a:pt x="4928269" y="603181"/>
                  <a:pt x="4699862" y="646986"/>
                </a:cubicBezTo>
                <a:cubicBezTo>
                  <a:pt x="4471455" y="690791"/>
                  <a:pt x="4312319" y="609646"/>
                  <a:pt x="4192230" y="646986"/>
                </a:cubicBezTo>
                <a:cubicBezTo>
                  <a:pt x="4072141" y="684326"/>
                  <a:pt x="3826354" y="605616"/>
                  <a:pt x="3532892" y="646986"/>
                </a:cubicBezTo>
                <a:cubicBezTo>
                  <a:pt x="3239430" y="688356"/>
                  <a:pt x="3074212" y="619345"/>
                  <a:pt x="2949406" y="646986"/>
                </a:cubicBezTo>
                <a:cubicBezTo>
                  <a:pt x="2824600" y="674627"/>
                  <a:pt x="2662809" y="619211"/>
                  <a:pt x="2441774" y="646986"/>
                </a:cubicBezTo>
                <a:cubicBezTo>
                  <a:pt x="2220739" y="674761"/>
                  <a:pt x="1955908" y="608436"/>
                  <a:pt x="1706583" y="646986"/>
                </a:cubicBezTo>
                <a:cubicBezTo>
                  <a:pt x="1457258" y="685536"/>
                  <a:pt x="1463267" y="610643"/>
                  <a:pt x="1274804" y="646986"/>
                </a:cubicBezTo>
                <a:cubicBezTo>
                  <a:pt x="1086341" y="683329"/>
                  <a:pt x="837597" y="578837"/>
                  <a:pt x="615465" y="646986"/>
                </a:cubicBezTo>
                <a:cubicBezTo>
                  <a:pt x="393333" y="715135"/>
                  <a:pt x="313739" y="643186"/>
                  <a:pt x="107833" y="646986"/>
                </a:cubicBezTo>
                <a:cubicBezTo>
                  <a:pt x="36852" y="633338"/>
                  <a:pt x="9010" y="602884"/>
                  <a:pt x="0" y="539153"/>
                </a:cubicBezTo>
                <a:cubicBezTo>
                  <a:pt x="-31488" y="411198"/>
                  <a:pt x="7016" y="321317"/>
                  <a:pt x="0" y="107833"/>
                </a:cubicBezTo>
                <a:close/>
              </a:path>
              <a:path w="7800975" h="646986" stroke="0" extrusionOk="0">
                <a:moveTo>
                  <a:pt x="0" y="107833"/>
                </a:moveTo>
                <a:cubicBezTo>
                  <a:pt x="2638" y="40485"/>
                  <a:pt x="33348" y="7328"/>
                  <a:pt x="107833" y="0"/>
                </a:cubicBezTo>
                <a:cubicBezTo>
                  <a:pt x="379945" y="-81103"/>
                  <a:pt x="515949" y="80875"/>
                  <a:pt x="843024" y="0"/>
                </a:cubicBezTo>
                <a:cubicBezTo>
                  <a:pt x="1170099" y="-80875"/>
                  <a:pt x="1173926" y="4649"/>
                  <a:pt x="1274804" y="0"/>
                </a:cubicBezTo>
                <a:cubicBezTo>
                  <a:pt x="1375682" y="-4649"/>
                  <a:pt x="1706767" y="71672"/>
                  <a:pt x="1934142" y="0"/>
                </a:cubicBezTo>
                <a:cubicBezTo>
                  <a:pt x="2161517" y="-71672"/>
                  <a:pt x="2304904" y="55916"/>
                  <a:pt x="2441774" y="0"/>
                </a:cubicBezTo>
                <a:cubicBezTo>
                  <a:pt x="2578644" y="-55916"/>
                  <a:pt x="2792274" y="13196"/>
                  <a:pt x="3025260" y="0"/>
                </a:cubicBezTo>
                <a:cubicBezTo>
                  <a:pt x="3258246" y="-13196"/>
                  <a:pt x="3359875" y="8142"/>
                  <a:pt x="3684598" y="0"/>
                </a:cubicBezTo>
                <a:cubicBezTo>
                  <a:pt x="4009321" y="-8142"/>
                  <a:pt x="4084913" y="66043"/>
                  <a:pt x="4343936" y="0"/>
                </a:cubicBezTo>
                <a:cubicBezTo>
                  <a:pt x="4602959" y="-66043"/>
                  <a:pt x="4659272" y="25694"/>
                  <a:pt x="4775715" y="0"/>
                </a:cubicBezTo>
                <a:cubicBezTo>
                  <a:pt x="4892158" y="-25694"/>
                  <a:pt x="4993700" y="10924"/>
                  <a:pt x="5131641" y="0"/>
                </a:cubicBezTo>
                <a:cubicBezTo>
                  <a:pt x="5269582" y="-10924"/>
                  <a:pt x="5506097" y="83969"/>
                  <a:pt x="5866833" y="0"/>
                </a:cubicBezTo>
                <a:cubicBezTo>
                  <a:pt x="6227569" y="-83969"/>
                  <a:pt x="6201305" y="9381"/>
                  <a:pt x="6298612" y="0"/>
                </a:cubicBezTo>
                <a:cubicBezTo>
                  <a:pt x="6395919" y="-9381"/>
                  <a:pt x="6763689" y="63111"/>
                  <a:pt x="7033804" y="0"/>
                </a:cubicBezTo>
                <a:cubicBezTo>
                  <a:pt x="7303919" y="-63111"/>
                  <a:pt x="7421697" y="78804"/>
                  <a:pt x="7693142" y="0"/>
                </a:cubicBezTo>
                <a:cubicBezTo>
                  <a:pt x="7763980" y="6626"/>
                  <a:pt x="7799313" y="42295"/>
                  <a:pt x="7800975" y="107833"/>
                </a:cubicBezTo>
                <a:cubicBezTo>
                  <a:pt x="7810041" y="274321"/>
                  <a:pt x="7769158" y="417923"/>
                  <a:pt x="7800975" y="539153"/>
                </a:cubicBezTo>
                <a:cubicBezTo>
                  <a:pt x="7796685" y="589487"/>
                  <a:pt x="7751387" y="653406"/>
                  <a:pt x="7693142" y="646986"/>
                </a:cubicBezTo>
                <a:cubicBezTo>
                  <a:pt x="7586122" y="660320"/>
                  <a:pt x="7490980" y="607325"/>
                  <a:pt x="7337216" y="646986"/>
                </a:cubicBezTo>
                <a:cubicBezTo>
                  <a:pt x="7183452" y="686647"/>
                  <a:pt x="6905167" y="584863"/>
                  <a:pt x="6602024" y="646986"/>
                </a:cubicBezTo>
                <a:cubicBezTo>
                  <a:pt x="6298881" y="709109"/>
                  <a:pt x="6356705" y="642613"/>
                  <a:pt x="6246098" y="646986"/>
                </a:cubicBezTo>
                <a:cubicBezTo>
                  <a:pt x="6135491" y="651359"/>
                  <a:pt x="5783663" y="637139"/>
                  <a:pt x="5662613" y="646986"/>
                </a:cubicBezTo>
                <a:cubicBezTo>
                  <a:pt x="5541564" y="656833"/>
                  <a:pt x="5224548" y="590038"/>
                  <a:pt x="4927422" y="646986"/>
                </a:cubicBezTo>
                <a:cubicBezTo>
                  <a:pt x="4630296" y="703934"/>
                  <a:pt x="4413182" y="616660"/>
                  <a:pt x="4192230" y="646986"/>
                </a:cubicBezTo>
                <a:cubicBezTo>
                  <a:pt x="3971278" y="677312"/>
                  <a:pt x="3802516" y="582670"/>
                  <a:pt x="3457039" y="646986"/>
                </a:cubicBezTo>
                <a:cubicBezTo>
                  <a:pt x="3111562" y="711302"/>
                  <a:pt x="3138133" y="624295"/>
                  <a:pt x="3025260" y="646986"/>
                </a:cubicBezTo>
                <a:cubicBezTo>
                  <a:pt x="2912387" y="669677"/>
                  <a:pt x="2725708" y="625501"/>
                  <a:pt x="2593480" y="646986"/>
                </a:cubicBezTo>
                <a:cubicBezTo>
                  <a:pt x="2461252" y="668471"/>
                  <a:pt x="2394323" y="631891"/>
                  <a:pt x="2237554" y="646986"/>
                </a:cubicBezTo>
                <a:cubicBezTo>
                  <a:pt x="2080785" y="662081"/>
                  <a:pt x="1860197" y="605448"/>
                  <a:pt x="1578216" y="646986"/>
                </a:cubicBezTo>
                <a:cubicBezTo>
                  <a:pt x="1296235" y="688524"/>
                  <a:pt x="1132899" y="605650"/>
                  <a:pt x="843024" y="646986"/>
                </a:cubicBezTo>
                <a:cubicBezTo>
                  <a:pt x="553149" y="688322"/>
                  <a:pt x="385287" y="597905"/>
                  <a:pt x="107833" y="646986"/>
                </a:cubicBezTo>
                <a:cubicBezTo>
                  <a:pt x="46671" y="649781"/>
                  <a:pt x="-1965" y="590550"/>
                  <a:pt x="0" y="539153"/>
                </a:cubicBezTo>
                <a:cubicBezTo>
                  <a:pt x="-9036" y="357122"/>
                  <a:pt x="32112" y="278145"/>
                  <a:pt x="0" y="10783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7800975"/>
                      <a:gd name="connsiteY0" fmla="*/ 179540 h 1077218"/>
                      <a:gd name="connsiteX1" fmla="*/ 179540 w 7800975"/>
                      <a:gd name="connsiteY1" fmla="*/ 0 h 1077218"/>
                      <a:gd name="connsiteX2" fmla="*/ 677575 w 7800975"/>
                      <a:gd name="connsiteY2" fmla="*/ 0 h 1077218"/>
                      <a:gd name="connsiteX3" fmla="*/ 1250028 w 7800975"/>
                      <a:gd name="connsiteY3" fmla="*/ 0 h 1077218"/>
                      <a:gd name="connsiteX4" fmla="*/ 1673644 w 7800975"/>
                      <a:gd name="connsiteY4" fmla="*/ 0 h 1077218"/>
                      <a:gd name="connsiteX5" fmla="*/ 2022840 w 7800975"/>
                      <a:gd name="connsiteY5" fmla="*/ 0 h 1077218"/>
                      <a:gd name="connsiteX6" fmla="*/ 2372037 w 7800975"/>
                      <a:gd name="connsiteY6" fmla="*/ 0 h 1077218"/>
                      <a:gd name="connsiteX7" fmla="*/ 2870071 w 7800975"/>
                      <a:gd name="connsiteY7" fmla="*/ 0 h 1077218"/>
                      <a:gd name="connsiteX8" fmla="*/ 3442525 w 7800975"/>
                      <a:gd name="connsiteY8" fmla="*/ 0 h 1077218"/>
                      <a:gd name="connsiteX9" fmla="*/ 4014978 w 7800975"/>
                      <a:gd name="connsiteY9" fmla="*/ 0 h 1077218"/>
                      <a:gd name="connsiteX10" fmla="*/ 4587432 w 7800975"/>
                      <a:gd name="connsiteY10" fmla="*/ 0 h 1077218"/>
                      <a:gd name="connsiteX11" fmla="*/ 4936628 w 7800975"/>
                      <a:gd name="connsiteY11" fmla="*/ 0 h 1077218"/>
                      <a:gd name="connsiteX12" fmla="*/ 5285825 w 7800975"/>
                      <a:gd name="connsiteY12" fmla="*/ 0 h 1077218"/>
                      <a:gd name="connsiteX13" fmla="*/ 5858278 w 7800975"/>
                      <a:gd name="connsiteY13" fmla="*/ 0 h 1077218"/>
                      <a:gd name="connsiteX14" fmla="*/ 6505151 w 7800975"/>
                      <a:gd name="connsiteY14" fmla="*/ 0 h 1077218"/>
                      <a:gd name="connsiteX15" fmla="*/ 7077604 w 7800975"/>
                      <a:gd name="connsiteY15" fmla="*/ 0 h 1077218"/>
                      <a:gd name="connsiteX16" fmla="*/ 7621435 w 7800975"/>
                      <a:gd name="connsiteY16" fmla="*/ 0 h 1077218"/>
                      <a:gd name="connsiteX17" fmla="*/ 7800975 w 7800975"/>
                      <a:gd name="connsiteY17" fmla="*/ 179540 h 1077218"/>
                      <a:gd name="connsiteX18" fmla="*/ 7800975 w 7800975"/>
                      <a:gd name="connsiteY18" fmla="*/ 531428 h 1077218"/>
                      <a:gd name="connsiteX19" fmla="*/ 7800975 w 7800975"/>
                      <a:gd name="connsiteY19" fmla="*/ 897678 h 1077218"/>
                      <a:gd name="connsiteX20" fmla="*/ 7621435 w 7800975"/>
                      <a:gd name="connsiteY20" fmla="*/ 1077218 h 1077218"/>
                      <a:gd name="connsiteX21" fmla="*/ 7272238 w 7800975"/>
                      <a:gd name="connsiteY21" fmla="*/ 1077218 h 1077218"/>
                      <a:gd name="connsiteX22" fmla="*/ 6774204 w 7800975"/>
                      <a:gd name="connsiteY22" fmla="*/ 1077218 h 1077218"/>
                      <a:gd name="connsiteX23" fmla="*/ 6127331 w 7800975"/>
                      <a:gd name="connsiteY23" fmla="*/ 1077218 h 1077218"/>
                      <a:gd name="connsiteX24" fmla="*/ 5554878 w 7800975"/>
                      <a:gd name="connsiteY24" fmla="*/ 1077218 h 1077218"/>
                      <a:gd name="connsiteX25" fmla="*/ 5056843 w 7800975"/>
                      <a:gd name="connsiteY25" fmla="*/ 1077218 h 1077218"/>
                      <a:gd name="connsiteX26" fmla="*/ 4335552 w 7800975"/>
                      <a:gd name="connsiteY26" fmla="*/ 1077218 h 1077218"/>
                      <a:gd name="connsiteX27" fmla="*/ 3911937 w 7800975"/>
                      <a:gd name="connsiteY27" fmla="*/ 1077218 h 1077218"/>
                      <a:gd name="connsiteX28" fmla="*/ 3265064 w 7800975"/>
                      <a:gd name="connsiteY28" fmla="*/ 1077218 h 1077218"/>
                      <a:gd name="connsiteX29" fmla="*/ 2915868 w 7800975"/>
                      <a:gd name="connsiteY29" fmla="*/ 1077218 h 1077218"/>
                      <a:gd name="connsiteX30" fmla="*/ 2566671 w 7800975"/>
                      <a:gd name="connsiteY30" fmla="*/ 1077218 h 1077218"/>
                      <a:gd name="connsiteX31" fmla="*/ 1845380 w 7800975"/>
                      <a:gd name="connsiteY31" fmla="*/ 1077218 h 1077218"/>
                      <a:gd name="connsiteX32" fmla="*/ 1347345 w 7800975"/>
                      <a:gd name="connsiteY32" fmla="*/ 1077218 h 1077218"/>
                      <a:gd name="connsiteX33" fmla="*/ 700473 w 7800975"/>
                      <a:gd name="connsiteY33" fmla="*/ 1077218 h 1077218"/>
                      <a:gd name="connsiteX34" fmla="*/ 179540 w 7800975"/>
                      <a:gd name="connsiteY34" fmla="*/ 1077218 h 1077218"/>
                      <a:gd name="connsiteX35" fmla="*/ 0 w 7800975"/>
                      <a:gd name="connsiteY35" fmla="*/ 897678 h 1077218"/>
                      <a:gd name="connsiteX36" fmla="*/ 0 w 7800975"/>
                      <a:gd name="connsiteY36" fmla="*/ 552972 h 1077218"/>
                      <a:gd name="connsiteX37" fmla="*/ 0 w 7800975"/>
                      <a:gd name="connsiteY37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800975" h="1077218" fill="none" extrusionOk="0">
                        <a:moveTo>
                          <a:pt x="0" y="179540"/>
                        </a:moveTo>
                        <a:cubicBezTo>
                          <a:pt x="-21803" y="93550"/>
                          <a:pt x="59142" y="1765"/>
                          <a:pt x="179540" y="0"/>
                        </a:cubicBezTo>
                        <a:cubicBezTo>
                          <a:pt x="379811" y="-53905"/>
                          <a:pt x="514730" y="48674"/>
                          <a:pt x="677575" y="0"/>
                        </a:cubicBezTo>
                        <a:cubicBezTo>
                          <a:pt x="840420" y="-48674"/>
                          <a:pt x="1129450" y="37496"/>
                          <a:pt x="1250028" y="0"/>
                        </a:cubicBezTo>
                        <a:cubicBezTo>
                          <a:pt x="1370606" y="-37496"/>
                          <a:pt x="1525106" y="8637"/>
                          <a:pt x="1673644" y="0"/>
                        </a:cubicBezTo>
                        <a:cubicBezTo>
                          <a:pt x="1822182" y="-8637"/>
                          <a:pt x="1905815" y="23077"/>
                          <a:pt x="2022840" y="0"/>
                        </a:cubicBezTo>
                        <a:cubicBezTo>
                          <a:pt x="2139865" y="-23077"/>
                          <a:pt x="2225203" y="15043"/>
                          <a:pt x="2372037" y="0"/>
                        </a:cubicBezTo>
                        <a:cubicBezTo>
                          <a:pt x="2518871" y="-15043"/>
                          <a:pt x="2646934" y="55492"/>
                          <a:pt x="2870071" y="0"/>
                        </a:cubicBezTo>
                        <a:cubicBezTo>
                          <a:pt x="3093208" y="-55492"/>
                          <a:pt x="3321688" y="12461"/>
                          <a:pt x="3442525" y="0"/>
                        </a:cubicBezTo>
                        <a:cubicBezTo>
                          <a:pt x="3563362" y="-12461"/>
                          <a:pt x="3834618" y="31060"/>
                          <a:pt x="4014978" y="0"/>
                        </a:cubicBezTo>
                        <a:cubicBezTo>
                          <a:pt x="4195338" y="-31060"/>
                          <a:pt x="4301442" y="41982"/>
                          <a:pt x="4587432" y="0"/>
                        </a:cubicBezTo>
                        <a:cubicBezTo>
                          <a:pt x="4873422" y="-41982"/>
                          <a:pt x="4856278" y="12162"/>
                          <a:pt x="4936628" y="0"/>
                        </a:cubicBezTo>
                        <a:cubicBezTo>
                          <a:pt x="5016978" y="-12162"/>
                          <a:pt x="5214942" y="27880"/>
                          <a:pt x="5285825" y="0"/>
                        </a:cubicBezTo>
                        <a:cubicBezTo>
                          <a:pt x="5356708" y="-27880"/>
                          <a:pt x="5670370" y="18086"/>
                          <a:pt x="5858278" y="0"/>
                        </a:cubicBezTo>
                        <a:cubicBezTo>
                          <a:pt x="6046186" y="-18086"/>
                          <a:pt x="6304644" y="2610"/>
                          <a:pt x="6505151" y="0"/>
                        </a:cubicBezTo>
                        <a:cubicBezTo>
                          <a:pt x="6705658" y="-2610"/>
                          <a:pt x="6952385" y="63168"/>
                          <a:pt x="7077604" y="0"/>
                        </a:cubicBezTo>
                        <a:cubicBezTo>
                          <a:pt x="7202823" y="-63168"/>
                          <a:pt x="7380060" y="37392"/>
                          <a:pt x="7621435" y="0"/>
                        </a:cubicBezTo>
                        <a:cubicBezTo>
                          <a:pt x="7730418" y="1967"/>
                          <a:pt x="7793426" y="79327"/>
                          <a:pt x="7800975" y="179540"/>
                        </a:cubicBezTo>
                        <a:cubicBezTo>
                          <a:pt x="7826036" y="301348"/>
                          <a:pt x="7796008" y="439544"/>
                          <a:pt x="7800975" y="531428"/>
                        </a:cubicBezTo>
                        <a:cubicBezTo>
                          <a:pt x="7805942" y="623312"/>
                          <a:pt x="7797526" y="756650"/>
                          <a:pt x="7800975" y="897678"/>
                        </a:cubicBezTo>
                        <a:cubicBezTo>
                          <a:pt x="7794446" y="1014242"/>
                          <a:pt x="7701796" y="1090417"/>
                          <a:pt x="7621435" y="1077218"/>
                        </a:cubicBezTo>
                        <a:cubicBezTo>
                          <a:pt x="7464552" y="1111089"/>
                          <a:pt x="7434043" y="1059452"/>
                          <a:pt x="7272238" y="1077218"/>
                        </a:cubicBezTo>
                        <a:cubicBezTo>
                          <a:pt x="7110433" y="1094984"/>
                          <a:pt x="6962379" y="1030314"/>
                          <a:pt x="6774204" y="1077218"/>
                        </a:cubicBezTo>
                        <a:cubicBezTo>
                          <a:pt x="6586029" y="1124122"/>
                          <a:pt x="6445376" y="1021286"/>
                          <a:pt x="6127331" y="1077218"/>
                        </a:cubicBezTo>
                        <a:cubicBezTo>
                          <a:pt x="5809286" y="1133150"/>
                          <a:pt x="5782157" y="1014484"/>
                          <a:pt x="5554878" y="1077218"/>
                        </a:cubicBezTo>
                        <a:cubicBezTo>
                          <a:pt x="5327599" y="1139952"/>
                          <a:pt x="5256755" y="1061832"/>
                          <a:pt x="5056843" y="1077218"/>
                        </a:cubicBezTo>
                        <a:cubicBezTo>
                          <a:pt x="4856932" y="1092604"/>
                          <a:pt x="4513118" y="1077117"/>
                          <a:pt x="4335552" y="1077218"/>
                        </a:cubicBezTo>
                        <a:cubicBezTo>
                          <a:pt x="4157986" y="1077319"/>
                          <a:pt x="4015571" y="1060654"/>
                          <a:pt x="3911937" y="1077218"/>
                        </a:cubicBezTo>
                        <a:cubicBezTo>
                          <a:pt x="3808303" y="1093782"/>
                          <a:pt x="3502551" y="1018452"/>
                          <a:pt x="3265064" y="1077218"/>
                        </a:cubicBezTo>
                        <a:cubicBezTo>
                          <a:pt x="3027577" y="1135984"/>
                          <a:pt x="2999513" y="1065179"/>
                          <a:pt x="2915868" y="1077218"/>
                        </a:cubicBezTo>
                        <a:cubicBezTo>
                          <a:pt x="2832223" y="1089257"/>
                          <a:pt x="2671307" y="1052208"/>
                          <a:pt x="2566671" y="1077218"/>
                        </a:cubicBezTo>
                        <a:cubicBezTo>
                          <a:pt x="2462035" y="1102228"/>
                          <a:pt x="2074305" y="1022082"/>
                          <a:pt x="1845380" y="1077218"/>
                        </a:cubicBezTo>
                        <a:cubicBezTo>
                          <a:pt x="1616455" y="1132354"/>
                          <a:pt x="1475317" y="1064856"/>
                          <a:pt x="1347345" y="1077218"/>
                        </a:cubicBezTo>
                        <a:cubicBezTo>
                          <a:pt x="1219373" y="1089580"/>
                          <a:pt x="931088" y="1073802"/>
                          <a:pt x="700473" y="1077218"/>
                        </a:cubicBezTo>
                        <a:cubicBezTo>
                          <a:pt x="469858" y="1080634"/>
                          <a:pt x="319561" y="1068415"/>
                          <a:pt x="179540" y="1077218"/>
                        </a:cubicBezTo>
                        <a:cubicBezTo>
                          <a:pt x="89620" y="1074896"/>
                          <a:pt x="-5446" y="994949"/>
                          <a:pt x="0" y="897678"/>
                        </a:cubicBezTo>
                        <a:cubicBezTo>
                          <a:pt x="-7284" y="777831"/>
                          <a:pt x="35363" y="623012"/>
                          <a:pt x="0" y="552972"/>
                        </a:cubicBezTo>
                        <a:cubicBezTo>
                          <a:pt x="-35363" y="482932"/>
                          <a:pt x="29541" y="313327"/>
                          <a:pt x="0" y="179540"/>
                        </a:cubicBezTo>
                        <a:close/>
                      </a:path>
                      <a:path w="7800975" h="1077218" stroke="0" extrusionOk="0">
                        <a:moveTo>
                          <a:pt x="0" y="179540"/>
                        </a:moveTo>
                        <a:cubicBezTo>
                          <a:pt x="9246" y="53065"/>
                          <a:pt x="55337" y="12293"/>
                          <a:pt x="179540" y="0"/>
                        </a:cubicBezTo>
                        <a:cubicBezTo>
                          <a:pt x="367829" y="-2469"/>
                          <a:pt x="592504" y="22666"/>
                          <a:pt x="900831" y="0"/>
                        </a:cubicBezTo>
                        <a:cubicBezTo>
                          <a:pt x="1209158" y="-22666"/>
                          <a:pt x="1167445" y="41552"/>
                          <a:pt x="1324447" y="0"/>
                        </a:cubicBezTo>
                        <a:cubicBezTo>
                          <a:pt x="1481449" y="-41552"/>
                          <a:pt x="1804500" y="75460"/>
                          <a:pt x="1971319" y="0"/>
                        </a:cubicBezTo>
                        <a:cubicBezTo>
                          <a:pt x="2138138" y="-75460"/>
                          <a:pt x="2292725" y="24330"/>
                          <a:pt x="2469354" y="0"/>
                        </a:cubicBezTo>
                        <a:cubicBezTo>
                          <a:pt x="2645983" y="-24330"/>
                          <a:pt x="2795285" y="41287"/>
                          <a:pt x="3041807" y="0"/>
                        </a:cubicBezTo>
                        <a:cubicBezTo>
                          <a:pt x="3288329" y="-41287"/>
                          <a:pt x="3545925" y="64131"/>
                          <a:pt x="3688680" y="0"/>
                        </a:cubicBezTo>
                        <a:cubicBezTo>
                          <a:pt x="3831435" y="-64131"/>
                          <a:pt x="4048766" y="59003"/>
                          <a:pt x="4335552" y="0"/>
                        </a:cubicBezTo>
                        <a:cubicBezTo>
                          <a:pt x="4622338" y="-59003"/>
                          <a:pt x="4563245" y="48410"/>
                          <a:pt x="4759168" y="0"/>
                        </a:cubicBezTo>
                        <a:cubicBezTo>
                          <a:pt x="4955091" y="-48410"/>
                          <a:pt x="4959054" y="3003"/>
                          <a:pt x="5108364" y="0"/>
                        </a:cubicBezTo>
                        <a:cubicBezTo>
                          <a:pt x="5257674" y="-3003"/>
                          <a:pt x="5519182" y="22473"/>
                          <a:pt x="5829656" y="0"/>
                        </a:cubicBezTo>
                        <a:cubicBezTo>
                          <a:pt x="6140130" y="-22473"/>
                          <a:pt x="6122575" y="47187"/>
                          <a:pt x="6253271" y="0"/>
                        </a:cubicBezTo>
                        <a:cubicBezTo>
                          <a:pt x="6383967" y="-47187"/>
                          <a:pt x="6796455" y="68201"/>
                          <a:pt x="6974563" y="0"/>
                        </a:cubicBezTo>
                        <a:cubicBezTo>
                          <a:pt x="7152671" y="-68201"/>
                          <a:pt x="7374714" y="69721"/>
                          <a:pt x="7621435" y="0"/>
                        </a:cubicBezTo>
                        <a:cubicBezTo>
                          <a:pt x="7732226" y="6833"/>
                          <a:pt x="7799890" y="76478"/>
                          <a:pt x="7800975" y="179540"/>
                        </a:cubicBezTo>
                        <a:cubicBezTo>
                          <a:pt x="7834471" y="364126"/>
                          <a:pt x="7766011" y="447766"/>
                          <a:pt x="7800975" y="552972"/>
                        </a:cubicBezTo>
                        <a:cubicBezTo>
                          <a:pt x="7835939" y="658178"/>
                          <a:pt x="7788493" y="822833"/>
                          <a:pt x="7800975" y="897678"/>
                        </a:cubicBezTo>
                        <a:cubicBezTo>
                          <a:pt x="7800726" y="999285"/>
                          <a:pt x="7712855" y="1088987"/>
                          <a:pt x="7621435" y="1077218"/>
                        </a:cubicBezTo>
                        <a:cubicBezTo>
                          <a:pt x="7491481" y="1135100"/>
                          <a:pt x="7266468" y="1024725"/>
                          <a:pt x="7123400" y="1077218"/>
                        </a:cubicBezTo>
                        <a:cubicBezTo>
                          <a:pt x="6980333" y="1129711"/>
                          <a:pt x="6898743" y="1057501"/>
                          <a:pt x="6774204" y="1077218"/>
                        </a:cubicBezTo>
                        <a:cubicBezTo>
                          <a:pt x="6649665" y="1096935"/>
                          <a:pt x="6452451" y="1025479"/>
                          <a:pt x="6201750" y="1077218"/>
                        </a:cubicBezTo>
                        <a:cubicBezTo>
                          <a:pt x="5951049" y="1128957"/>
                          <a:pt x="5675641" y="1040108"/>
                          <a:pt x="5480459" y="1077218"/>
                        </a:cubicBezTo>
                        <a:cubicBezTo>
                          <a:pt x="5285277" y="1114328"/>
                          <a:pt x="4973757" y="1045208"/>
                          <a:pt x="4759168" y="1077218"/>
                        </a:cubicBezTo>
                        <a:cubicBezTo>
                          <a:pt x="4544579" y="1109228"/>
                          <a:pt x="4390721" y="1014705"/>
                          <a:pt x="4037876" y="1077218"/>
                        </a:cubicBezTo>
                        <a:cubicBezTo>
                          <a:pt x="3685031" y="1139731"/>
                          <a:pt x="3815393" y="1068409"/>
                          <a:pt x="3614261" y="1077218"/>
                        </a:cubicBezTo>
                        <a:cubicBezTo>
                          <a:pt x="3413129" y="1086027"/>
                          <a:pt x="3282258" y="1067560"/>
                          <a:pt x="3190645" y="1077218"/>
                        </a:cubicBezTo>
                        <a:cubicBezTo>
                          <a:pt x="3099032" y="1086876"/>
                          <a:pt x="2951731" y="1076692"/>
                          <a:pt x="2841449" y="1077218"/>
                        </a:cubicBezTo>
                        <a:cubicBezTo>
                          <a:pt x="2731167" y="1077744"/>
                          <a:pt x="2398924" y="1074655"/>
                          <a:pt x="2194576" y="1077218"/>
                        </a:cubicBezTo>
                        <a:cubicBezTo>
                          <a:pt x="1990228" y="1079781"/>
                          <a:pt x="1737928" y="1030997"/>
                          <a:pt x="1473285" y="1077218"/>
                        </a:cubicBezTo>
                        <a:cubicBezTo>
                          <a:pt x="1208642" y="1123439"/>
                          <a:pt x="1060052" y="1029871"/>
                          <a:pt x="751993" y="1077218"/>
                        </a:cubicBezTo>
                        <a:cubicBezTo>
                          <a:pt x="443934" y="1124565"/>
                          <a:pt x="432999" y="1047055"/>
                          <a:pt x="179540" y="1077218"/>
                        </a:cubicBezTo>
                        <a:cubicBezTo>
                          <a:pt x="102729" y="1082123"/>
                          <a:pt x="4308" y="986331"/>
                          <a:pt x="0" y="897678"/>
                        </a:cubicBezTo>
                        <a:cubicBezTo>
                          <a:pt x="-7219" y="729252"/>
                          <a:pt x="41330" y="701530"/>
                          <a:pt x="0" y="531428"/>
                        </a:cubicBezTo>
                        <a:cubicBezTo>
                          <a:pt x="-41330" y="361326"/>
                          <a:pt x="28719" y="340730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kumimoji="1" lang="vi-VN" altLang="zh-C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HappyZcool-2016" charset="-122"/>
              </a:rPr>
              <a:t>Tác giả bài hát đã ví Trái Đất giống với gì? 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94E70-B271-94DD-CF53-75706FD51DE3}"/>
              </a:ext>
            </a:extLst>
          </p:cNvPr>
          <p:cNvSpPr txBox="1"/>
          <p:nvPr/>
        </p:nvSpPr>
        <p:spPr>
          <a:xfrm>
            <a:off x="2571750" y="2221605"/>
            <a:ext cx="7867649" cy="1077218"/>
          </a:xfrm>
          <a:custGeom>
            <a:avLst/>
            <a:gdLst>
              <a:gd name="connsiteX0" fmla="*/ 0 w 7867649"/>
              <a:gd name="connsiteY0" fmla="*/ 198640 h 1191816"/>
              <a:gd name="connsiteX1" fmla="*/ 198640 w 7867649"/>
              <a:gd name="connsiteY1" fmla="*/ 0 h 1191816"/>
              <a:gd name="connsiteX2" fmla="*/ 698580 w 7867649"/>
              <a:gd name="connsiteY2" fmla="*/ 0 h 1191816"/>
              <a:gd name="connsiteX3" fmla="*/ 1273224 w 7867649"/>
              <a:gd name="connsiteY3" fmla="*/ 0 h 1191816"/>
              <a:gd name="connsiteX4" fmla="*/ 1698460 w 7867649"/>
              <a:gd name="connsiteY4" fmla="*/ 0 h 1191816"/>
              <a:gd name="connsiteX5" fmla="*/ 2048993 w 7867649"/>
              <a:gd name="connsiteY5" fmla="*/ 0 h 1191816"/>
              <a:gd name="connsiteX6" fmla="*/ 2399526 w 7867649"/>
              <a:gd name="connsiteY6" fmla="*/ 0 h 1191816"/>
              <a:gd name="connsiteX7" fmla="*/ 2899466 w 7867649"/>
              <a:gd name="connsiteY7" fmla="*/ 0 h 1191816"/>
              <a:gd name="connsiteX8" fmla="*/ 3474109 w 7867649"/>
              <a:gd name="connsiteY8" fmla="*/ 0 h 1191816"/>
              <a:gd name="connsiteX9" fmla="*/ 4048753 w 7867649"/>
              <a:gd name="connsiteY9" fmla="*/ 0 h 1191816"/>
              <a:gd name="connsiteX10" fmla="*/ 4623397 w 7867649"/>
              <a:gd name="connsiteY10" fmla="*/ 0 h 1191816"/>
              <a:gd name="connsiteX11" fmla="*/ 4973930 w 7867649"/>
              <a:gd name="connsiteY11" fmla="*/ 0 h 1191816"/>
              <a:gd name="connsiteX12" fmla="*/ 5324462 w 7867649"/>
              <a:gd name="connsiteY12" fmla="*/ 0 h 1191816"/>
              <a:gd name="connsiteX13" fmla="*/ 5899106 w 7867649"/>
              <a:gd name="connsiteY13" fmla="*/ 0 h 1191816"/>
              <a:gd name="connsiteX14" fmla="*/ 6548454 w 7867649"/>
              <a:gd name="connsiteY14" fmla="*/ 0 h 1191816"/>
              <a:gd name="connsiteX15" fmla="*/ 7123097 w 7867649"/>
              <a:gd name="connsiteY15" fmla="*/ 0 h 1191816"/>
              <a:gd name="connsiteX16" fmla="*/ 7669009 w 7867649"/>
              <a:gd name="connsiteY16" fmla="*/ 0 h 1191816"/>
              <a:gd name="connsiteX17" fmla="*/ 7867649 w 7867649"/>
              <a:gd name="connsiteY17" fmla="*/ 198640 h 1191816"/>
              <a:gd name="connsiteX18" fmla="*/ 7867649 w 7867649"/>
              <a:gd name="connsiteY18" fmla="*/ 587963 h 1191816"/>
              <a:gd name="connsiteX19" fmla="*/ 7867649 w 7867649"/>
              <a:gd name="connsiteY19" fmla="*/ 993176 h 1191816"/>
              <a:gd name="connsiteX20" fmla="*/ 7669009 w 7867649"/>
              <a:gd name="connsiteY20" fmla="*/ 1191816 h 1191816"/>
              <a:gd name="connsiteX21" fmla="*/ 7318476 w 7867649"/>
              <a:gd name="connsiteY21" fmla="*/ 1191816 h 1191816"/>
              <a:gd name="connsiteX22" fmla="*/ 6818536 w 7867649"/>
              <a:gd name="connsiteY22" fmla="*/ 1191816 h 1191816"/>
              <a:gd name="connsiteX23" fmla="*/ 6169189 w 7867649"/>
              <a:gd name="connsiteY23" fmla="*/ 1191816 h 1191816"/>
              <a:gd name="connsiteX24" fmla="*/ 5594545 w 7867649"/>
              <a:gd name="connsiteY24" fmla="*/ 1191816 h 1191816"/>
              <a:gd name="connsiteX25" fmla="*/ 5094605 w 7867649"/>
              <a:gd name="connsiteY25" fmla="*/ 1191816 h 1191816"/>
              <a:gd name="connsiteX26" fmla="*/ 4370554 w 7867649"/>
              <a:gd name="connsiteY26" fmla="*/ 1191816 h 1191816"/>
              <a:gd name="connsiteX27" fmla="*/ 3945317 w 7867649"/>
              <a:gd name="connsiteY27" fmla="*/ 1191816 h 1191816"/>
              <a:gd name="connsiteX28" fmla="*/ 3295970 w 7867649"/>
              <a:gd name="connsiteY28" fmla="*/ 1191816 h 1191816"/>
              <a:gd name="connsiteX29" fmla="*/ 2945437 w 7867649"/>
              <a:gd name="connsiteY29" fmla="*/ 1191816 h 1191816"/>
              <a:gd name="connsiteX30" fmla="*/ 2594905 w 7867649"/>
              <a:gd name="connsiteY30" fmla="*/ 1191816 h 1191816"/>
              <a:gd name="connsiteX31" fmla="*/ 1870853 w 7867649"/>
              <a:gd name="connsiteY31" fmla="*/ 1191816 h 1191816"/>
              <a:gd name="connsiteX32" fmla="*/ 1370913 w 7867649"/>
              <a:gd name="connsiteY32" fmla="*/ 1191816 h 1191816"/>
              <a:gd name="connsiteX33" fmla="*/ 721566 w 7867649"/>
              <a:gd name="connsiteY33" fmla="*/ 1191816 h 1191816"/>
              <a:gd name="connsiteX34" fmla="*/ 198640 w 7867649"/>
              <a:gd name="connsiteY34" fmla="*/ 1191816 h 1191816"/>
              <a:gd name="connsiteX35" fmla="*/ 0 w 7867649"/>
              <a:gd name="connsiteY35" fmla="*/ 993176 h 1191816"/>
              <a:gd name="connsiteX36" fmla="*/ 0 w 7867649"/>
              <a:gd name="connsiteY36" fmla="*/ 611799 h 1191816"/>
              <a:gd name="connsiteX37" fmla="*/ 0 w 7867649"/>
              <a:gd name="connsiteY37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67649" h="1191816" fill="none" extrusionOk="0">
                <a:moveTo>
                  <a:pt x="0" y="198640"/>
                </a:moveTo>
                <a:cubicBezTo>
                  <a:pt x="-14617" y="97762"/>
                  <a:pt x="69381" y="1624"/>
                  <a:pt x="198640" y="0"/>
                </a:cubicBezTo>
                <a:cubicBezTo>
                  <a:pt x="300278" y="-15938"/>
                  <a:pt x="490062" y="58351"/>
                  <a:pt x="698580" y="0"/>
                </a:cubicBezTo>
                <a:cubicBezTo>
                  <a:pt x="907098" y="-58351"/>
                  <a:pt x="1007825" y="17107"/>
                  <a:pt x="1273224" y="0"/>
                </a:cubicBezTo>
                <a:cubicBezTo>
                  <a:pt x="1538623" y="-17107"/>
                  <a:pt x="1595886" y="26296"/>
                  <a:pt x="1698460" y="0"/>
                </a:cubicBezTo>
                <a:cubicBezTo>
                  <a:pt x="1801034" y="-26296"/>
                  <a:pt x="1939291" y="28143"/>
                  <a:pt x="2048993" y="0"/>
                </a:cubicBezTo>
                <a:cubicBezTo>
                  <a:pt x="2158695" y="-28143"/>
                  <a:pt x="2282833" y="18269"/>
                  <a:pt x="2399526" y="0"/>
                </a:cubicBezTo>
                <a:cubicBezTo>
                  <a:pt x="2516219" y="-18269"/>
                  <a:pt x="2697551" y="42845"/>
                  <a:pt x="2899466" y="0"/>
                </a:cubicBezTo>
                <a:cubicBezTo>
                  <a:pt x="3101381" y="-42845"/>
                  <a:pt x="3260084" y="42578"/>
                  <a:pt x="3474109" y="0"/>
                </a:cubicBezTo>
                <a:cubicBezTo>
                  <a:pt x="3688134" y="-42578"/>
                  <a:pt x="3774366" y="35200"/>
                  <a:pt x="4048753" y="0"/>
                </a:cubicBezTo>
                <a:cubicBezTo>
                  <a:pt x="4323140" y="-35200"/>
                  <a:pt x="4430094" y="35065"/>
                  <a:pt x="4623397" y="0"/>
                </a:cubicBezTo>
                <a:cubicBezTo>
                  <a:pt x="4816700" y="-35065"/>
                  <a:pt x="4821761" y="21197"/>
                  <a:pt x="4973930" y="0"/>
                </a:cubicBezTo>
                <a:cubicBezTo>
                  <a:pt x="5126099" y="-21197"/>
                  <a:pt x="5185409" y="19111"/>
                  <a:pt x="5324462" y="0"/>
                </a:cubicBezTo>
                <a:cubicBezTo>
                  <a:pt x="5463515" y="-19111"/>
                  <a:pt x="5774638" y="63186"/>
                  <a:pt x="5899106" y="0"/>
                </a:cubicBezTo>
                <a:cubicBezTo>
                  <a:pt x="6023574" y="-63186"/>
                  <a:pt x="6338950" y="45291"/>
                  <a:pt x="6548454" y="0"/>
                </a:cubicBezTo>
                <a:cubicBezTo>
                  <a:pt x="6757958" y="-45291"/>
                  <a:pt x="6969477" y="28216"/>
                  <a:pt x="7123097" y="0"/>
                </a:cubicBezTo>
                <a:cubicBezTo>
                  <a:pt x="7276717" y="-28216"/>
                  <a:pt x="7450312" y="23058"/>
                  <a:pt x="7669009" y="0"/>
                </a:cubicBezTo>
                <a:cubicBezTo>
                  <a:pt x="7792439" y="2748"/>
                  <a:pt x="7837996" y="84787"/>
                  <a:pt x="7867649" y="198640"/>
                </a:cubicBezTo>
                <a:cubicBezTo>
                  <a:pt x="7898772" y="302095"/>
                  <a:pt x="7850010" y="424668"/>
                  <a:pt x="7867649" y="587963"/>
                </a:cubicBezTo>
                <a:cubicBezTo>
                  <a:pt x="7885288" y="751258"/>
                  <a:pt x="7834583" y="866149"/>
                  <a:pt x="7867649" y="993176"/>
                </a:cubicBezTo>
                <a:cubicBezTo>
                  <a:pt x="7862756" y="1115929"/>
                  <a:pt x="7764340" y="1201910"/>
                  <a:pt x="7669009" y="1191816"/>
                </a:cubicBezTo>
                <a:cubicBezTo>
                  <a:pt x="7596860" y="1192861"/>
                  <a:pt x="7409484" y="1150423"/>
                  <a:pt x="7318476" y="1191816"/>
                </a:cubicBezTo>
                <a:cubicBezTo>
                  <a:pt x="7227468" y="1233209"/>
                  <a:pt x="7061714" y="1175472"/>
                  <a:pt x="6818536" y="1191816"/>
                </a:cubicBezTo>
                <a:cubicBezTo>
                  <a:pt x="6575358" y="1208160"/>
                  <a:pt x="6401822" y="1169971"/>
                  <a:pt x="6169189" y="1191816"/>
                </a:cubicBezTo>
                <a:cubicBezTo>
                  <a:pt x="5936556" y="1213661"/>
                  <a:pt x="5728935" y="1175280"/>
                  <a:pt x="5594545" y="1191816"/>
                </a:cubicBezTo>
                <a:cubicBezTo>
                  <a:pt x="5460155" y="1208352"/>
                  <a:pt x="5229178" y="1159283"/>
                  <a:pt x="5094605" y="1191816"/>
                </a:cubicBezTo>
                <a:cubicBezTo>
                  <a:pt x="4960032" y="1224349"/>
                  <a:pt x="4564124" y="1138688"/>
                  <a:pt x="4370554" y="1191816"/>
                </a:cubicBezTo>
                <a:cubicBezTo>
                  <a:pt x="4176984" y="1244944"/>
                  <a:pt x="4073141" y="1144822"/>
                  <a:pt x="3945317" y="1191816"/>
                </a:cubicBezTo>
                <a:cubicBezTo>
                  <a:pt x="3817493" y="1238810"/>
                  <a:pt x="3429411" y="1153152"/>
                  <a:pt x="3295970" y="1191816"/>
                </a:cubicBezTo>
                <a:cubicBezTo>
                  <a:pt x="3162529" y="1230480"/>
                  <a:pt x="3113344" y="1178366"/>
                  <a:pt x="2945437" y="1191816"/>
                </a:cubicBezTo>
                <a:cubicBezTo>
                  <a:pt x="2777530" y="1205266"/>
                  <a:pt x="2696594" y="1171376"/>
                  <a:pt x="2594905" y="1191816"/>
                </a:cubicBezTo>
                <a:cubicBezTo>
                  <a:pt x="2493216" y="1212256"/>
                  <a:pt x="2154392" y="1161847"/>
                  <a:pt x="1870853" y="1191816"/>
                </a:cubicBezTo>
                <a:cubicBezTo>
                  <a:pt x="1587314" y="1221785"/>
                  <a:pt x="1554881" y="1152042"/>
                  <a:pt x="1370913" y="1191816"/>
                </a:cubicBezTo>
                <a:cubicBezTo>
                  <a:pt x="1186945" y="1231590"/>
                  <a:pt x="855676" y="1164006"/>
                  <a:pt x="721566" y="1191816"/>
                </a:cubicBezTo>
                <a:cubicBezTo>
                  <a:pt x="587456" y="1219626"/>
                  <a:pt x="402703" y="1179551"/>
                  <a:pt x="198640" y="1191816"/>
                </a:cubicBezTo>
                <a:cubicBezTo>
                  <a:pt x="117428" y="1184654"/>
                  <a:pt x="-19155" y="1096247"/>
                  <a:pt x="0" y="993176"/>
                </a:cubicBezTo>
                <a:cubicBezTo>
                  <a:pt x="-34248" y="912121"/>
                  <a:pt x="35000" y="783148"/>
                  <a:pt x="0" y="611799"/>
                </a:cubicBezTo>
                <a:cubicBezTo>
                  <a:pt x="-35000" y="440450"/>
                  <a:pt x="32716" y="369924"/>
                  <a:pt x="0" y="198640"/>
                </a:cubicBezTo>
                <a:close/>
              </a:path>
              <a:path w="7867649" h="1191816" stroke="0" extrusionOk="0">
                <a:moveTo>
                  <a:pt x="0" y="198640"/>
                </a:moveTo>
                <a:cubicBezTo>
                  <a:pt x="8836" y="62826"/>
                  <a:pt x="80781" y="4001"/>
                  <a:pt x="198640" y="0"/>
                </a:cubicBezTo>
                <a:cubicBezTo>
                  <a:pt x="536625" y="-78499"/>
                  <a:pt x="708500" y="79756"/>
                  <a:pt x="922691" y="0"/>
                </a:cubicBezTo>
                <a:cubicBezTo>
                  <a:pt x="1136882" y="-79756"/>
                  <a:pt x="1136407" y="34405"/>
                  <a:pt x="1347928" y="0"/>
                </a:cubicBezTo>
                <a:cubicBezTo>
                  <a:pt x="1559449" y="-34405"/>
                  <a:pt x="1747416" y="63951"/>
                  <a:pt x="1997275" y="0"/>
                </a:cubicBezTo>
                <a:cubicBezTo>
                  <a:pt x="2247134" y="-63951"/>
                  <a:pt x="2327313" y="23534"/>
                  <a:pt x="2497215" y="0"/>
                </a:cubicBezTo>
                <a:cubicBezTo>
                  <a:pt x="2667117" y="-23534"/>
                  <a:pt x="2933111" y="59949"/>
                  <a:pt x="3071859" y="0"/>
                </a:cubicBezTo>
                <a:cubicBezTo>
                  <a:pt x="3210607" y="-59949"/>
                  <a:pt x="3477750" y="72960"/>
                  <a:pt x="3721206" y="0"/>
                </a:cubicBezTo>
                <a:cubicBezTo>
                  <a:pt x="3964662" y="-72960"/>
                  <a:pt x="4161437" y="55353"/>
                  <a:pt x="4370554" y="0"/>
                </a:cubicBezTo>
                <a:cubicBezTo>
                  <a:pt x="4579671" y="-55353"/>
                  <a:pt x="4624675" y="37112"/>
                  <a:pt x="4795790" y="0"/>
                </a:cubicBezTo>
                <a:cubicBezTo>
                  <a:pt x="4966905" y="-37112"/>
                  <a:pt x="5017175" y="25165"/>
                  <a:pt x="5146323" y="0"/>
                </a:cubicBezTo>
                <a:cubicBezTo>
                  <a:pt x="5275471" y="-25165"/>
                  <a:pt x="5573588" y="24701"/>
                  <a:pt x="5870374" y="0"/>
                </a:cubicBezTo>
                <a:cubicBezTo>
                  <a:pt x="6167160" y="-24701"/>
                  <a:pt x="6101773" y="31706"/>
                  <a:pt x="6295610" y="0"/>
                </a:cubicBezTo>
                <a:cubicBezTo>
                  <a:pt x="6489447" y="-31706"/>
                  <a:pt x="6838822" y="58063"/>
                  <a:pt x="7019662" y="0"/>
                </a:cubicBezTo>
                <a:cubicBezTo>
                  <a:pt x="7200502" y="-58063"/>
                  <a:pt x="7472622" y="30962"/>
                  <a:pt x="7669009" y="0"/>
                </a:cubicBezTo>
                <a:cubicBezTo>
                  <a:pt x="7795307" y="9745"/>
                  <a:pt x="7859055" y="58002"/>
                  <a:pt x="7867649" y="198640"/>
                </a:cubicBezTo>
                <a:cubicBezTo>
                  <a:pt x="7898143" y="339820"/>
                  <a:pt x="7826019" y="497005"/>
                  <a:pt x="7867649" y="611799"/>
                </a:cubicBezTo>
                <a:cubicBezTo>
                  <a:pt x="7909279" y="726593"/>
                  <a:pt x="7847027" y="814096"/>
                  <a:pt x="7867649" y="993176"/>
                </a:cubicBezTo>
                <a:cubicBezTo>
                  <a:pt x="7865822" y="1120858"/>
                  <a:pt x="7772321" y="1201543"/>
                  <a:pt x="7669009" y="1191816"/>
                </a:cubicBezTo>
                <a:cubicBezTo>
                  <a:pt x="7533175" y="1191929"/>
                  <a:pt x="7280481" y="1147826"/>
                  <a:pt x="7169069" y="1191816"/>
                </a:cubicBezTo>
                <a:cubicBezTo>
                  <a:pt x="7057657" y="1235806"/>
                  <a:pt x="6960194" y="1174205"/>
                  <a:pt x="6818536" y="1191816"/>
                </a:cubicBezTo>
                <a:cubicBezTo>
                  <a:pt x="6676878" y="1209427"/>
                  <a:pt x="6449925" y="1162610"/>
                  <a:pt x="6243892" y="1191816"/>
                </a:cubicBezTo>
                <a:cubicBezTo>
                  <a:pt x="6037859" y="1221022"/>
                  <a:pt x="5731928" y="1105972"/>
                  <a:pt x="5519841" y="1191816"/>
                </a:cubicBezTo>
                <a:cubicBezTo>
                  <a:pt x="5307754" y="1277660"/>
                  <a:pt x="5039183" y="1117911"/>
                  <a:pt x="4795790" y="1191816"/>
                </a:cubicBezTo>
                <a:cubicBezTo>
                  <a:pt x="4552397" y="1265721"/>
                  <a:pt x="4287306" y="1182644"/>
                  <a:pt x="4071739" y="1191816"/>
                </a:cubicBezTo>
                <a:cubicBezTo>
                  <a:pt x="3856172" y="1200988"/>
                  <a:pt x="3824725" y="1173168"/>
                  <a:pt x="3646503" y="1191816"/>
                </a:cubicBezTo>
                <a:cubicBezTo>
                  <a:pt x="3468281" y="1210464"/>
                  <a:pt x="3426852" y="1184498"/>
                  <a:pt x="3221266" y="1191816"/>
                </a:cubicBezTo>
                <a:cubicBezTo>
                  <a:pt x="3015680" y="1199134"/>
                  <a:pt x="3038338" y="1176703"/>
                  <a:pt x="2870734" y="1191816"/>
                </a:cubicBezTo>
                <a:cubicBezTo>
                  <a:pt x="2703130" y="1206929"/>
                  <a:pt x="2417508" y="1167059"/>
                  <a:pt x="2221386" y="1191816"/>
                </a:cubicBezTo>
                <a:cubicBezTo>
                  <a:pt x="2025264" y="1216573"/>
                  <a:pt x="1824105" y="1186114"/>
                  <a:pt x="1497335" y="1191816"/>
                </a:cubicBezTo>
                <a:cubicBezTo>
                  <a:pt x="1170565" y="1197518"/>
                  <a:pt x="932484" y="1113321"/>
                  <a:pt x="773284" y="1191816"/>
                </a:cubicBezTo>
                <a:cubicBezTo>
                  <a:pt x="614084" y="1270311"/>
                  <a:pt x="318190" y="1139635"/>
                  <a:pt x="198640" y="1191816"/>
                </a:cubicBezTo>
                <a:cubicBezTo>
                  <a:pt x="92608" y="1192623"/>
                  <a:pt x="7712" y="1084077"/>
                  <a:pt x="0" y="993176"/>
                </a:cubicBezTo>
                <a:cubicBezTo>
                  <a:pt x="-26488" y="811418"/>
                  <a:pt x="23880" y="779329"/>
                  <a:pt x="0" y="587963"/>
                </a:cubicBezTo>
                <a:cubicBezTo>
                  <a:pt x="-23880" y="396597"/>
                  <a:pt x="42730" y="316544"/>
                  <a:pt x="0" y="1986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7867649"/>
                      <a:gd name="connsiteY0" fmla="*/ 179540 h 1077218"/>
                      <a:gd name="connsiteX1" fmla="*/ 179540 w 7867649"/>
                      <a:gd name="connsiteY1" fmla="*/ 0 h 1077218"/>
                      <a:gd name="connsiteX2" fmla="*/ 682037 w 7867649"/>
                      <a:gd name="connsiteY2" fmla="*/ 0 h 1077218"/>
                      <a:gd name="connsiteX3" fmla="*/ 1259619 w 7867649"/>
                      <a:gd name="connsiteY3" fmla="*/ 0 h 1077218"/>
                      <a:gd name="connsiteX4" fmla="*/ 1687030 w 7867649"/>
                      <a:gd name="connsiteY4" fmla="*/ 0 h 1077218"/>
                      <a:gd name="connsiteX5" fmla="*/ 2039355 w 7867649"/>
                      <a:gd name="connsiteY5" fmla="*/ 0 h 1077218"/>
                      <a:gd name="connsiteX6" fmla="*/ 2391680 w 7867649"/>
                      <a:gd name="connsiteY6" fmla="*/ 0 h 1077218"/>
                      <a:gd name="connsiteX7" fmla="*/ 2894176 w 7867649"/>
                      <a:gd name="connsiteY7" fmla="*/ 0 h 1077218"/>
                      <a:gd name="connsiteX8" fmla="*/ 3471759 w 7867649"/>
                      <a:gd name="connsiteY8" fmla="*/ 0 h 1077218"/>
                      <a:gd name="connsiteX9" fmla="*/ 4049341 w 7867649"/>
                      <a:gd name="connsiteY9" fmla="*/ 0 h 1077218"/>
                      <a:gd name="connsiteX10" fmla="*/ 4626923 w 7867649"/>
                      <a:gd name="connsiteY10" fmla="*/ 0 h 1077218"/>
                      <a:gd name="connsiteX11" fmla="*/ 4979248 w 7867649"/>
                      <a:gd name="connsiteY11" fmla="*/ 0 h 1077218"/>
                      <a:gd name="connsiteX12" fmla="*/ 5331573 w 7867649"/>
                      <a:gd name="connsiteY12" fmla="*/ 0 h 1077218"/>
                      <a:gd name="connsiteX13" fmla="*/ 5909156 w 7867649"/>
                      <a:gd name="connsiteY13" fmla="*/ 0 h 1077218"/>
                      <a:gd name="connsiteX14" fmla="*/ 6561824 w 7867649"/>
                      <a:gd name="connsiteY14" fmla="*/ 0 h 1077218"/>
                      <a:gd name="connsiteX15" fmla="*/ 7139406 w 7867649"/>
                      <a:gd name="connsiteY15" fmla="*/ 0 h 1077218"/>
                      <a:gd name="connsiteX16" fmla="*/ 7688109 w 7867649"/>
                      <a:gd name="connsiteY16" fmla="*/ 0 h 1077218"/>
                      <a:gd name="connsiteX17" fmla="*/ 7867649 w 7867649"/>
                      <a:gd name="connsiteY17" fmla="*/ 179540 h 1077218"/>
                      <a:gd name="connsiteX18" fmla="*/ 7867649 w 7867649"/>
                      <a:gd name="connsiteY18" fmla="*/ 531428 h 1077218"/>
                      <a:gd name="connsiteX19" fmla="*/ 7867649 w 7867649"/>
                      <a:gd name="connsiteY19" fmla="*/ 897678 h 1077218"/>
                      <a:gd name="connsiteX20" fmla="*/ 7688109 w 7867649"/>
                      <a:gd name="connsiteY20" fmla="*/ 1077218 h 1077218"/>
                      <a:gd name="connsiteX21" fmla="*/ 7335784 w 7867649"/>
                      <a:gd name="connsiteY21" fmla="*/ 1077218 h 1077218"/>
                      <a:gd name="connsiteX22" fmla="*/ 6833287 w 7867649"/>
                      <a:gd name="connsiteY22" fmla="*/ 1077218 h 1077218"/>
                      <a:gd name="connsiteX23" fmla="*/ 6180619 w 7867649"/>
                      <a:gd name="connsiteY23" fmla="*/ 1077218 h 1077218"/>
                      <a:gd name="connsiteX24" fmla="*/ 5603037 w 7867649"/>
                      <a:gd name="connsiteY24" fmla="*/ 1077218 h 1077218"/>
                      <a:gd name="connsiteX25" fmla="*/ 5100541 w 7867649"/>
                      <a:gd name="connsiteY25" fmla="*/ 1077218 h 1077218"/>
                      <a:gd name="connsiteX26" fmla="*/ 4372787 w 7867649"/>
                      <a:gd name="connsiteY26" fmla="*/ 1077218 h 1077218"/>
                      <a:gd name="connsiteX27" fmla="*/ 3945376 w 7867649"/>
                      <a:gd name="connsiteY27" fmla="*/ 1077218 h 1077218"/>
                      <a:gd name="connsiteX28" fmla="*/ 3292708 w 7867649"/>
                      <a:gd name="connsiteY28" fmla="*/ 1077218 h 1077218"/>
                      <a:gd name="connsiteX29" fmla="*/ 2940383 w 7867649"/>
                      <a:gd name="connsiteY29" fmla="*/ 1077218 h 1077218"/>
                      <a:gd name="connsiteX30" fmla="*/ 2588058 w 7867649"/>
                      <a:gd name="connsiteY30" fmla="*/ 1077218 h 1077218"/>
                      <a:gd name="connsiteX31" fmla="*/ 1860304 w 7867649"/>
                      <a:gd name="connsiteY31" fmla="*/ 1077218 h 1077218"/>
                      <a:gd name="connsiteX32" fmla="*/ 1357808 w 7867649"/>
                      <a:gd name="connsiteY32" fmla="*/ 1077218 h 1077218"/>
                      <a:gd name="connsiteX33" fmla="*/ 705140 w 7867649"/>
                      <a:gd name="connsiteY33" fmla="*/ 1077218 h 1077218"/>
                      <a:gd name="connsiteX34" fmla="*/ 179540 w 7867649"/>
                      <a:gd name="connsiteY34" fmla="*/ 1077218 h 1077218"/>
                      <a:gd name="connsiteX35" fmla="*/ 0 w 7867649"/>
                      <a:gd name="connsiteY35" fmla="*/ 897678 h 1077218"/>
                      <a:gd name="connsiteX36" fmla="*/ 0 w 7867649"/>
                      <a:gd name="connsiteY36" fmla="*/ 552972 h 1077218"/>
                      <a:gd name="connsiteX37" fmla="*/ 0 w 7867649"/>
                      <a:gd name="connsiteY37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867649" h="1077218" fill="none" extrusionOk="0">
                        <a:moveTo>
                          <a:pt x="0" y="179540"/>
                        </a:moveTo>
                        <a:cubicBezTo>
                          <a:pt x="-21803" y="93550"/>
                          <a:pt x="59142" y="1765"/>
                          <a:pt x="179540" y="0"/>
                        </a:cubicBezTo>
                        <a:cubicBezTo>
                          <a:pt x="423514" y="-48862"/>
                          <a:pt x="471494" y="13876"/>
                          <a:pt x="682037" y="0"/>
                        </a:cubicBezTo>
                        <a:cubicBezTo>
                          <a:pt x="892580" y="-13876"/>
                          <a:pt x="1140982" y="39401"/>
                          <a:pt x="1259619" y="0"/>
                        </a:cubicBezTo>
                        <a:cubicBezTo>
                          <a:pt x="1378256" y="-39401"/>
                          <a:pt x="1531253" y="15748"/>
                          <a:pt x="1687030" y="0"/>
                        </a:cubicBezTo>
                        <a:cubicBezTo>
                          <a:pt x="1842807" y="-15748"/>
                          <a:pt x="1902449" y="10909"/>
                          <a:pt x="2039355" y="0"/>
                        </a:cubicBezTo>
                        <a:cubicBezTo>
                          <a:pt x="2176261" y="-10909"/>
                          <a:pt x="2235874" y="1234"/>
                          <a:pt x="2391680" y="0"/>
                        </a:cubicBezTo>
                        <a:cubicBezTo>
                          <a:pt x="2547486" y="-1234"/>
                          <a:pt x="2718737" y="35731"/>
                          <a:pt x="2894176" y="0"/>
                        </a:cubicBezTo>
                        <a:cubicBezTo>
                          <a:pt x="3069615" y="-35731"/>
                          <a:pt x="3196758" y="38484"/>
                          <a:pt x="3471759" y="0"/>
                        </a:cubicBezTo>
                        <a:cubicBezTo>
                          <a:pt x="3746760" y="-38484"/>
                          <a:pt x="3932813" y="17495"/>
                          <a:pt x="4049341" y="0"/>
                        </a:cubicBezTo>
                        <a:cubicBezTo>
                          <a:pt x="4165869" y="-17495"/>
                          <a:pt x="4484026" y="8312"/>
                          <a:pt x="4626923" y="0"/>
                        </a:cubicBezTo>
                        <a:cubicBezTo>
                          <a:pt x="4769820" y="-8312"/>
                          <a:pt x="4858371" y="14305"/>
                          <a:pt x="4979248" y="0"/>
                        </a:cubicBezTo>
                        <a:cubicBezTo>
                          <a:pt x="5100126" y="-14305"/>
                          <a:pt x="5174431" y="24385"/>
                          <a:pt x="5331573" y="0"/>
                        </a:cubicBezTo>
                        <a:cubicBezTo>
                          <a:pt x="5488715" y="-24385"/>
                          <a:pt x="5771618" y="54339"/>
                          <a:pt x="5909156" y="0"/>
                        </a:cubicBezTo>
                        <a:cubicBezTo>
                          <a:pt x="6046694" y="-54339"/>
                          <a:pt x="6280233" y="13101"/>
                          <a:pt x="6561824" y="0"/>
                        </a:cubicBezTo>
                        <a:cubicBezTo>
                          <a:pt x="6843415" y="-13101"/>
                          <a:pt x="6935968" y="50619"/>
                          <a:pt x="7139406" y="0"/>
                        </a:cubicBezTo>
                        <a:cubicBezTo>
                          <a:pt x="7342844" y="-50619"/>
                          <a:pt x="7535913" y="64780"/>
                          <a:pt x="7688109" y="0"/>
                        </a:cubicBezTo>
                        <a:cubicBezTo>
                          <a:pt x="7797092" y="1967"/>
                          <a:pt x="7860100" y="79327"/>
                          <a:pt x="7867649" y="179540"/>
                        </a:cubicBezTo>
                        <a:cubicBezTo>
                          <a:pt x="7892710" y="301348"/>
                          <a:pt x="7862682" y="439544"/>
                          <a:pt x="7867649" y="531428"/>
                        </a:cubicBezTo>
                        <a:cubicBezTo>
                          <a:pt x="7872616" y="623312"/>
                          <a:pt x="7864200" y="756650"/>
                          <a:pt x="7867649" y="897678"/>
                        </a:cubicBezTo>
                        <a:cubicBezTo>
                          <a:pt x="7861120" y="1014242"/>
                          <a:pt x="7768470" y="1090417"/>
                          <a:pt x="7688109" y="1077218"/>
                        </a:cubicBezTo>
                        <a:cubicBezTo>
                          <a:pt x="7539323" y="1103859"/>
                          <a:pt x="7463638" y="1052375"/>
                          <a:pt x="7335784" y="1077218"/>
                        </a:cubicBezTo>
                        <a:cubicBezTo>
                          <a:pt x="7207931" y="1102061"/>
                          <a:pt x="6941009" y="1035866"/>
                          <a:pt x="6833287" y="1077218"/>
                        </a:cubicBezTo>
                        <a:cubicBezTo>
                          <a:pt x="6725565" y="1118570"/>
                          <a:pt x="6349713" y="1069136"/>
                          <a:pt x="6180619" y="1077218"/>
                        </a:cubicBezTo>
                        <a:cubicBezTo>
                          <a:pt x="6011525" y="1085300"/>
                          <a:pt x="5866637" y="1056899"/>
                          <a:pt x="5603037" y="1077218"/>
                        </a:cubicBezTo>
                        <a:cubicBezTo>
                          <a:pt x="5339437" y="1097537"/>
                          <a:pt x="5247365" y="1059293"/>
                          <a:pt x="5100541" y="1077218"/>
                        </a:cubicBezTo>
                        <a:cubicBezTo>
                          <a:pt x="4953717" y="1095143"/>
                          <a:pt x="4659823" y="1064090"/>
                          <a:pt x="4372787" y="1077218"/>
                        </a:cubicBezTo>
                        <a:cubicBezTo>
                          <a:pt x="4085751" y="1090346"/>
                          <a:pt x="4156304" y="1031852"/>
                          <a:pt x="3945376" y="1077218"/>
                        </a:cubicBezTo>
                        <a:cubicBezTo>
                          <a:pt x="3734448" y="1122584"/>
                          <a:pt x="3591303" y="1073138"/>
                          <a:pt x="3292708" y="1077218"/>
                        </a:cubicBezTo>
                        <a:cubicBezTo>
                          <a:pt x="2994113" y="1081298"/>
                          <a:pt x="3035553" y="1039073"/>
                          <a:pt x="2940383" y="1077218"/>
                        </a:cubicBezTo>
                        <a:cubicBezTo>
                          <a:pt x="2845214" y="1115363"/>
                          <a:pt x="2753019" y="1076776"/>
                          <a:pt x="2588058" y="1077218"/>
                        </a:cubicBezTo>
                        <a:cubicBezTo>
                          <a:pt x="2423097" y="1077660"/>
                          <a:pt x="2214174" y="1040685"/>
                          <a:pt x="1860304" y="1077218"/>
                        </a:cubicBezTo>
                        <a:cubicBezTo>
                          <a:pt x="1506434" y="1113751"/>
                          <a:pt x="1551302" y="1050797"/>
                          <a:pt x="1357808" y="1077218"/>
                        </a:cubicBezTo>
                        <a:cubicBezTo>
                          <a:pt x="1164314" y="1103639"/>
                          <a:pt x="1014594" y="1018368"/>
                          <a:pt x="705140" y="1077218"/>
                        </a:cubicBezTo>
                        <a:cubicBezTo>
                          <a:pt x="395686" y="1136068"/>
                          <a:pt x="395693" y="1024670"/>
                          <a:pt x="179540" y="1077218"/>
                        </a:cubicBezTo>
                        <a:cubicBezTo>
                          <a:pt x="89620" y="1074896"/>
                          <a:pt x="-5446" y="994949"/>
                          <a:pt x="0" y="897678"/>
                        </a:cubicBezTo>
                        <a:cubicBezTo>
                          <a:pt x="-7284" y="777831"/>
                          <a:pt x="35363" y="623012"/>
                          <a:pt x="0" y="552972"/>
                        </a:cubicBezTo>
                        <a:cubicBezTo>
                          <a:pt x="-35363" y="482932"/>
                          <a:pt x="29541" y="313327"/>
                          <a:pt x="0" y="179540"/>
                        </a:cubicBezTo>
                        <a:close/>
                      </a:path>
                      <a:path w="7867649" h="1077218" stroke="0" extrusionOk="0">
                        <a:moveTo>
                          <a:pt x="0" y="179540"/>
                        </a:moveTo>
                        <a:cubicBezTo>
                          <a:pt x="9246" y="53065"/>
                          <a:pt x="55337" y="12293"/>
                          <a:pt x="179540" y="0"/>
                        </a:cubicBezTo>
                        <a:cubicBezTo>
                          <a:pt x="518806" y="-58455"/>
                          <a:pt x="655032" y="43039"/>
                          <a:pt x="907294" y="0"/>
                        </a:cubicBezTo>
                        <a:cubicBezTo>
                          <a:pt x="1159556" y="-43039"/>
                          <a:pt x="1146501" y="27801"/>
                          <a:pt x="1334704" y="0"/>
                        </a:cubicBezTo>
                        <a:cubicBezTo>
                          <a:pt x="1522907" y="-27801"/>
                          <a:pt x="1739053" y="67817"/>
                          <a:pt x="1987372" y="0"/>
                        </a:cubicBezTo>
                        <a:cubicBezTo>
                          <a:pt x="2235691" y="-67817"/>
                          <a:pt x="2279198" y="39261"/>
                          <a:pt x="2489869" y="0"/>
                        </a:cubicBezTo>
                        <a:cubicBezTo>
                          <a:pt x="2700540" y="-39261"/>
                          <a:pt x="2917831" y="62615"/>
                          <a:pt x="3067451" y="0"/>
                        </a:cubicBezTo>
                        <a:cubicBezTo>
                          <a:pt x="3217071" y="-62615"/>
                          <a:pt x="3416377" y="14581"/>
                          <a:pt x="3720119" y="0"/>
                        </a:cubicBezTo>
                        <a:cubicBezTo>
                          <a:pt x="4023861" y="-14581"/>
                          <a:pt x="4226498" y="33828"/>
                          <a:pt x="4372787" y="0"/>
                        </a:cubicBezTo>
                        <a:cubicBezTo>
                          <a:pt x="4519076" y="-33828"/>
                          <a:pt x="4591922" y="48734"/>
                          <a:pt x="4800198" y="0"/>
                        </a:cubicBezTo>
                        <a:cubicBezTo>
                          <a:pt x="5008474" y="-48734"/>
                          <a:pt x="5078120" y="41489"/>
                          <a:pt x="5152523" y="0"/>
                        </a:cubicBezTo>
                        <a:cubicBezTo>
                          <a:pt x="5226927" y="-41489"/>
                          <a:pt x="5609977" y="67893"/>
                          <a:pt x="5880277" y="0"/>
                        </a:cubicBezTo>
                        <a:cubicBezTo>
                          <a:pt x="6150577" y="-67893"/>
                          <a:pt x="6206213" y="43945"/>
                          <a:pt x="6307687" y="0"/>
                        </a:cubicBezTo>
                        <a:cubicBezTo>
                          <a:pt x="6409161" y="-43945"/>
                          <a:pt x="6689366" y="19827"/>
                          <a:pt x="7035441" y="0"/>
                        </a:cubicBezTo>
                        <a:cubicBezTo>
                          <a:pt x="7381516" y="-19827"/>
                          <a:pt x="7373537" y="41916"/>
                          <a:pt x="7688109" y="0"/>
                        </a:cubicBezTo>
                        <a:cubicBezTo>
                          <a:pt x="7798900" y="6833"/>
                          <a:pt x="7866564" y="76478"/>
                          <a:pt x="7867649" y="179540"/>
                        </a:cubicBezTo>
                        <a:cubicBezTo>
                          <a:pt x="7901145" y="364126"/>
                          <a:pt x="7832685" y="447766"/>
                          <a:pt x="7867649" y="552972"/>
                        </a:cubicBezTo>
                        <a:cubicBezTo>
                          <a:pt x="7902613" y="658178"/>
                          <a:pt x="7855167" y="822833"/>
                          <a:pt x="7867649" y="897678"/>
                        </a:cubicBezTo>
                        <a:cubicBezTo>
                          <a:pt x="7867400" y="999285"/>
                          <a:pt x="7779529" y="1088987"/>
                          <a:pt x="7688109" y="1077218"/>
                        </a:cubicBezTo>
                        <a:cubicBezTo>
                          <a:pt x="7563030" y="1111593"/>
                          <a:pt x="7409033" y="1051557"/>
                          <a:pt x="7185612" y="1077218"/>
                        </a:cubicBezTo>
                        <a:cubicBezTo>
                          <a:pt x="6962191" y="1102879"/>
                          <a:pt x="6915977" y="1046643"/>
                          <a:pt x="6833287" y="1077218"/>
                        </a:cubicBezTo>
                        <a:cubicBezTo>
                          <a:pt x="6750597" y="1107793"/>
                          <a:pt x="6435906" y="1048485"/>
                          <a:pt x="6255705" y="1077218"/>
                        </a:cubicBezTo>
                        <a:cubicBezTo>
                          <a:pt x="6075504" y="1105951"/>
                          <a:pt x="5725186" y="1002060"/>
                          <a:pt x="5527951" y="1077218"/>
                        </a:cubicBezTo>
                        <a:cubicBezTo>
                          <a:pt x="5330716" y="1152376"/>
                          <a:pt x="4974191" y="1049801"/>
                          <a:pt x="4800198" y="1077218"/>
                        </a:cubicBezTo>
                        <a:cubicBezTo>
                          <a:pt x="4626205" y="1104635"/>
                          <a:pt x="4271366" y="1038943"/>
                          <a:pt x="4072444" y="1077218"/>
                        </a:cubicBezTo>
                        <a:cubicBezTo>
                          <a:pt x="3873522" y="1115493"/>
                          <a:pt x="3738882" y="1026061"/>
                          <a:pt x="3645033" y="1077218"/>
                        </a:cubicBezTo>
                        <a:cubicBezTo>
                          <a:pt x="3551184" y="1128375"/>
                          <a:pt x="3345405" y="1049077"/>
                          <a:pt x="3217623" y="1077218"/>
                        </a:cubicBezTo>
                        <a:cubicBezTo>
                          <a:pt x="3089841" y="1105359"/>
                          <a:pt x="2982439" y="1076753"/>
                          <a:pt x="2865297" y="1077218"/>
                        </a:cubicBezTo>
                        <a:cubicBezTo>
                          <a:pt x="2748155" y="1077683"/>
                          <a:pt x="2502007" y="1074304"/>
                          <a:pt x="2212629" y="1077218"/>
                        </a:cubicBezTo>
                        <a:cubicBezTo>
                          <a:pt x="1923251" y="1080132"/>
                          <a:pt x="1699547" y="1039437"/>
                          <a:pt x="1484876" y="1077218"/>
                        </a:cubicBezTo>
                        <a:cubicBezTo>
                          <a:pt x="1270205" y="1114999"/>
                          <a:pt x="904424" y="1057668"/>
                          <a:pt x="757122" y="1077218"/>
                        </a:cubicBezTo>
                        <a:cubicBezTo>
                          <a:pt x="609820" y="1096768"/>
                          <a:pt x="325221" y="1018768"/>
                          <a:pt x="179540" y="1077218"/>
                        </a:cubicBezTo>
                        <a:cubicBezTo>
                          <a:pt x="102729" y="1082123"/>
                          <a:pt x="4308" y="986331"/>
                          <a:pt x="0" y="897678"/>
                        </a:cubicBezTo>
                        <a:cubicBezTo>
                          <a:pt x="-7219" y="729252"/>
                          <a:pt x="41330" y="701530"/>
                          <a:pt x="0" y="531428"/>
                        </a:cubicBezTo>
                        <a:cubicBezTo>
                          <a:pt x="-41330" y="361326"/>
                          <a:pt x="28719" y="340730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kumimoji="1" lang="vi-VN" altLang="zh-C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HappyZcool-2016" charset="-122"/>
              </a:rPr>
              <a:t>Tác giả bài hát muốn khẳng định trái đất này là của ai?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899A8-7C29-824F-363E-C247468CD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12" y="3671141"/>
            <a:ext cx="4416970" cy="21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7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0734" y="1950059"/>
            <a:ext cx="5912196" cy="171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4">
            <a:extLst>
              <a:ext uri="{FF2B5EF4-FFF2-40B4-BE49-F238E27FC236}">
                <a16:creationId xmlns:a16="http://schemas.microsoft.com/office/drawing/2014/main" id="{B86A36CE-79E2-4CDC-B30C-4777532FD218}"/>
              </a:ext>
            </a:extLst>
          </p:cNvPr>
          <p:cNvGrpSpPr/>
          <p:nvPr/>
        </p:nvGrpSpPr>
        <p:grpSpPr>
          <a:xfrm>
            <a:off x="-197087" y="0"/>
            <a:ext cx="13027262" cy="1571625"/>
            <a:chOff x="6117988" y="1805245"/>
            <a:chExt cx="5869296" cy="1902470"/>
          </a:xfrm>
        </p:grpSpPr>
        <p:pic>
          <p:nvPicPr>
            <p:cNvPr id="14" name="图片 15">
              <a:extLst>
                <a:ext uri="{FF2B5EF4-FFF2-40B4-BE49-F238E27FC236}">
                  <a16:creationId xmlns:a16="http://schemas.microsoft.com/office/drawing/2014/main" id="{FE782045-2CFF-44A3-BE00-C42563AC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C2B8CA3D-6E25-41B3-9E7F-28ECDFF16775}"/>
                </a:ext>
              </a:extLst>
            </p:cNvPr>
            <p:cNvSpPr txBox="1"/>
            <p:nvPr/>
          </p:nvSpPr>
          <p:spPr>
            <a:xfrm>
              <a:off x="6957776" y="2151754"/>
              <a:ext cx="4269931" cy="70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1. Cho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dạng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Trái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địa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cầu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522F4E-5E6E-BF6B-A1F4-09EAF65F3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7" y="1300162"/>
            <a:ext cx="6224588" cy="4067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6FDF9-FC00-FA36-E507-B91C375558B4}"/>
              </a:ext>
            </a:extLst>
          </p:cNvPr>
          <p:cNvSpPr txBox="1"/>
          <p:nvPr/>
        </p:nvSpPr>
        <p:spPr>
          <a:xfrm>
            <a:off x="3552826" y="5441055"/>
            <a:ext cx="5419724" cy="584775"/>
          </a:xfrm>
          <a:custGeom>
            <a:avLst/>
            <a:gdLst>
              <a:gd name="connsiteX0" fmla="*/ 0 w 5419724"/>
              <a:gd name="connsiteY0" fmla="*/ 107833 h 646986"/>
              <a:gd name="connsiteX1" fmla="*/ 107833 w 5419724"/>
              <a:gd name="connsiteY1" fmla="*/ 0 h 646986"/>
              <a:gd name="connsiteX2" fmla="*/ 529940 w 5419724"/>
              <a:gd name="connsiteY2" fmla="*/ 0 h 646986"/>
              <a:gd name="connsiteX3" fmla="*/ 1212250 w 5419724"/>
              <a:gd name="connsiteY3" fmla="*/ 0 h 646986"/>
              <a:gd name="connsiteX4" fmla="*/ 1894560 w 5419724"/>
              <a:gd name="connsiteY4" fmla="*/ 0 h 646986"/>
              <a:gd name="connsiteX5" fmla="*/ 2420748 w 5419724"/>
              <a:gd name="connsiteY5" fmla="*/ 0 h 646986"/>
              <a:gd name="connsiteX6" fmla="*/ 3103057 w 5419724"/>
              <a:gd name="connsiteY6" fmla="*/ 0 h 646986"/>
              <a:gd name="connsiteX7" fmla="*/ 3629246 w 5419724"/>
              <a:gd name="connsiteY7" fmla="*/ 0 h 646986"/>
              <a:gd name="connsiteX8" fmla="*/ 4311555 w 5419724"/>
              <a:gd name="connsiteY8" fmla="*/ 0 h 646986"/>
              <a:gd name="connsiteX9" fmla="*/ 5311891 w 5419724"/>
              <a:gd name="connsiteY9" fmla="*/ 0 h 646986"/>
              <a:gd name="connsiteX10" fmla="*/ 5419724 w 5419724"/>
              <a:gd name="connsiteY10" fmla="*/ 107833 h 646986"/>
              <a:gd name="connsiteX11" fmla="*/ 5419724 w 5419724"/>
              <a:gd name="connsiteY11" fmla="*/ 539153 h 646986"/>
              <a:gd name="connsiteX12" fmla="*/ 5311891 w 5419724"/>
              <a:gd name="connsiteY12" fmla="*/ 646986 h 646986"/>
              <a:gd name="connsiteX13" fmla="*/ 4889784 w 5419724"/>
              <a:gd name="connsiteY13" fmla="*/ 646986 h 646986"/>
              <a:gd name="connsiteX14" fmla="*/ 4467677 w 5419724"/>
              <a:gd name="connsiteY14" fmla="*/ 646986 h 646986"/>
              <a:gd name="connsiteX15" fmla="*/ 3941489 w 5419724"/>
              <a:gd name="connsiteY15" fmla="*/ 646986 h 646986"/>
              <a:gd name="connsiteX16" fmla="*/ 3363260 w 5419724"/>
              <a:gd name="connsiteY16" fmla="*/ 646986 h 646986"/>
              <a:gd name="connsiteX17" fmla="*/ 2785032 w 5419724"/>
              <a:gd name="connsiteY17" fmla="*/ 646986 h 646986"/>
              <a:gd name="connsiteX18" fmla="*/ 2206803 w 5419724"/>
              <a:gd name="connsiteY18" fmla="*/ 646986 h 646986"/>
              <a:gd name="connsiteX19" fmla="*/ 1784696 w 5419724"/>
              <a:gd name="connsiteY19" fmla="*/ 646986 h 646986"/>
              <a:gd name="connsiteX20" fmla="*/ 1362589 w 5419724"/>
              <a:gd name="connsiteY20" fmla="*/ 646986 h 646986"/>
              <a:gd name="connsiteX21" fmla="*/ 784361 w 5419724"/>
              <a:gd name="connsiteY21" fmla="*/ 646986 h 646986"/>
              <a:gd name="connsiteX22" fmla="*/ 107833 w 5419724"/>
              <a:gd name="connsiteY22" fmla="*/ 646986 h 646986"/>
              <a:gd name="connsiteX23" fmla="*/ 0 w 5419724"/>
              <a:gd name="connsiteY23" fmla="*/ 539153 h 646986"/>
              <a:gd name="connsiteX24" fmla="*/ 0 w 5419724"/>
              <a:gd name="connsiteY24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19724" h="646986" fill="none" extrusionOk="0">
                <a:moveTo>
                  <a:pt x="0" y="107833"/>
                </a:moveTo>
                <a:cubicBezTo>
                  <a:pt x="6636" y="50927"/>
                  <a:pt x="46681" y="1394"/>
                  <a:pt x="107833" y="0"/>
                </a:cubicBezTo>
                <a:cubicBezTo>
                  <a:pt x="220689" y="-21918"/>
                  <a:pt x="419813" y="33898"/>
                  <a:pt x="529940" y="0"/>
                </a:cubicBezTo>
                <a:cubicBezTo>
                  <a:pt x="640067" y="-33898"/>
                  <a:pt x="1063388" y="43796"/>
                  <a:pt x="1212250" y="0"/>
                </a:cubicBezTo>
                <a:cubicBezTo>
                  <a:pt x="1361112" y="-43796"/>
                  <a:pt x="1673985" y="67132"/>
                  <a:pt x="1894560" y="0"/>
                </a:cubicBezTo>
                <a:cubicBezTo>
                  <a:pt x="2115135" y="-67132"/>
                  <a:pt x="2189857" y="9040"/>
                  <a:pt x="2420748" y="0"/>
                </a:cubicBezTo>
                <a:cubicBezTo>
                  <a:pt x="2651639" y="-9040"/>
                  <a:pt x="2779465" y="10141"/>
                  <a:pt x="3103057" y="0"/>
                </a:cubicBezTo>
                <a:cubicBezTo>
                  <a:pt x="3426649" y="-10141"/>
                  <a:pt x="3459764" y="62212"/>
                  <a:pt x="3629246" y="0"/>
                </a:cubicBezTo>
                <a:cubicBezTo>
                  <a:pt x="3798728" y="-62212"/>
                  <a:pt x="4149165" y="8517"/>
                  <a:pt x="4311555" y="0"/>
                </a:cubicBezTo>
                <a:cubicBezTo>
                  <a:pt x="4473945" y="-8517"/>
                  <a:pt x="4859498" y="7071"/>
                  <a:pt x="5311891" y="0"/>
                </a:cubicBezTo>
                <a:cubicBezTo>
                  <a:pt x="5362598" y="5343"/>
                  <a:pt x="5406860" y="49347"/>
                  <a:pt x="5419724" y="107833"/>
                </a:cubicBezTo>
                <a:cubicBezTo>
                  <a:pt x="5430703" y="244365"/>
                  <a:pt x="5385987" y="403779"/>
                  <a:pt x="5419724" y="539153"/>
                </a:cubicBezTo>
                <a:cubicBezTo>
                  <a:pt x="5406439" y="598533"/>
                  <a:pt x="5376119" y="653337"/>
                  <a:pt x="5311891" y="646986"/>
                </a:cubicBezTo>
                <a:cubicBezTo>
                  <a:pt x="5180716" y="672335"/>
                  <a:pt x="5090826" y="637809"/>
                  <a:pt x="4889784" y="646986"/>
                </a:cubicBezTo>
                <a:cubicBezTo>
                  <a:pt x="4688742" y="656163"/>
                  <a:pt x="4657110" y="630923"/>
                  <a:pt x="4467677" y="646986"/>
                </a:cubicBezTo>
                <a:cubicBezTo>
                  <a:pt x="4278244" y="663049"/>
                  <a:pt x="4106167" y="638044"/>
                  <a:pt x="3941489" y="646986"/>
                </a:cubicBezTo>
                <a:cubicBezTo>
                  <a:pt x="3776811" y="655928"/>
                  <a:pt x="3482075" y="613365"/>
                  <a:pt x="3363260" y="646986"/>
                </a:cubicBezTo>
                <a:cubicBezTo>
                  <a:pt x="3244445" y="680607"/>
                  <a:pt x="3036399" y="584987"/>
                  <a:pt x="2785032" y="646986"/>
                </a:cubicBezTo>
                <a:cubicBezTo>
                  <a:pt x="2533665" y="708985"/>
                  <a:pt x="2481073" y="599237"/>
                  <a:pt x="2206803" y="646986"/>
                </a:cubicBezTo>
                <a:cubicBezTo>
                  <a:pt x="1932533" y="694735"/>
                  <a:pt x="1986706" y="609316"/>
                  <a:pt x="1784696" y="646986"/>
                </a:cubicBezTo>
                <a:cubicBezTo>
                  <a:pt x="1582686" y="684656"/>
                  <a:pt x="1559757" y="607292"/>
                  <a:pt x="1362589" y="646986"/>
                </a:cubicBezTo>
                <a:cubicBezTo>
                  <a:pt x="1165421" y="686680"/>
                  <a:pt x="996840" y="590799"/>
                  <a:pt x="784361" y="646986"/>
                </a:cubicBezTo>
                <a:cubicBezTo>
                  <a:pt x="571882" y="703173"/>
                  <a:pt x="315291" y="584381"/>
                  <a:pt x="107833" y="646986"/>
                </a:cubicBezTo>
                <a:cubicBezTo>
                  <a:pt x="51253" y="646456"/>
                  <a:pt x="-4604" y="609456"/>
                  <a:pt x="0" y="539153"/>
                </a:cubicBezTo>
                <a:cubicBezTo>
                  <a:pt x="-25727" y="394338"/>
                  <a:pt x="287" y="209770"/>
                  <a:pt x="0" y="107833"/>
                </a:cubicBezTo>
                <a:close/>
              </a:path>
              <a:path w="5419724" h="646986" stroke="0" extrusionOk="0">
                <a:moveTo>
                  <a:pt x="0" y="107833"/>
                </a:moveTo>
                <a:cubicBezTo>
                  <a:pt x="2638" y="40485"/>
                  <a:pt x="33348" y="7328"/>
                  <a:pt x="107833" y="0"/>
                </a:cubicBezTo>
                <a:cubicBezTo>
                  <a:pt x="372459" y="-24129"/>
                  <a:pt x="614248" y="24950"/>
                  <a:pt x="790143" y="0"/>
                </a:cubicBezTo>
                <a:cubicBezTo>
                  <a:pt x="966038" y="-24950"/>
                  <a:pt x="1087913" y="25931"/>
                  <a:pt x="1264290" y="0"/>
                </a:cubicBezTo>
                <a:cubicBezTo>
                  <a:pt x="1440667" y="-25931"/>
                  <a:pt x="1656017" y="72811"/>
                  <a:pt x="1894560" y="0"/>
                </a:cubicBezTo>
                <a:cubicBezTo>
                  <a:pt x="2133103" y="-72811"/>
                  <a:pt x="2179160" y="22746"/>
                  <a:pt x="2420748" y="0"/>
                </a:cubicBezTo>
                <a:cubicBezTo>
                  <a:pt x="2662336" y="-22746"/>
                  <a:pt x="2712708" y="51922"/>
                  <a:pt x="2998976" y="0"/>
                </a:cubicBezTo>
                <a:cubicBezTo>
                  <a:pt x="3285244" y="-51922"/>
                  <a:pt x="3319005" y="7338"/>
                  <a:pt x="3629246" y="0"/>
                </a:cubicBezTo>
                <a:cubicBezTo>
                  <a:pt x="3939487" y="-7338"/>
                  <a:pt x="4102281" y="44921"/>
                  <a:pt x="4259515" y="0"/>
                </a:cubicBezTo>
                <a:cubicBezTo>
                  <a:pt x="4416749" y="-44921"/>
                  <a:pt x="4618494" y="27263"/>
                  <a:pt x="4733662" y="0"/>
                </a:cubicBezTo>
                <a:cubicBezTo>
                  <a:pt x="4848830" y="-27263"/>
                  <a:pt x="5045499" y="65332"/>
                  <a:pt x="5311891" y="0"/>
                </a:cubicBezTo>
                <a:cubicBezTo>
                  <a:pt x="5358595" y="4317"/>
                  <a:pt x="5426193" y="57503"/>
                  <a:pt x="5419724" y="107833"/>
                </a:cubicBezTo>
                <a:cubicBezTo>
                  <a:pt x="5430890" y="285756"/>
                  <a:pt x="5385222" y="412703"/>
                  <a:pt x="5419724" y="539153"/>
                </a:cubicBezTo>
                <a:cubicBezTo>
                  <a:pt x="5423650" y="596427"/>
                  <a:pt x="5380478" y="649180"/>
                  <a:pt x="5311891" y="646986"/>
                </a:cubicBezTo>
                <a:cubicBezTo>
                  <a:pt x="5133191" y="689568"/>
                  <a:pt x="4776947" y="626780"/>
                  <a:pt x="4629581" y="646986"/>
                </a:cubicBezTo>
                <a:cubicBezTo>
                  <a:pt x="4482215" y="667192"/>
                  <a:pt x="4292075" y="625112"/>
                  <a:pt x="4155434" y="646986"/>
                </a:cubicBezTo>
                <a:cubicBezTo>
                  <a:pt x="4018793" y="668860"/>
                  <a:pt x="3825380" y="633180"/>
                  <a:pt x="3629246" y="646986"/>
                </a:cubicBezTo>
                <a:cubicBezTo>
                  <a:pt x="3433112" y="660792"/>
                  <a:pt x="3188045" y="620873"/>
                  <a:pt x="2946936" y="646986"/>
                </a:cubicBezTo>
                <a:cubicBezTo>
                  <a:pt x="2705827" y="673099"/>
                  <a:pt x="2648394" y="644884"/>
                  <a:pt x="2368707" y="646986"/>
                </a:cubicBezTo>
                <a:cubicBezTo>
                  <a:pt x="2089020" y="649088"/>
                  <a:pt x="1915967" y="602123"/>
                  <a:pt x="1686397" y="646986"/>
                </a:cubicBezTo>
                <a:cubicBezTo>
                  <a:pt x="1456827" y="691849"/>
                  <a:pt x="1474285" y="636330"/>
                  <a:pt x="1264290" y="646986"/>
                </a:cubicBezTo>
                <a:cubicBezTo>
                  <a:pt x="1054295" y="657642"/>
                  <a:pt x="809794" y="593934"/>
                  <a:pt x="686062" y="646986"/>
                </a:cubicBezTo>
                <a:cubicBezTo>
                  <a:pt x="562330" y="700038"/>
                  <a:pt x="383953" y="595391"/>
                  <a:pt x="107833" y="646986"/>
                </a:cubicBezTo>
                <a:cubicBezTo>
                  <a:pt x="47041" y="647675"/>
                  <a:pt x="8544" y="595775"/>
                  <a:pt x="0" y="539153"/>
                </a:cubicBezTo>
                <a:cubicBezTo>
                  <a:pt x="-45376" y="370452"/>
                  <a:pt x="49947" y="244460"/>
                  <a:pt x="0" y="10783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5419724"/>
                      <a:gd name="connsiteY0" fmla="*/ 97464 h 584775"/>
                      <a:gd name="connsiteX1" fmla="*/ 97464 w 5419724"/>
                      <a:gd name="connsiteY1" fmla="*/ 0 h 584775"/>
                      <a:gd name="connsiteX2" fmla="*/ 521253 w 5419724"/>
                      <a:gd name="connsiteY2" fmla="*/ 0 h 584775"/>
                      <a:gd name="connsiteX3" fmla="*/ 1206282 w 5419724"/>
                      <a:gd name="connsiteY3" fmla="*/ 0 h 584775"/>
                      <a:gd name="connsiteX4" fmla="*/ 1891311 w 5419724"/>
                      <a:gd name="connsiteY4" fmla="*/ 0 h 584775"/>
                      <a:gd name="connsiteX5" fmla="*/ 2419596 w 5419724"/>
                      <a:gd name="connsiteY5" fmla="*/ 0 h 584775"/>
                      <a:gd name="connsiteX6" fmla="*/ 3104624 w 5419724"/>
                      <a:gd name="connsiteY6" fmla="*/ 0 h 584775"/>
                      <a:gd name="connsiteX7" fmla="*/ 3632909 w 5419724"/>
                      <a:gd name="connsiteY7" fmla="*/ 0 h 584775"/>
                      <a:gd name="connsiteX8" fmla="*/ 4317938 w 5419724"/>
                      <a:gd name="connsiteY8" fmla="*/ 0 h 584775"/>
                      <a:gd name="connsiteX9" fmla="*/ 5322260 w 5419724"/>
                      <a:gd name="connsiteY9" fmla="*/ 0 h 584775"/>
                      <a:gd name="connsiteX10" fmla="*/ 5419724 w 5419724"/>
                      <a:gd name="connsiteY10" fmla="*/ 97464 h 584775"/>
                      <a:gd name="connsiteX11" fmla="*/ 5419724 w 5419724"/>
                      <a:gd name="connsiteY11" fmla="*/ 487311 h 584775"/>
                      <a:gd name="connsiteX12" fmla="*/ 5322260 w 5419724"/>
                      <a:gd name="connsiteY12" fmla="*/ 584775 h 584775"/>
                      <a:gd name="connsiteX13" fmla="*/ 4898471 w 5419724"/>
                      <a:gd name="connsiteY13" fmla="*/ 584775 h 584775"/>
                      <a:gd name="connsiteX14" fmla="*/ 4474682 w 5419724"/>
                      <a:gd name="connsiteY14" fmla="*/ 584775 h 584775"/>
                      <a:gd name="connsiteX15" fmla="*/ 3946397 w 5419724"/>
                      <a:gd name="connsiteY15" fmla="*/ 584775 h 584775"/>
                      <a:gd name="connsiteX16" fmla="*/ 3365864 w 5419724"/>
                      <a:gd name="connsiteY16" fmla="*/ 584775 h 584775"/>
                      <a:gd name="connsiteX17" fmla="*/ 2785331 w 5419724"/>
                      <a:gd name="connsiteY17" fmla="*/ 584775 h 584775"/>
                      <a:gd name="connsiteX18" fmla="*/ 2204798 w 5419724"/>
                      <a:gd name="connsiteY18" fmla="*/ 584775 h 584775"/>
                      <a:gd name="connsiteX19" fmla="*/ 1781009 w 5419724"/>
                      <a:gd name="connsiteY19" fmla="*/ 584775 h 584775"/>
                      <a:gd name="connsiteX20" fmla="*/ 1357220 w 5419724"/>
                      <a:gd name="connsiteY20" fmla="*/ 584775 h 584775"/>
                      <a:gd name="connsiteX21" fmla="*/ 776687 w 5419724"/>
                      <a:gd name="connsiteY21" fmla="*/ 584775 h 584775"/>
                      <a:gd name="connsiteX22" fmla="*/ 97464 w 5419724"/>
                      <a:gd name="connsiteY22" fmla="*/ 584775 h 584775"/>
                      <a:gd name="connsiteX23" fmla="*/ 0 w 5419724"/>
                      <a:gd name="connsiteY23" fmla="*/ 487311 h 584775"/>
                      <a:gd name="connsiteX24" fmla="*/ 0 w 5419724"/>
                      <a:gd name="connsiteY24" fmla="*/ 97464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19724" h="584775" fill="none" extrusionOk="0">
                        <a:moveTo>
                          <a:pt x="0" y="97464"/>
                        </a:moveTo>
                        <a:cubicBezTo>
                          <a:pt x="9934" y="47601"/>
                          <a:pt x="42521" y="974"/>
                          <a:pt x="97464" y="0"/>
                        </a:cubicBezTo>
                        <a:cubicBezTo>
                          <a:pt x="276176" y="-40120"/>
                          <a:pt x="311715" y="47395"/>
                          <a:pt x="521253" y="0"/>
                        </a:cubicBezTo>
                        <a:cubicBezTo>
                          <a:pt x="730791" y="-47395"/>
                          <a:pt x="1025338" y="62289"/>
                          <a:pt x="1206282" y="0"/>
                        </a:cubicBezTo>
                        <a:cubicBezTo>
                          <a:pt x="1387226" y="-62289"/>
                          <a:pt x="1712767" y="28408"/>
                          <a:pt x="1891311" y="0"/>
                        </a:cubicBezTo>
                        <a:cubicBezTo>
                          <a:pt x="2069855" y="-28408"/>
                          <a:pt x="2247534" y="46549"/>
                          <a:pt x="2419596" y="0"/>
                        </a:cubicBezTo>
                        <a:cubicBezTo>
                          <a:pt x="2591659" y="-46549"/>
                          <a:pt x="2817292" y="68410"/>
                          <a:pt x="3104624" y="0"/>
                        </a:cubicBezTo>
                        <a:cubicBezTo>
                          <a:pt x="3391956" y="-68410"/>
                          <a:pt x="3456965" y="33809"/>
                          <a:pt x="3632909" y="0"/>
                        </a:cubicBezTo>
                        <a:cubicBezTo>
                          <a:pt x="3808853" y="-33809"/>
                          <a:pt x="4118777" y="16724"/>
                          <a:pt x="4317938" y="0"/>
                        </a:cubicBezTo>
                        <a:cubicBezTo>
                          <a:pt x="4517099" y="-16724"/>
                          <a:pt x="5116520" y="2930"/>
                          <a:pt x="5322260" y="0"/>
                        </a:cubicBezTo>
                        <a:cubicBezTo>
                          <a:pt x="5367239" y="5344"/>
                          <a:pt x="5408573" y="44562"/>
                          <a:pt x="5419724" y="97464"/>
                        </a:cubicBezTo>
                        <a:cubicBezTo>
                          <a:pt x="5462837" y="183782"/>
                          <a:pt x="5389366" y="297210"/>
                          <a:pt x="5419724" y="487311"/>
                        </a:cubicBezTo>
                        <a:cubicBezTo>
                          <a:pt x="5404774" y="540942"/>
                          <a:pt x="5376937" y="585929"/>
                          <a:pt x="5322260" y="584775"/>
                        </a:cubicBezTo>
                        <a:cubicBezTo>
                          <a:pt x="5115298" y="590148"/>
                          <a:pt x="5045280" y="581403"/>
                          <a:pt x="4898471" y="584775"/>
                        </a:cubicBezTo>
                        <a:cubicBezTo>
                          <a:pt x="4751662" y="588147"/>
                          <a:pt x="4569311" y="553799"/>
                          <a:pt x="4474682" y="584775"/>
                        </a:cubicBezTo>
                        <a:cubicBezTo>
                          <a:pt x="4380053" y="615751"/>
                          <a:pt x="4072219" y="534510"/>
                          <a:pt x="3946397" y="584775"/>
                        </a:cubicBezTo>
                        <a:cubicBezTo>
                          <a:pt x="3820576" y="635040"/>
                          <a:pt x="3500734" y="543788"/>
                          <a:pt x="3365864" y="584775"/>
                        </a:cubicBezTo>
                        <a:cubicBezTo>
                          <a:pt x="3230994" y="625762"/>
                          <a:pt x="2995248" y="531048"/>
                          <a:pt x="2785331" y="584775"/>
                        </a:cubicBezTo>
                        <a:cubicBezTo>
                          <a:pt x="2575414" y="638502"/>
                          <a:pt x="2384893" y="522026"/>
                          <a:pt x="2204798" y="584775"/>
                        </a:cubicBezTo>
                        <a:cubicBezTo>
                          <a:pt x="2024703" y="647524"/>
                          <a:pt x="1950847" y="545911"/>
                          <a:pt x="1781009" y="584775"/>
                        </a:cubicBezTo>
                        <a:cubicBezTo>
                          <a:pt x="1611171" y="623639"/>
                          <a:pt x="1525211" y="584077"/>
                          <a:pt x="1357220" y="584775"/>
                        </a:cubicBezTo>
                        <a:cubicBezTo>
                          <a:pt x="1189229" y="585473"/>
                          <a:pt x="1063376" y="575917"/>
                          <a:pt x="776687" y="584775"/>
                        </a:cubicBezTo>
                        <a:cubicBezTo>
                          <a:pt x="489998" y="593633"/>
                          <a:pt x="307706" y="507232"/>
                          <a:pt x="97464" y="584775"/>
                        </a:cubicBezTo>
                        <a:cubicBezTo>
                          <a:pt x="49163" y="583790"/>
                          <a:pt x="-3566" y="549463"/>
                          <a:pt x="0" y="487311"/>
                        </a:cubicBezTo>
                        <a:cubicBezTo>
                          <a:pt x="-24016" y="339843"/>
                          <a:pt x="6598" y="288676"/>
                          <a:pt x="0" y="97464"/>
                        </a:cubicBezTo>
                        <a:close/>
                      </a:path>
                      <a:path w="5419724" h="584775" stroke="0" extrusionOk="0">
                        <a:moveTo>
                          <a:pt x="0" y="97464"/>
                        </a:moveTo>
                        <a:cubicBezTo>
                          <a:pt x="566" y="41964"/>
                          <a:pt x="34763" y="4355"/>
                          <a:pt x="97464" y="0"/>
                        </a:cubicBezTo>
                        <a:cubicBezTo>
                          <a:pt x="432386" y="-36264"/>
                          <a:pt x="509562" y="1593"/>
                          <a:pt x="782493" y="0"/>
                        </a:cubicBezTo>
                        <a:cubicBezTo>
                          <a:pt x="1055424" y="-1593"/>
                          <a:pt x="1051426" y="54508"/>
                          <a:pt x="1258530" y="0"/>
                        </a:cubicBezTo>
                        <a:cubicBezTo>
                          <a:pt x="1465634" y="-54508"/>
                          <a:pt x="1591530" y="16659"/>
                          <a:pt x="1891311" y="0"/>
                        </a:cubicBezTo>
                        <a:cubicBezTo>
                          <a:pt x="2191092" y="-16659"/>
                          <a:pt x="2186978" y="41122"/>
                          <a:pt x="2419596" y="0"/>
                        </a:cubicBezTo>
                        <a:cubicBezTo>
                          <a:pt x="2652214" y="-41122"/>
                          <a:pt x="2872521" y="40668"/>
                          <a:pt x="3000128" y="0"/>
                        </a:cubicBezTo>
                        <a:cubicBezTo>
                          <a:pt x="3127735" y="-40668"/>
                          <a:pt x="3374214" y="60847"/>
                          <a:pt x="3632909" y="0"/>
                        </a:cubicBezTo>
                        <a:cubicBezTo>
                          <a:pt x="3891604" y="-60847"/>
                          <a:pt x="4015436" y="31436"/>
                          <a:pt x="4265690" y="0"/>
                        </a:cubicBezTo>
                        <a:cubicBezTo>
                          <a:pt x="4515944" y="-31436"/>
                          <a:pt x="4514441" y="9236"/>
                          <a:pt x="4741727" y="0"/>
                        </a:cubicBezTo>
                        <a:cubicBezTo>
                          <a:pt x="4969013" y="-9236"/>
                          <a:pt x="5070362" y="25528"/>
                          <a:pt x="5322260" y="0"/>
                        </a:cubicBezTo>
                        <a:cubicBezTo>
                          <a:pt x="5367907" y="2748"/>
                          <a:pt x="5426093" y="52719"/>
                          <a:pt x="5419724" y="97464"/>
                        </a:cubicBezTo>
                        <a:cubicBezTo>
                          <a:pt x="5430422" y="215458"/>
                          <a:pt x="5374332" y="335475"/>
                          <a:pt x="5419724" y="487311"/>
                        </a:cubicBezTo>
                        <a:cubicBezTo>
                          <a:pt x="5428924" y="535794"/>
                          <a:pt x="5383255" y="586516"/>
                          <a:pt x="5322260" y="584775"/>
                        </a:cubicBezTo>
                        <a:cubicBezTo>
                          <a:pt x="5153091" y="585228"/>
                          <a:pt x="4844064" y="527646"/>
                          <a:pt x="4637231" y="584775"/>
                        </a:cubicBezTo>
                        <a:cubicBezTo>
                          <a:pt x="4430398" y="641904"/>
                          <a:pt x="4358652" y="572456"/>
                          <a:pt x="4161194" y="584775"/>
                        </a:cubicBezTo>
                        <a:cubicBezTo>
                          <a:pt x="3963736" y="597094"/>
                          <a:pt x="3744754" y="533755"/>
                          <a:pt x="3632909" y="584775"/>
                        </a:cubicBezTo>
                        <a:cubicBezTo>
                          <a:pt x="3521065" y="635795"/>
                          <a:pt x="3201466" y="541004"/>
                          <a:pt x="2947880" y="584775"/>
                        </a:cubicBezTo>
                        <a:cubicBezTo>
                          <a:pt x="2694294" y="628546"/>
                          <a:pt x="2532325" y="571895"/>
                          <a:pt x="2367348" y="584775"/>
                        </a:cubicBezTo>
                        <a:cubicBezTo>
                          <a:pt x="2202371" y="597655"/>
                          <a:pt x="1943809" y="508026"/>
                          <a:pt x="1682319" y="584775"/>
                        </a:cubicBezTo>
                        <a:cubicBezTo>
                          <a:pt x="1420829" y="661524"/>
                          <a:pt x="1351720" y="534305"/>
                          <a:pt x="1258530" y="584775"/>
                        </a:cubicBezTo>
                        <a:cubicBezTo>
                          <a:pt x="1165340" y="635245"/>
                          <a:pt x="957221" y="542464"/>
                          <a:pt x="677997" y="584775"/>
                        </a:cubicBezTo>
                        <a:cubicBezTo>
                          <a:pt x="398773" y="627086"/>
                          <a:pt x="276558" y="534976"/>
                          <a:pt x="97464" y="584775"/>
                        </a:cubicBezTo>
                        <a:cubicBezTo>
                          <a:pt x="30045" y="592342"/>
                          <a:pt x="10658" y="537480"/>
                          <a:pt x="0" y="487311"/>
                        </a:cubicBezTo>
                        <a:cubicBezTo>
                          <a:pt x="-12151" y="400230"/>
                          <a:pt x="39710" y="224892"/>
                          <a:pt x="0" y="9746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cầu.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152401" y="228601"/>
            <a:ext cx="11668123" cy="1428750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186785" y="3664060"/>
              <a:ext cx="10858499" cy="1085851"/>
            </a:xfrm>
            <a:custGeom>
              <a:avLst/>
              <a:gdLst>
                <a:gd name="connsiteX0" fmla="*/ 0 w 10858499"/>
                <a:gd name="connsiteY0" fmla="*/ 180979 h 1085851"/>
                <a:gd name="connsiteX1" fmla="*/ 180979 w 10858499"/>
                <a:gd name="connsiteY1" fmla="*/ 0 h 1085851"/>
                <a:gd name="connsiteX2" fmla="*/ 10677520 w 10858499"/>
                <a:gd name="connsiteY2" fmla="*/ 0 h 1085851"/>
                <a:gd name="connsiteX3" fmla="*/ 10858499 w 10858499"/>
                <a:gd name="connsiteY3" fmla="*/ 180979 h 1085851"/>
                <a:gd name="connsiteX4" fmla="*/ 10858499 w 10858499"/>
                <a:gd name="connsiteY4" fmla="*/ 904872 h 1085851"/>
                <a:gd name="connsiteX5" fmla="*/ 10677520 w 10858499"/>
                <a:gd name="connsiteY5" fmla="*/ 1085851 h 1085851"/>
                <a:gd name="connsiteX6" fmla="*/ 180979 w 10858499"/>
                <a:gd name="connsiteY6" fmla="*/ 1085851 h 1085851"/>
                <a:gd name="connsiteX7" fmla="*/ 0 w 10858499"/>
                <a:gd name="connsiteY7" fmla="*/ 904872 h 1085851"/>
                <a:gd name="connsiteX8" fmla="*/ 0 w 10858499"/>
                <a:gd name="connsiteY8" fmla="*/ 180979 h 10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8499" h="1085851" fill="none" extrusionOk="0">
                  <a:moveTo>
                    <a:pt x="0" y="180979"/>
                  </a:moveTo>
                  <a:cubicBezTo>
                    <a:pt x="-17119" y="73867"/>
                    <a:pt x="86163" y="5846"/>
                    <a:pt x="180979" y="0"/>
                  </a:cubicBezTo>
                  <a:cubicBezTo>
                    <a:pt x="5218516" y="-61902"/>
                    <a:pt x="8381918" y="-101778"/>
                    <a:pt x="10677520" y="0"/>
                  </a:cubicBezTo>
                  <a:cubicBezTo>
                    <a:pt x="10772767" y="-1475"/>
                    <a:pt x="10863995" y="73702"/>
                    <a:pt x="10858499" y="180979"/>
                  </a:cubicBezTo>
                  <a:cubicBezTo>
                    <a:pt x="10820864" y="268167"/>
                    <a:pt x="10900907" y="685489"/>
                    <a:pt x="10858499" y="904872"/>
                  </a:cubicBezTo>
                  <a:cubicBezTo>
                    <a:pt x="10845045" y="998237"/>
                    <a:pt x="10775416" y="1076346"/>
                    <a:pt x="10677520" y="1085851"/>
                  </a:cubicBezTo>
                  <a:cubicBezTo>
                    <a:pt x="8984348" y="943459"/>
                    <a:pt x="3390625" y="1196952"/>
                    <a:pt x="180979" y="1085851"/>
                  </a:cubicBezTo>
                  <a:cubicBezTo>
                    <a:pt x="68684" y="1092027"/>
                    <a:pt x="-4047" y="1023277"/>
                    <a:pt x="0" y="904872"/>
                  </a:cubicBezTo>
                  <a:cubicBezTo>
                    <a:pt x="45937" y="757965"/>
                    <a:pt x="5279" y="480281"/>
                    <a:pt x="0" y="180979"/>
                  </a:cubicBezTo>
                  <a:close/>
                </a:path>
                <a:path w="10858499" h="1085851" stroke="0" extrusionOk="0">
                  <a:moveTo>
                    <a:pt x="0" y="180979"/>
                  </a:moveTo>
                  <a:cubicBezTo>
                    <a:pt x="-5410" y="73877"/>
                    <a:pt x="74191" y="-11434"/>
                    <a:pt x="180979" y="0"/>
                  </a:cubicBezTo>
                  <a:cubicBezTo>
                    <a:pt x="2184886" y="-164947"/>
                    <a:pt x="5834070" y="-52288"/>
                    <a:pt x="10677520" y="0"/>
                  </a:cubicBezTo>
                  <a:cubicBezTo>
                    <a:pt x="10776282" y="-18643"/>
                    <a:pt x="10855409" y="81522"/>
                    <a:pt x="10858499" y="180979"/>
                  </a:cubicBezTo>
                  <a:cubicBezTo>
                    <a:pt x="10846845" y="284706"/>
                    <a:pt x="10898067" y="813144"/>
                    <a:pt x="10858499" y="904872"/>
                  </a:cubicBezTo>
                  <a:cubicBezTo>
                    <a:pt x="10863228" y="1010930"/>
                    <a:pt x="10773762" y="1079100"/>
                    <a:pt x="10677520" y="1085851"/>
                  </a:cubicBezTo>
                  <a:cubicBezTo>
                    <a:pt x="6482009" y="1244392"/>
                    <a:pt x="3683280" y="944015"/>
                    <a:pt x="180979" y="1085851"/>
                  </a:cubicBezTo>
                  <a:cubicBezTo>
                    <a:pt x="79915" y="1105383"/>
                    <a:pt x="10341" y="1001228"/>
                    <a:pt x="0" y="904872"/>
                  </a:cubicBezTo>
                  <a:cubicBezTo>
                    <a:pt x="-41447" y="696199"/>
                    <a:pt x="53658" y="540610"/>
                    <a:pt x="0" y="18097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và nói tên: đường Xích đạo, bán cầu Bắc, cực Bắc, bán cầu Nam, cực Nam trên quả địa cầu.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70220-11E5-ACB4-5F06-2C47AC5B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2" y="1938337"/>
            <a:ext cx="6224588" cy="40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178628" y="936502"/>
            <a:ext cx="6241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FFFF00"/>
                </a:solidFill>
                <a:latin typeface="+mj-lt"/>
              </a:rPr>
              <a:t>   Trái Đất có dạng hình cầu. Trên quả địa cầu có các vị trí cực Bắc, cực Nam, đường Xích đạo, bán cầu Bắc, bán cầu Nam.</a:t>
            </a:r>
            <a:endParaRPr kumimoji="0" lang="vi-VN" sz="4800" b="1" i="1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ị trí hình dạng kích thước Trái Đất_360p">
            <a:hlinkClick r:id="" action="ppaction://media"/>
            <a:extLst>
              <a:ext uri="{FF2B5EF4-FFF2-40B4-BE49-F238E27FC236}">
                <a16:creationId xmlns:a16="http://schemas.microsoft.com/office/drawing/2014/main" id="{6340A360-1AA4-4464-BB3A-2D3D3A1FC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405</Words>
  <Application>Microsoft Office PowerPoint</Application>
  <PresentationFormat>Widescreen</PresentationFormat>
  <Paragraphs>40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Times New Roman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18</cp:revision>
  <dcterms:created xsi:type="dcterms:W3CDTF">2023-04-01T22:45:11Z</dcterms:created>
  <dcterms:modified xsi:type="dcterms:W3CDTF">2023-04-16T09:33:55Z</dcterms:modified>
</cp:coreProperties>
</file>