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57" r:id="rId3"/>
    <p:sldId id="285" r:id="rId4"/>
    <p:sldId id="260" r:id="rId5"/>
    <p:sldId id="273" r:id="rId6"/>
    <p:sldId id="286" r:id="rId7"/>
    <p:sldId id="262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AB"/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859" autoAdjust="0"/>
  </p:normalViewPr>
  <p:slideViewPr>
    <p:cSldViewPr snapToGrid="0">
      <p:cViewPr varScale="1">
        <p:scale>
          <a:sx n="65" d="100"/>
          <a:sy n="65" d="100"/>
        </p:scale>
        <p:origin x="48" y="50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F9B1BA-5BF1-9C7A-255D-4F3497EC1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23446"/>
            <a:ext cx="10936225" cy="6858000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198119" y="-26236"/>
            <a:ext cx="12390120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198119" y="-26236"/>
            <a:ext cx="12390120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1630679" y="-2156460"/>
            <a:ext cx="5318760" cy="531876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2560" y="-53703"/>
            <a:ext cx="9845587" cy="27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" y="1689060"/>
            <a:ext cx="1545582" cy="112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GB" sz="6591" b="1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endParaRPr lang="en-US" sz="6591" b="1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826" y="2649600"/>
            <a:ext cx="7421932" cy="5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lnSpc>
                <a:spcPct val="69000"/>
              </a:lnSpc>
              <a:spcBef>
                <a:spcPts val="1348"/>
              </a:spcBef>
              <a:defRPr/>
            </a:pPr>
            <a:r>
              <a:rPr lang="en-US" sz="4494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</a:t>
            </a:r>
            <a:r>
              <a:rPr lang="en-US" sz="4494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 CHUNG</a:t>
            </a:r>
            <a:endParaRPr lang="en-US" sz="4494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8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xmlns="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4C80FEA-95D3-3C23-D511-87B6980F79AC}"/>
              </a:ext>
            </a:extLst>
          </p:cNvPr>
          <p:cNvSpPr txBox="1"/>
          <p:nvPr/>
        </p:nvSpPr>
        <p:spPr>
          <a:xfrm>
            <a:off x="5559496" y="1013410"/>
            <a:ext cx="63627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 đứng rồi dang tay sang hai bên.</a:t>
            </a:r>
          </a:p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Quản trò: (Hô) Gió thổi, gió thổi.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trái,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Gió thổi, gió thổi.</a:t>
            </a:r>
            <a:b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phải,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 hô rồi làm tiếp với các vị trí: trước, sau.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CFC94C4-66C0-FE40-57B9-53BC842C88EE}"/>
              </a:ext>
            </a:extLst>
          </p:cNvPr>
          <p:cNvSpPr txBox="1"/>
          <p:nvPr/>
        </p:nvSpPr>
        <p:spPr>
          <a:xfrm>
            <a:off x="533400" y="8509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GIÓ THỔI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E9CADBF-C5C7-237C-2AB8-0C16BEB894FB}"/>
              </a:ext>
            </a:extLst>
          </p:cNvPr>
          <p:cNvSpPr txBox="1"/>
          <p:nvPr/>
        </p:nvSpPr>
        <p:spPr>
          <a:xfrm>
            <a:off x="6096000" y="635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Luật chơi</a:t>
            </a:r>
          </a:p>
        </p:txBody>
      </p:sp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103394F-3D85-E024-6D5F-11D8519A4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3325" r="3872" b="9028"/>
          <a:stretch/>
        </p:blipFill>
        <p:spPr>
          <a:xfrm>
            <a:off x="0" y="673872"/>
            <a:ext cx="12198719" cy="357863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33D4707-243D-550A-6EA6-C5EAE2326ED7}"/>
              </a:ext>
            </a:extLst>
          </p:cNvPr>
          <p:cNvSpPr txBox="1"/>
          <p:nvPr/>
        </p:nvSpPr>
        <p:spPr>
          <a:xfrm>
            <a:off x="1068821" y="0"/>
            <a:ext cx="9374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chu vi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các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DA9F95BC-8BC3-B556-0FE6-B640EC7A5F92}"/>
              </a:ext>
            </a:extLst>
          </p:cNvPr>
          <p:cNvSpPr txBox="1"/>
          <p:nvPr/>
        </p:nvSpPr>
        <p:spPr>
          <a:xfrm>
            <a:off x="77118" y="4274544"/>
            <a:ext cx="60188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	Chi vi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(6 + 8) x 2 = 28 cm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8 = 48 cm²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1F27CA8F-BB65-FCE0-4814-DD254AA534BE}"/>
              </a:ext>
            </a:extLst>
          </p:cNvPr>
          <p:cNvSpPr txBox="1"/>
          <p:nvPr/>
        </p:nvSpPr>
        <p:spPr>
          <a:xfrm>
            <a:off x="6762521" y="4274544"/>
            <a:ext cx="5352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	Chi vi hình vuông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4 = 24 cm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6 = 36 cm²</a:t>
            </a: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xmlns="" id="{7B5E0330-180E-5669-6213-356963AC4F6E}"/>
              </a:ext>
            </a:extLst>
          </p:cNvPr>
          <p:cNvGrpSpPr/>
          <p:nvPr/>
        </p:nvGrpSpPr>
        <p:grpSpPr>
          <a:xfrm>
            <a:off x="400050" y="0"/>
            <a:ext cx="793745" cy="793745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xmlns="" id="{BFAB1035-F1C9-95DB-835E-DE554372FBA7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xmlns="" id="{79E2E10A-D009-5497-CB42-156952C5F08A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2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B85F31E-DD06-52A9-A5F7-A65A19D34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t="25143" r="3983" b="9982"/>
          <a:stretch/>
        </p:blipFill>
        <p:spPr>
          <a:xfrm>
            <a:off x="100453" y="1320696"/>
            <a:ext cx="11991094" cy="3989433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8258EEE5-478B-E73F-42F1-2464C533A331}"/>
              </a:ext>
            </a:extLst>
          </p:cNvPr>
          <p:cNvGrpSpPr/>
          <p:nvPr/>
        </p:nvGrpSpPr>
        <p:grpSpPr>
          <a:xfrm>
            <a:off x="706871" y="196568"/>
            <a:ext cx="11703337" cy="683045"/>
            <a:chOff x="630671" y="120368"/>
            <a:chExt cx="11703337" cy="683045"/>
          </a:xfrm>
        </p:grpSpPr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xmlns="" id="{C33D4707-243D-550A-6EA6-C5EAE2326ED7}"/>
                </a:ext>
              </a:extLst>
            </p:cNvPr>
            <p:cNvSpPr txBox="1"/>
            <p:nvPr/>
          </p:nvSpPr>
          <p:spPr>
            <a:xfrm>
              <a:off x="630671" y="120368"/>
              <a:ext cx="117033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Tìm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sô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́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thích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hợp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mỗi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ô       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bảng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dưới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xmlns="" id="{C6CC07A6-4C80-1BF9-6808-473FC618B078}"/>
                </a:ext>
              </a:extLst>
            </p:cNvPr>
            <p:cNvSpPr/>
            <p:nvPr/>
          </p:nvSpPr>
          <p:spPr>
            <a:xfrm>
              <a:off x="6859607" y="120368"/>
              <a:ext cx="683045" cy="6830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97474BBA-BBF8-8E76-9F46-91CAEA9BA51A}"/>
              </a:ext>
            </a:extLst>
          </p:cNvPr>
          <p:cNvSpPr/>
          <p:nvPr/>
        </p:nvSpPr>
        <p:spPr>
          <a:xfrm>
            <a:off x="8881661" y="2267639"/>
            <a:ext cx="1367239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cm</a:t>
            </a: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xmlns="" id="{51C5AFC7-9646-AEBE-6AF5-2A3D7025A900}"/>
              </a:ext>
            </a:extLst>
          </p:cNvPr>
          <p:cNvSpPr/>
          <p:nvPr/>
        </p:nvSpPr>
        <p:spPr>
          <a:xfrm>
            <a:off x="10495174" y="2267639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xmlns="" id="{B620DFFB-5676-A52D-5919-EBB0FBC9E536}"/>
              </a:ext>
            </a:extLst>
          </p:cNvPr>
          <p:cNvSpPr/>
          <p:nvPr/>
        </p:nvSpPr>
        <p:spPr>
          <a:xfrm>
            <a:off x="8901859" y="3025966"/>
            <a:ext cx="1289891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cm</a:t>
            </a:r>
          </a:p>
        </p:txBody>
      </p: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xmlns="" id="{8658DFC0-C914-4059-F3C6-5D1D0D23552D}"/>
              </a:ext>
            </a:extLst>
          </p:cNvPr>
          <p:cNvSpPr/>
          <p:nvPr/>
        </p:nvSpPr>
        <p:spPr>
          <a:xfrm>
            <a:off x="10515372" y="3025966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xmlns="" id="{0AD34C5D-194A-5042-3AAF-D95B0DE4C184}"/>
              </a:ext>
            </a:extLst>
          </p:cNvPr>
          <p:cNvSpPr/>
          <p:nvPr/>
        </p:nvSpPr>
        <p:spPr>
          <a:xfrm>
            <a:off x="8862611" y="3778784"/>
            <a:ext cx="1367239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cm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xmlns="" id="{84A6CE99-23C2-2306-81FA-941908F09A5A}"/>
              </a:ext>
            </a:extLst>
          </p:cNvPr>
          <p:cNvSpPr/>
          <p:nvPr/>
        </p:nvSpPr>
        <p:spPr>
          <a:xfrm>
            <a:off x="10495174" y="3778784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xmlns="" id="{251CCFE4-E5D0-7096-D800-BBA829F69993}"/>
              </a:ext>
            </a:extLst>
          </p:cNvPr>
          <p:cNvSpPr/>
          <p:nvPr/>
        </p:nvSpPr>
        <p:spPr>
          <a:xfrm>
            <a:off x="8842412" y="4542619"/>
            <a:ext cx="1387437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cm</a:t>
            </a: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xmlns="" id="{4FDA7756-2888-582B-07C6-D2A4852E573B}"/>
              </a:ext>
            </a:extLst>
          </p:cNvPr>
          <p:cNvSpPr/>
          <p:nvPr/>
        </p:nvSpPr>
        <p:spPr>
          <a:xfrm>
            <a:off x="10379726" y="4542619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xmlns="" id="{ECB270EF-9C2D-5202-D976-69B6B51BA612}"/>
              </a:ext>
            </a:extLst>
          </p:cNvPr>
          <p:cNvGrpSpPr/>
          <p:nvPr/>
        </p:nvGrpSpPr>
        <p:grpSpPr>
          <a:xfrm>
            <a:off x="57150" y="57150"/>
            <a:ext cx="870502" cy="790989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xmlns="" id="{A1ABBC15-5928-179B-DAA4-6037BADFBAEA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xmlns="" id="{539AC95C-9EB9-9023-B697-C66C3F02BD6B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7858453D-E4B0-E175-B117-CEFD87FC1BC1}"/>
              </a:ext>
            </a:extLst>
          </p:cNvPr>
          <p:cNvSpPr txBox="1"/>
          <p:nvPr/>
        </p:nvSpPr>
        <p:spPr>
          <a:xfrm>
            <a:off x="536408" y="186999"/>
            <a:ext cx="11655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cạnh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40cm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một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lớn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rộng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80cm.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Hỏi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được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xăng-ti-mét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4305C93-ADC1-8FC2-15D4-E33F92612BE4}"/>
              </a:ext>
            </a:extLst>
          </p:cNvPr>
          <p:cNvSpPr txBox="1"/>
          <p:nvPr/>
        </p:nvSpPr>
        <p:spPr>
          <a:xfrm>
            <a:off x="0" y="2097079"/>
            <a:ext cx="73086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Bài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giải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dài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lớn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là: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x 5 = 200 (cm)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 vi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được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xăng-ti-mét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là: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(200 + 80) x 2 = 560 (cm)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Đáp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́: 560 cm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CE41819-E3E8-4E28-0B18-048BFDD53F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39247" r="4926" b="11135"/>
          <a:stretch/>
        </p:blipFill>
        <p:spPr>
          <a:xfrm>
            <a:off x="6896100" y="1482286"/>
            <a:ext cx="5105400" cy="1573334"/>
          </a:xfrm>
          <a:prstGeom prst="rect">
            <a:avLst/>
          </a:prstGeom>
        </p:spPr>
      </p:pic>
      <p:grpSp>
        <p:nvGrpSpPr>
          <p:cNvPr id="2" name="Nhóm 11">
            <a:extLst>
              <a:ext uri="{FF2B5EF4-FFF2-40B4-BE49-F238E27FC236}">
                <a16:creationId xmlns:a16="http://schemas.microsoft.com/office/drawing/2014/main" xmlns="" id="{969D6C90-43BF-8484-B2D8-84DCABF36F62}"/>
              </a:ext>
            </a:extLst>
          </p:cNvPr>
          <p:cNvGrpSpPr/>
          <p:nvPr/>
        </p:nvGrpSpPr>
        <p:grpSpPr>
          <a:xfrm>
            <a:off x="354636" y="133350"/>
            <a:ext cx="616914" cy="584195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xmlns="" id="{64074BBD-1BF4-DC9D-82CB-C237BDBB44DF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xmlns="" id="{DEEE386E-18E2-6477-2709-E6632C393FDE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E6C674F-FDD4-ACD2-C10B-A320F77DF271}"/>
              </a:ext>
            </a:extLst>
          </p:cNvPr>
          <p:cNvSpPr txBox="1"/>
          <p:nvPr/>
        </p:nvSpPr>
        <p:spPr>
          <a:xfrm>
            <a:off x="4229100" y="1931670"/>
            <a:ext cx="4126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7200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4DFCB3F7-A640-9346-A337-B677F571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502</TotalTime>
  <Words>216</Words>
  <Application>Microsoft Office PowerPoint</Application>
  <PresentationFormat>Widescreen</PresentationFormat>
  <Paragraphs>49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A3.OpenSans-San</vt:lpstr>
      <vt:lpstr>Arial</vt:lpstr>
      <vt:lpstr>Arial-Rounded</vt:lpstr>
      <vt:lpstr>AvantGarde</vt:lpstr>
      <vt:lpstr>Calibri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Admin</cp:lastModifiedBy>
  <cp:revision>30</cp:revision>
  <dcterms:created xsi:type="dcterms:W3CDTF">2022-09-11T11:33:03Z</dcterms:created>
  <dcterms:modified xsi:type="dcterms:W3CDTF">2023-04-18T09:02:53Z</dcterms:modified>
  <cp:category>9Slide.vn</cp:category>
</cp:coreProperties>
</file>