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59" r:id="rId2"/>
    <p:sldId id="418" r:id="rId3"/>
    <p:sldId id="415" r:id="rId4"/>
    <p:sldId id="420" r:id="rId5"/>
    <p:sldId id="419" r:id="rId6"/>
    <p:sldId id="421" r:id="rId7"/>
    <p:sldId id="427" r:id="rId8"/>
    <p:sldId id="428" r:id="rId9"/>
    <p:sldId id="424" r:id="rId10"/>
    <p:sldId id="404" r:id="rId11"/>
    <p:sldId id="402" r:id="rId12"/>
    <p:sldId id="429" r:id="rId13"/>
    <p:sldId id="430" r:id="rId14"/>
    <p:sldId id="405" r:id="rId15"/>
    <p:sldId id="426" r:id="rId16"/>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FF"/>
    <a:srgbClr val="54534D"/>
    <a:srgbClr val="F6D521"/>
    <a:srgbClr val="ED4200"/>
    <a:srgbClr val="2C6B7C"/>
    <a:srgbClr val="F37B3D"/>
    <a:srgbClr val="332215"/>
    <a:srgbClr val="0B5A8E"/>
    <a:srgbClr val="84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3" autoAdjust="0"/>
    <p:restoredTop sz="67358" autoAdjust="0"/>
  </p:normalViewPr>
  <p:slideViewPr>
    <p:cSldViewPr>
      <p:cViewPr varScale="1">
        <p:scale>
          <a:sx n="89" d="100"/>
          <a:sy n="89" d="100"/>
        </p:scale>
        <p:origin x="90" y="240"/>
      </p:cViewPr>
      <p:guideLst>
        <p:guide orient="horz" pos="103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inpin heiti" charset="-122"/>
              <a:ea typeface="inpin heiti"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latin typeface="inpin heiti" charset="-122"/>
                <a:ea typeface="inpin heiti" charset="-122"/>
              </a:rPr>
              <a:t>2023/4/10</a:t>
            </a:fld>
            <a:endParaRPr lang="zh-CN" altLang="en-US" dirty="0">
              <a:latin typeface="inpin heiti" charset="-122"/>
              <a:ea typeface="inpin heiti"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inpin heiti" charset="-122"/>
              <a:ea typeface="inpin heiti"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latin typeface="inpin heiti" charset="-122"/>
                <a:ea typeface="inpin heiti" charset="-122"/>
              </a:rPr>
              <a:t>‹#›</a:t>
            </a:fld>
            <a:endParaRPr lang="zh-CN" altLang="en-US" dirty="0">
              <a:latin typeface="inpin heiti" charset="-122"/>
              <a:ea typeface="inpin heiti" charset="-122"/>
            </a:endParaRPr>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6A2B73EA-EE91-4E33-A9C1-8BF5DD7139A2}" type="datetimeFigureOut">
              <a:rPr lang="zh-CN" altLang="en-US" smtClean="0"/>
              <a:pPr/>
              <a:t>2023/4/10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7392B679-AE23-4750-8FB0-6513430B8953}" type="slidenum">
              <a:rPr lang="zh-CN" altLang="en-US" smtClean="0"/>
              <a:pPr/>
              <a:t>‹#›</a:t>
            </a:fld>
            <a:endParaRPr lang="zh-CN" altLang="en-US" dirty="0"/>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Các đồ vật dài hơn 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Dựa vào đâu con biết cái bàn dài hơn 1m? (hỏi khoảng 2 đồ vật)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Gọi HS nhận xét, bổ sung.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Các đồ vật ngắn hơn 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Dựa vào đâu con biết hộp bút có chiều dài ngắn hơn 1m? (hỏi khoảng 2 đồ vật)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a:solidFill>
                  <a:srgbClr val="FF0000"/>
                </a:solidFill>
                <a:effectLst/>
                <a:latin typeface="Times New Roman" panose="02020603050405020304" pitchFamily="18" charset="0"/>
                <a:ea typeface="Calibri" panose="020F0502020204030204" pitchFamily="34" charset="0"/>
              </a:rPr>
              <a:t>Gọi HS nhận xét, bổ sung.</a:t>
            </a:r>
          </a:p>
          <a:p>
            <a:pPr marL="171450" indent="-171450">
              <a:buFontTx/>
              <a:buChar char="-"/>
            </a:pPr>
            <a:r>
              <a:rPr lang="en-US" sz="1800">
                <a:effectLst/>
                <a:latin typeface="Times New Roman" panose="02020603050405020304" pitchFamily="18" charset="0"/>
                <a:ea typeface="Calibri" panose="020F0502020204030204" pitchFamily="34" charset="0"/>
              </a:rPr>
              <a:t>Làm thế nào để các con nhận biết được các đồ vật dài hơn hay ngắn hơn 1m?</a:t>
            </a:r>
            <a:endParaRPr lang="en-US" sz="1800">
              <a:solidFill>
                <a:srgbClr val="FF0000"/>
              </a:solidFill>
              <a:effectLst/>
              <a:latin typeface="Times New Roman" panose="02020603050405020304" pitchFamily="18" charset="0"/>
              <a:ea typeface="Calibri" panose="020F0502020204030204" pitchFamily="34" charset="0"/>
            </a:endParaRPr>
          </a:p>
          <a:p>
            <a:pPr marL="0" indent="0">
              <a:buFontTx/>
              <a:buNone/>
            </a:pPr>
            <a:r>
              <a:rPr lang="en-US" sz="1800" b="1" i="1">
                <a:effectLst/>
                <a:latin typeface="Times New Roman" panose="02020603050405020304" pitchFamily="18" charset="0"/>
                <a:ea typeface="Calibri" panose="020F0502020204030204" pitchFamily="34" charset="0"/>
              </a:rPr>
              <a:t>Các con đã có cảm nhận, hình dung được về độ dài một mét và đã xác định được độ dài của các vật. Vậy để rèn kĩ năng tính và củng cố mối liên quan giữa đơn vị đo mét và các đơn vị đo độ dài khác, cô trò mình cùng bước sang bài tập 2.</a:t>
            </a:r>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575371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11</a:t>
            </a:fld>
            <a:endParaRPr lang="zh-CN" altLang="en-US" dirty="0"/>
          </a:p>
        </p:txBody>
      </p:sp>
    </p:spTree>
    <p:extLst>
      <p:ext uri="{BB962C8B-B14F-4D97-AF65-F5344CB8AC3E}">
        <p14:creationId xmlns:p14="http://schemas.microsoft.com/office/powerpoint/2010/main" val="395377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12</a:t>
            </a:fld>
            <a:endParaRPr lang="zh-CN" altLang="en-US" dirty="0"/>
          </a:p>
        </p:txBody>
      </p:sp>
    </p:spTree>
    <p:extLst>
      <p:ext uri="{BB962C8B-B14F-4D97-AF65-F5344CB8AC3E}">
        <p14:creationId xmlns:p14="http://schemas.microsoft.com/office/powerpoint/2010/main" val="407109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13</a:t>
            </a:fld>
            <a:endParaRPr lang="zh-CN" altLang="en-US" dirty="0"/>
          </a:p>
        </p:txBody>
      </p:sp>
    </p:spTree>
    <p:extLst>
      <p:ext uri="{BB962C8B-B14F-4D97-AF65-F5344CB8AC3E}">
        <p14:creationId xmlns:p14="http://schemas.microsoft.com/office/powerpoint/2010/main" val="149040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Hôm nay chúng ta học bài gì? </a:t>
            </a:r>
          </a:p>
          <a:p>
            <a:r>
              <a:rPr lang="en-US" sz="1800">
                <a:effectLst/>
                <a:latin typeface="Times New Roman" panose="02020603050405020304" pitchFamily="18" charset="0"/>
                <a:ea typeface="Calibri" panose="020F0502020204030204" pitchFamily="34" charset="0"/>
              </a:rPr>
              <a:t>Nêu mối quan hệ của các đơn vị đo độ dài đã học.</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14</a:t>
            </a:fld>
            <a:endParaRPr lang="zh-CN" altLang="en-US" dirty="0"/>
          </a:p>
        </p:txBody>
      </p:sp>
    </p:spTree>
    <p:extLst>
      <p:ext uri="{BB962C8B-B14F-4D97-AF65-F5344CB8AC3E}">
        <p14:creationId xmlns:p14="http://schemas.microsoft.com/office/powerpoint/2010/main" val="21189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15</a:t>
            </a:fld>
            <a:endParaRPr lang="zh-CN" altLang="en-US" dirty="0"/>
          </a:p>
        </p:txBody>
      </p:sp>
    </p:spTree>
    <p:extLst>
      <p:ext uri="{BB962C8B-B14F-4D97-AF65-F5344CB8AC3E}">
        <p14:creationId xmlns:p14="http://schemas.microsoft.com/office/powerpoint/2010/main" val="293102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46725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Kể tên các đơn vị đo độ dài đã học?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Chiếc thước kẻ của con có độ dài là bao nhiêu?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Vậy thước kẻ của con dài bao nhiêu dm?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rPr>
              <a:t>+ Nếu dùng thước kẻ của con để đo chiều dài cái giường hay căn phòng con thì con thấy thế nào?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3</a:t>
            </a:fld>
            <a:endParaRPr lang="zh-CN" altLang="en-US" dirty="0"/>
          </a:p>
        </p:txBody>
      </p:sp>
    </p:spTree>
    <p:extLst>
      <p:ext uri="{BB962C8B-B14F-4D97-AF65-F5344CB8AC3E}">
        <p14:creationId xmlns:p14="http://schemas.microsoft.com/office/powerpoint/2010/main" val="78028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Thước mét dài bằng 5 lần thước kẻ 20cm.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Các con hãy dang hai tay sang ngang để cảm nhận độ dài của thước. Một sải tay của các con có độ dài khoảng 1 mét.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Các con vừa được giới thiệu đơn vị đo độ dài mới là gì?</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b="1" i="1">
                <a:effectLst/>
                <a:latin typeface="Times New Roman" panose="02020603050405020304" pitchFamily="18" charset="0"/>
                <a:ea typeface="Calibri" panose="020F0502020204030204" pitchFamily="34" charset="0"/>
              </a:rPr>
              <a:t>Mét là một đơn vị đo độ dài. </a:t>
            </a:r>
            <a:r>
              <a:rPr lang="fr-FR" sz="1800" b="1" i="1">
                <a:effectLst/>
                <a:latin typeface="Times New Roman" panose="02020603050405020304" pitchFamily="18" charset="0"/>
                <a:ea typeface="Calibri" panose="020F0502020204030204" pitchFamily="34" charset="0"/>
              </a:rPr>
              <a:t>Mét viết tắt là “m”.</a:t>
            </a:r>
          </a:p>
          <a:p>
            <a:pPr marL="171450" indent="-171450">
              <a:buFontTx/>
              <a:buChar char="-"/>
            </a:pPr>
            <a:r>
              <a:rPr lang="fr-FR" sz="1800">
                <a:effectLst/>
                <a:latin typeface="Times New Roman" panose="02020603050405020304" pitchFamily="18" charset="0"/>
                <a:ea typeface="Calibri" panose="020F0502020204030204" pitchFamily="34" charset="0"/>
              </a:rPr>
              <a:t>mời 2 học sinh đọc lại</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4</a:t>
            </a:fld>
            <a:endParaRPr lang="zh-CN" altLang="en-US" dirty="0"/>
          </a:p>
        </p:txBody>
      </p:sp>
    </p:spTree>
    <p:extLst>
      <p:ext uri="{BB962C8B-B14F-4D97-AF65-F5344CB8AC3E}">
        <p14:creationId xmlns:p14="http://schemas.microsoft.com/office/powerpoint/2010/main" val="353776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23661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fr-FR" sz="1800">
                <a:effectLst/>
                <a:latin typeface="Times New Roman" panose="02020603050405020304" pitchFamily="18" charset="0"/>
                <a:ea typeface="Calibri" panose="020F0502020204030204" pitchFamily="34" charset="0"/>
              </a:rPr>
              <a:t>Yêu cầu HS viết tên đơn vị đo "m" ra nháp.</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6</a:t>
            </a:fld>
            <a:endParaRPr lang="zh-CN" altLang="en-US" dirty="0"/>
          </a:p>
        </p:txBody>
      </p:sp>
    </p:spTree>
    <p:extLst>
      <p:ext uri="{BB962C8B-B14F-4D97-AF65-F5344CB8AC3E}">
        <p14:creationId xmlns:p14="http://schemas.microsoft.com/office/powerpoint/2010/main" val="23976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đầu tiên của thước ứng với số mấy?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cuối cùng ứng với số mấy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Times New Roman" panose="02020603050405020304" pitchFamily="18" charset="0"/>
                <a:ea typeface="Calibri" panose="020F0502020204030204" pitchFamily="34" charset="0"/>
              </a:rPr>
              <a:t>+Thước mét có vạch đầu tiên ứng với 0 cm, vạch cuối ứng với 100 cm. </a:t>
            </a:r>
          </a:p>
          <a:p>
            <a:r>
              <a:rPr lang="fr-FR" sz="1800">
                <a:effectLst/>
                <a:latin typeface="Times New Roman" panose="02020603050405020304" pitchFamily="18" charset="0"/>
                <a:ea typeface="Calibri" panose="020F0502020204030204" pitchFamily="34" charset="0"/>
                <a:cs typeface="Times New Roman" panose="02020603050405020304" pitchFamily="18" charset="0"/>
              </a:rPr>
              <a:t> Để biết giữa đơn vị đo m và các đơn vị đo độ dài khác có mối quan hệ như thế nào chúng ta cùng quan sát tiếp bức tranh trên màn hình.</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7</a:t>
            </a:fld>
            <a:endParaRPr lang="zh-CN" altLang="en-US" dirty="0"/>
          </a:p>
        </p:txBody>
      </p:sp>
    </p:spTree>
    <p:extLst>
      <p:ext uri="{BB962C8B-B14F-4D97-AF65-F5344CB8AC3E}">
        <p14:creationId xmlns:p14="http://schemas.microsoft.com/office/powerpoint/2010/main" val="118886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đầu tiên của thước ứng với số mấy?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cuối cùng ứng với số mấy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Times New Roman" panose="02020603050405020304" pitchFamily="18" charset="0"/>
                <a:ea typeface="Calibri" panose="020F0502020204030204" pitchFamily="34" charset="0"/>
              </a:rPr>
              <a:t>+Thước mét có vạch đầu tiên ứng với 0 cm, vạch cuối ứng với 100 cm. </a:t>
            </a:r>
          </a:p>
          <a:p>
            <a:r>
              <a:rPr lang="fr-FR" sz="1800">
                <a:effectLst/>
                <a:latin typeface="Times New Roman" panose="02020603050405020304" pitchFamily="18" charset="0"/>
                <a:ea typeface="Calibri" panose="020F0502020204030204" pitchFamily="34" charset="0"/>
                <a:cs typeface="Times New Roman" panose="02020603050405020304" pitchFamily="18" charset="0"/>
              </a:rPr>
              <a:t> Để biết giữa đơn vị đo m và các đơn vị đo độ dài khác có mối quan hệ như thế nào chúng ta cùng quan sát tiếp bức tranh trên màn hình.</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8</a:t>
            </a:fld>
            <a:endParaRPr lang="zh-CN" altLang="en-US" dirty="0"/>
          </a:p>
        </p:txBody>
      </p:sp>
    </p:spTree>
    <p:extLst>
      <p:ext uri="{BB962C8B-B14F-4D97-AF65-F5344CB8AC3E}">
        <p14:creationId xmlns:p14="http://schemas.microsoft.com/office/powerpoint/2010/main" val="173447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07000"/>
              </a:lnSpc>
              <a:spcAft>
                <a:spcPts val="800"/>
              </a:spcAft>
            </a:pPr>
            <a:r>
              <a:rPr lang="en-US" sz="1800" b="1" i="1">
                <a:effectLst/>
                <a:latin typeface="Times New Roman" panose="02020603050405020304" pitchFamily="18" charset="0"/>
                <a:ea typeface="Calibri" panose="020F0502020204030204" pitchFamily="34" charset="0"/>
              </a:rPr>
              <a:t>Các con vừa được học thêm 1 đơn vị đo độ dài mới là m. 1m = 100cm, 1m = 10dm</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Để giúp các con khắc sâu kiến thức mới chúng ta cùng bước vào phần luyện tập.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340344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DE95F014-9AFE-1EBE-5A9B-D588B096F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045121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3BECACEA-A3C6-1F54-CBFA-B9FB969DBB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xmlns="" id="{5A128840-1D75-DCC8-C3CE-D5FA4CDDC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928"/>
          </a:xfrm>
          <a:prstGeom prst="rect">
            <a:avLst/>
          </a:prstGeom>
        </p:spPr>
      </p:pic>
    </p:spTree>
    <p:extLst>
      <p:ext uri="{BB962C8B-B14F-4D97-AF65-F5344CB8AC3E}">
        <p14:creationId xmlns:p14="http://schemas.microsoft.com/office/powerpoint/2010/main" val="20198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pPr/>
              <a:t>2023/4/10</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pPr/>
              <a:t>‹#›</a:t>
            </a:fld>
            <a:endParaRPr lang="zh-CN" altLang="en-US" dirty="0"/>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5" r:id="rId4"/>
    <p:sldLayoutId id="2147483662"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5.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image" Target="../media/image10.tm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image" Target="../media/image12.tm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image" Target="../media/image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37" name="TextBox 71"/>
          <p:cNvSpPr txBox="1"/>
          <p:nvPr/>
        </p:nvSpPr>
        <p:spPr>
          <a:xfrm>
            <a:off x="2549459" y="735266"/>
            <a:ext cx="4142929" cy="1446550"/>
          </a:xfrm>
          <a:prstGeom prst="rect">
            <a:avLst/>
          </a:prstGeom>
          <a:noFill/>
        </p:spPr>
        <p:txBody>
          <a:bodyPr wrap="none" rtlCol="0">
            <a:spAutoFit/>
          </a:bodyPr>
          <a:lstStyle/>
          <a:p>
            <a:r>
              <a:rPr lang="en-US" altLang="zh-CN" sz="880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rPr>
              <a:t>TOÁN 3</a:t>
            </a:r>
            <a:endParaRPr lang="zh-CN" altLang="en-US" sz="8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38" name="矩形 37"/>
          <p:cNvSpPr/>
          <p:nvPr/>
        </p:nvSpPr>
        <p:spPr>
          <a:xfrm>
            <a:off x="251520" y="5037"/>
            <a:ext cx="8640960" cy="523220"/>
          </a:xfrm>
          <a:prstGeom prst="rect">
            <a:avLst/>
          </a:prstGeom>
        </p:spPr>
        <p:txBody>
          <a:bodyPr wrap="square">
            <a:spAutoFit/>
          </a:bodyPr>
          <a:lstStyle/>
          <a:p>
            <a:pPr algn="ctr" fontAlgn="auto">
              <a:spcBef>
                <a:spcPts val="0"/>
              </a:spcBef>
              <a:spcAft>
                <a:spcPts val="0"/>
              </a:spcAft>
              <a:defRPr/>
            </a:pP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Bộ</a:t>
            </a:r>
            <a:r>
              <a:rPr lang="en-US" altLang="zh-CN"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sách</a:t>
            </a:r>
            <a:r>
              <a:rPr lang="en-US" altLang="zh-CN"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cánh</a:t>
            </a:r>
            <a:r>
              <a:rPr lang="en-US" altLang="zh-CN"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28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diều</a:t>
            </a:r>
            <a:endParaRPr lang="zh-CN" altLang="en-US" sz="28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
        <p:nvSpPr>
          <p:cNvPr id="4" name="TextBox 71">
            <a:extLst>
              <a:ext uri="{FF2B5EF4-FFF2-40B4-BE49-F238E27FC236}">
                <a16:creationId xmlns:a16="http://schemas.microsoft.com/office/drawing/2014/main" xmlns="" id="{4FF0E8EC-6191-83C4-5614-6714825C8E5F}"/>
              </a:ext>
            </a:extLst>
          </p:cNvPr>
          <p:cNvSpPr txBox="1"/>
          <p:nvPr/>
        </p:nvSpPr>
        <p:spPr>
          <a:xfrm>
            <a:off x="1159848" y="2139702"/>
            <a:ext cx="5998758" cy="830997"/>
          </a:xfrm>
          <a:prstGeom prst="rect">
            <a:avLst/>
          </a:prstGeom>
          <a:noFill/>
        </p:spPr>
        <p:txBody>
          <a:bodyPr wrap="none" rtlCol="0">
            <a:spAutoFit/>
          </a:bodyPr>
          <a:lstStyle/>
          <a:p>
            <a:r>
              <a:rPr lang="en-US" altLang="zh-CN" sz="4800">
                <a:solidFill>
                  <a:schemeClr val="accent1">
                    <a:lumMod val="50000"/>
                  </a:schemeClr>
                </a:solidFill>
                <a:latin typeface="Times New Roman" panose="02020603050405020304" pitchFamily="18" charset="0"/>
                <a:ea typeface="inpin heiti" charset="-122"/>
                <a:cs typeface="Times New Roman" panose="02020603050405020304" pitchFamily="18" charset="0"/>
              </a:rPr>
              <a:t>Bài: Diện tích một hình</a:t>
            </a:r>
            <a:endParaRPr lang="zh-CN" altLang="en-US" sz="4800" dirty="0">
              <a:solidFill>
                <a:schemeClr val="accent1">
                  <a:lumMod val="50000"/>
                </a:schemeClr>
              </a:solidFill>
              <a:latin typeface="Times New Roman" panose="020206030504050203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38"/>
                                        </p:tgtEl>
                                        <p:attrNameLst>
                                          <p:attrName>style.visibility</p:attrName>
                                        </p:attrNameLst>
                                      </p:cBhvr>
                                      <p:to>
                                        <p:strVal val="visible"/>
                                      </p:to>
                                    </p:set>
                                    <p:set>
                                      <p:cBhvr>
                                        <p:cTn id="12" dur="227" fill="hold">
                                          <p:stCondLst>
                                            <p:cond delay="0"/>
                                          </p:stCondLst>
                                        </p:cTn>
                                        <p:tgtEl>
                                          <p:spTgt spid="38"/>
                                        </p:tgtEl>
                                        <p:attrNameLst>
                                          <p:attrName>style.rotation</p:attrName>
                                        </p:attrNameLst>
                                      </p:cBhvr>
                                      <p:to>
                                        <p:strVal val="-45.0"/>
                                      </p:to>
                                    </p:set>
                                    <p:anim calcmode="lin" valueType="num">
                                      <p:cBhvr>
                                        <p:cTn id="13"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 y="3336010"/>
            <a:ext cx="1329184" cy="1807489"/>
          </a:xfrm>
          <a:prstGeom prst="rect">
            <a:avLst/>
          </a:prstGeom>
        </p:spPr>
      </p:pic>
      <p:pic>
        <p:nvPicPr>
          <p:cNvPr id="3" name="Picture 2">
            <a:extLst>
              <a:ext uri="{FF2B5EF4-FFF2-40B4-BE49-F238E27FC236}">
                <a16:creationId xmlns:a16="http://schemas.microsoft.com/office/drawing/2014/main" xmlns="" id="{DE6EB511-AC3F-2AA0-86C8-C8B4865C0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5525"/>
            <a:ext cx="9144000" cy="2304257"/>
          </a:xfrm>
          <a:prstGeom prst="rect">
            <a:avLst/>
          </a:prstGeom>
        </p:spPr>
      </p:pic>
      <p:sp>
        <p:nvSpPr>
          <p:cNvPr id="7" name="Hộp Văn bản 6">
            <a:extLst>
              <a:ext uri="{FF2B5EF4-FFF2-40B4-BE49-F238E27FC236}">
                <a16:creationId xmlns:a16="http://schemas.microsoft.com/office/drawing/2014/main" xmlns="" id="{173DB0E8-52A4-922D-EE9B-22269EB52F55}"/>
              </a:ext>
            </a:extLst>
          </p:cNvPr>
          <p:cNvSpPr txBox="1"/>
          <p:nvPr/>
        </p:nvSpPr>
        <p:spPr>
          <a:xfrm>
            <a:off x="971600" y="2902173"/>
            <a:ext cx="726481"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3 ô </a:t>
            </a:r>
          </a:p>
        </p:txBody>
      </p:sp>
      <p:sp>
        <p:nvSpPr>
          <p:cNvPr id="8" name="Hộp Văn bản 7">
            <a:extLst>
              <a:ext uri="{FF2B5EF4-FFF2-40B4-BE49-F238E27FC236}">
                <a16:creationId xmlns:a16="http://schemas.microsoft.com/office/drawing/2014/main" xmlns="" id="{6E265E01-2CC3-B762-D54A-496F6314A2CE}"/>
              </a:ext>
            </a:extLst>
          </p:cNvPr>
          <p:cNvSpPr txBox="1"/>
          <p:nvPr/>
        </p:nvSpPr>
        <p:spPr>
          <a:xfrm>
            <a:off x="3400539" y="2856648"/>
            <a:ext cx="728084" cy="461665"/>
          </a:xfrm>
          <a:prstGeom prst="rect">
            <a:avLst/>
          </a:prstGeom>
          <a:noFill/>
        </p:spPr>
        <p:txBody>
          <a:bodyPr wrap="none" rtlCol="0">
            <a:spAutoFit/>
          </a:bodyPr>
          <a:lstStyle/>
          <a:p>
            <a:r>
              <a:rPr lang="en-US" sz="2400" b="1">
                <a:solidFill>
                  <a:srgbClr val="C00000"/>
                </a:solidFill>
                <a:latin typeface="Arial" panose="020B0604020202020204" pitchFamily="34" charset="0"/>
                <a:ea typeface="AvantGarde" panose="00000400000000000000" pitchFamily="2" charset="0"/>
                <a:cs typeface="Arial" panose="020B0604020202020204" pitchFamily="34" charset="0"/>
              </a:rPr>
              <a:t>7 ô </a:t>
            </a:r>
            <a:endPar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endParaRPr>
          </a:p>
        </p:txBody>
      </p:sp>
      <p:sp>
        <p:nvSpPr>
          <p:cNvPr id="9" name="Hộp Văn bản 8">
            <a:extLst>
              <a:ext uri="{FF2B5EF4-FFF2-40B4-BE49-F238E27FC236}">
                <a16:creationId xmlns:a16="http://schemas.microsoft.com/office/drawing/2014/main" xmlns="" id="{FE5BC36A-7E8F-003A-D1E2-5411C5CDB507}"/>
              </a:ext>
            </a:extLst>
          </p:cNvPr>
          <p:cNvSpPr txBox="1"/>
          <p:nvPr/>
        </p:nvSpPr>
        <p:spPr>
          <a:xfrm>
            <a:off x="5652120" y="2830165"/>
            <a:ext cx="728084"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6 ô </a:t>
            </a:r>
          </a:p>
        </p:txBody>
      </p:sp>
      <p:sp>
        <p:nvSpPr>
          <p:cNvPr id="10" name="Hộp Văn bản 9">
            <a:extLst>
              <a:ext uri="{FF2B5EF4-FFF2-40B4-BE49-F238E27FC236}">
                <a16:creationId xmlns:a16="http://schemas.microsoft.com/office/drawing/2014/main" xmlns="" id="{7079D099-F73D-9F28-814C-B034A8BBB989}"/>
              </a:ext>
            </a:extLst>
          </p:cNvPr>
          <p:cNvSpPr txBox="1"/>
          <p:nvPr/>
        </p:nvSpPr>
        <p:spPr>
          <a:xfrm>
            <a:off x="7732348" y="2851349"/>
            <a:ext cx="728084"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7 ô </a:t>
            </a:r>
          </a:p>
        </p:txBody>
      </p:sp>
    </p:spTree>
    <p:extLst>
      <p:ext uri="{BB962C8B-B14F-4D97-AF65-F5344CB8AC3E}">
        <p14:creationId xmlns:p14="http://schemas.microsoft.com/office/powerpoint/2010/main" val="853145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4029154"/>
            <a:ext cx="462068" cy="806999"/>
          </a:xfrm>
          <a:prstGeom prst="rect">
            <a:avLst/>
          </a:prstGeom>
        </p:spPr>
      </p:pic>
      <p:pic>
        <p:nvPicPr>
          <p:cNvPr id="7" name="Picture 6">
            <a:extLst>
              <a:ext uri="{FF2B5EF4-FFF2-40B4-BE49-F238E27FC236}">
                <a16:creationId xmlns:a16="http://schemas.microsoft.com/office/drawing/2014/main" xmlns="" id="{2524DCD2-5036-EC67-6171-A674D2DD5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9502"/>
            <a:ext cx="9144000" cy="3543927"/>
          </a:xfrm>
          <a:prstGeom prst="rect">
            <a:avLst/>
          </a:prstGeom>
        </p:spPr>
      </p:pic>
      <p:sp>
        <p:nvSpPr>
          <p:cNvPr id="8" name="Hộp Văn bản 7">
            <a:extLst>
              <a:ext uri="{FF2B5EF4-FFF2-40B4-BE49-F238E27FC236}">
                <a16:creationId xmlns:a16="http://schemas.microsoft.com/office/drawing/2014/main" xmlns="" id="{9E8B6EC0-71F2-858F-CCB3-3DFB5E52F0FB}"/>
              </a:ext>
            </a:extLst>
          </p:cNvPr>
          <p:cNvSpPr txBox="1"/>
          <p:nvPr/>
        </p:nvSpPr>
        <p:spPr>
          <a:xfrm>
            <a:off x="6372200" y="2902173"/>
            <a:ext cx="2880320" cy="461665"/>
          </a:xfrm>
          <a:prstGeom prst="rect">
            <a:avLst/>
          </a:prstGeom>
          <a:noFill/>
        </p:spPr>
        <p:txBody>
          <a:bodyPr wrap="square" rtlCol="0">
            <a:spAutoFit/>
          </a:bodyPr>
          <a:lstStyle/>
          <a:p>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A, C </a:t>
            </a:r>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và</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E</a:t>
            </a:r>
          </a:p>
        </p:txBody>
      </p:sp>
      <p:sp>
        <p:nvSpPr>
          <p:cNvPr id="9" name="Hộp Văn bản 7">
            <a:extLst>
              <a:ext uri="{FF2B5EF4-FFF2-40B4-BE49-F238E27FC236}">
                <a16:creationId xmlns:a16="http://schemas.microsoft.com/office/drawing/2014/main" xmlns="" id="{8AADBB74-7F33-9F52-4013-256CB5FC748F}"/>
              </a:ext>
            </a:extLst>
          </p:cNvPr>
          <p:cNvSpPr txBox="1"/>
          <p:nvPr/>
        </p:nvSpPr>
        <p:spPr>
          <a:xfrm>
            <a:off x="7020272" y="3406229"/>
            <a:ext cx="1296144" cy="461665"/>
          </a:xfrm>
          <a:prstGeom prst="rect">
            <a:avLst/>
          </a:prstGeom>
          <a:noFill/>
        </p:spPr>
        <p:txBody>
          <a:bodyPr wrap="square" rtlCol="0">
            <a:spAutoFit/>
          </a:bodyPr>
          <a:lstStyle/>
          <a:p>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D</a:t>
            </a:r>
          </a:p>
        </p:txBody>
      </p:sp>
    </p:spTree>
    <p:extLst>
      <p:ext uri="{BB962C8B-B14F-4D97-AF65-F5344CB8AC3E}">
        <p14:creationId xmlns:p14="http://schemas.microsoft.com/office/powerpoint/2010/main" val="2429231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6D193A-5AC1-3F84-A5B8-62CE81DEA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3478"/>
            <a:ext cx="9143999" cy="4891215"/>
          </a:xfrm>
          <a:prstGeom prst="rect">
            <a:avLst/>
          </a:prstGeom>
        </p:spPr>
      </p:pic>
      <p:sp>
        <p:nvSpPr>
          <p:cNvPr id="8" name="Hộp Văn bản 7">
            <a:extLst>
              <a:ext uri="{FF2B5EF4-FFF2-40B4-BE49-F238E27FC236}">
                <a16:creationId xmlns:a16="http://schemas.microsoft.com/office/drawing/2014/main" xmlns="" id="{9E8B6EC0-71F2-858F-CCB3-3DFB5E52F0FB}"/>
              </a:ext>
            </a:extLst>
          </p:cNvPr>
          <p:cNvSpPr txBox="1"/>
          <p:nvPr/>
        </p:nvSpPr>
        <p:spPr>
          <a:xfrm>
            <a:off x="1940565" y="4652273"/>
            <a:ext cx="5472608" cy="369332"/>
          </a:xfrm>
          <a:prstGeom prst="rect">
            <a:avLst/>
          </a:prstGeom>
          <a:noFill/>
        </p:spPr>
        <p:txBody>
          <a:bodyPr wrap="square" rtlCol="0">
            <a:spAutoFit/>
          </a:bodyPr>
          <a:lstStyle/>
          <a:p>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Diện</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tích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 =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tổng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diện</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tích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B + C</a:t>
            </a:r>
          </a:p>
        </p:txBody>
      </p:sp>
      <p:sp>
        <p:nvSpPr>
          <p:cNvPr id="6" name="Hộp Văn bản 7">
            <a:extLst>
              <a:ext uri="{FF2B5EF4-FFF2-40B4-BE49-F238E27FC236}">
                <a16:creationId xmlns:a16="http://schemas.microsoft.com/office/drawing/2014/main" xmlns="" id="{33EA19F4-6A53-141B-432B-36740E174088}"/>
              </a:ext>
            </a:extLst>
          </p:cNvPr>
          <p:cNvSpPr txBox="1"/>
          <p:nvPr/>
        </p:nvSpPr>
        <p:spPr>
          <a:xfrm>
            <a:off x="2447257" y="4011910"/>
            <a:ext cx="6696743" cy="369332"/>
          </a:xfrm>
          <a:prstGeom prst="rect">
            <a:avLst/>
          </a:prstGeom>
          <a:noFill/>
        </p:spPr>
        <p:txBody>
          <a:bodyPr wrap="square" rtlCol="0">
            <a:spAutoFit/>
          </a:bodyPr>
          <a:lstStyle/>
          <a:p>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 18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B: 10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C: 8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endParaRPr lang="en-US" b="1" dirty="0">
              <a:solidFill>
                <a:srgbClr val="C00000"/>
              </a:solidFill>
              <a:latin typeface="Arial" panose="020B0604020202020204" pitchFamily="34" charset="0"/>
              <a:ea typeface="AvantGarde" panose="00000400000000000000" pitchFamily="2" charset="0"/>
              <a:cs typeface="Arial" panose="020B0604020202020204" pitchFamily="34" charset="0"/>
            </a:endParaRPr>
          </a:p>
        </p:txBody>
      </p:sp>
    </p:spTree>
    <p:extLst>
      <p:ext uri="{BB962C8B-B14F-4D97-AF65-F5344CB8AC3E}">
        <p14:creationId xmlns:p14="http://schemas.microsoft.com/office/powerpoint/2010/main" val="116120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EA82A58-E6FD-01A6-DD11-33DEC5BC6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494"/>
            <a:ext cx="9144000" cy="3960440"/>
          </a:xfrm>
          <a:prstGeom prst="rect">
            <a:avLst/>
          </a:prstGeom>
        </p:spPr>
      </p:pic>
    </p:spTree>
    <p:extLst>
      <p:ext uri="{BB962C8B-B14F-4D97-AF65-F5344CB8AC3E}">
        <p14:creationId xmlns:p14="http://schemas.microsoft.com/office/powerpoint/2010/main" val="188562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95536" y="843457"/>
            <a:ext cx="8589504" cy="3744517"/>
            <a:chOff x="347368" y="1690566"/>
            <a:chExt cx="11844632" cy="5163559"/>
          </a:xfrm>
        </p:grpSpPr>
        <p:grpSp>
          <p:nvGrpSpPr>
            <p:cNvPr id="21" name="Group 2"/>
            <p:cNvGrpSpPr/>
            <p:nvPr/>
          </p:nvGrpSpPr>
          <p:grpSpPr>
            <a:xfrm>
              <a:off x="347368" y="6044508"/>
              <a:ext cx="11844632" cy="809617"/>
              <a:chOff x="347368" y="6044508"/>
              <a:chExt cx="11844632" cy="809617"/>
            </a:xfrm>
          </p:grpSpPr>
          <p:sp>
            <p:nvSpPr>
              <p:cNvPr id="50" name="Freeform: Shape 31"/>
              <p:cNvSpPr>
                <a:spLocks/>
              </p:cNvSpPr>
              <p:nvPr/>
            </p:nvSpPr>
            <p:spPr bwMode="auto">
              <a:xfrm>
                <a:off x="4800599" y="6044508"/>
                <a:ext cx="6081122" cy="809617"/>
              </a:xfrm>
              <a:custGeom>
                <a:avLst/>
                <a:gdLst>
                  <a:gd name="T0" fmla="*/ 2000 w 2000"/>
                  <a:gd name="T1" fmla="*/ 205 h 266"/>
                  <a:gd name="T2" fmla="*/ 2000 w 2000"/>
                  <a:gd name="T3" fmla="*/ 266 h 266"/>
                  <a:gd name="T4" fmla="*/ 1344 w 2000"/>
                  <a:gd name="T5" fmla="*/ 266 h 266"/>
                  <a:gd name="T6" fmla="*/ 1314 w 2000"/>
                  <a:gd name="T7" fmla="*/ 245 h 266"/>
                  <a:gd name="T8" fmla="*/ 1325 w 2000"/>
                  <a:gd name="T9" fmla="*/ 212 h 266"/>
                  <a:gd name="T10" fmla="*/ 1344 w 2000"/>
                  <a:gd name="T11" fmla="*/ 162 h 266"/>
                  <a:gd name="T12" fmla="*/ 1353 w 2000"/>
                  <a:gd name="T13" fmla="*/ 140 h 266"/>
                  <a:gd name="T14" fmla="*/ 1374 w 2000"/>
                  <a:gd name="T15" fmla="*/ 132 h 266"/>
                  <a:gd name="T16" fmla="*/ 1376 w 2000"/>
                  <a:gd name="T17" fmla="*/ 131 h 266"/>
                  <a:gd name="T18" fmla="*/ 1376 w 2000"/>
                  <a:gd name="T19" fmla="*/ 66 h 266"/>
                  <a:gd name="T20" fmla="*/ 1376 w 2000"/>
                  <a:gd name="T21" fmla="*/ 61 h 266"/>
                  <a:gd name="T22" fmla="*/ 1218 w 2000"/>
                  <a:gd name="T23" fmla="*/ 61 h 266"/>
                  <a:gd name="T24" fmla="*/ 1212 w 2000"/>
                  <a:gd name="T25" fmla="*/ 60 h 266"/>
                  <a:gd name="T26" fmla="*/ 1206 w 2000"/>
                  <a:gd name="T27" fmla="*/ 61 h 266"/>
                  <a:gd name="T28" fmla="*/ 1131 w 2000"/>
                  <a:gd name="T29" fmla="*/ 61 h 266"/>
                  <a:gd name="T30" fmla="*/ 1131 w 2000"/>
                  <a:gd name="T31" fmla="*/ 66 h 266"/>
                  <a:gd name="T32" fmla="*/ 1131 w 2000"/>
                  <a:gd name="T33" fmla="*/ 131 h 266"/>
                  <a:gd name="T34" fmla="*/ 1133 w 2000"/>
                  <a:gd name="T35" fmla="*/ 132 h 266"/>
                  <a:gd name="T36" fmla="*/ 1154 w 2000"/>
                  <a:gd name="T37" fmla="*/ 140 h 266"/>
                  <a:gd name="T38" fmla="*/ 1163 w 2000"/>
                  <a:gd name="T39" fmla="*/ 162 h 266"/>
                  <a:gd name="T40" fmla="*/ 1182 w 2000"/>
                  <a:gd name="T41" fmla="*/ 212 h 266"/>
                  <a:gd name="T42" fmla="*/ 1193 w 2000"/>
                  <a:gd name="T43" fmla="*/ 245 h 266"/>
                  <a:gd name="T44" fmla="*/ 1164 w 2000"/>
                  <a:gd name="T45" fmla="*/ 266 h 266"/>
                  <a:gd name="T46" fmla="*/ 0 w 2000"/>
                  <a:gd name="T47" fmla="*/ 266 h 266"/>
                  <a:gd name="T48" fmla="*/ 0 w 2000"/>
                  <a:gd name="T49" fmla="*/ 205 h 266"/>
                  <a:gd name="T50" fmla="*/ 1109 w 2000"/>
                  <a:gd name="T51" fmla="*/ 205 h 266"/>
                  <a:gd name="T52" fmla="*/ 1104 w 2000"/>
                  <a:gd name="T53" fmla="*/ 186 h 266"/>
                  <a:gd name="T54" fmla="*/ 1070 w 2000"/>
                  <a:gd name="T55" fmla="*/ 133 h 266"/>
                  <a:gd name="T56" fmla="*/ 1070 w 2000"/>
                  <a:gd name="T57" fmla="*/ 68 h 266"/>
                  <a:gd name="T58" fmla="*/ 1082 w 2000"/>
                  <a:gd name="T59" fmla="*/ 20 h 266"/>
                  <a:gd name="T60" fmla="*/ 1127 w 2000"/>
                  <a:gd name="T61" fmla="*/ 0 h 266"/>
                  <a:gd name="T62" fmla="*/ 1206 w 2000"/>
                  <a:gd name="T63" fmla="*/ 0 h 266"/>
                  <a:gd name="T64" fmla="*/ 1212 w 2000"/>
                  <a:gd name="T65" fmla="*/ 1 h 266"/>
                  <a:gd name="T66" fmla="*/ 1218 w 2000"/>
                  <a:gd name="T67" fmla="*/ 0 h 266"/>
                  <a:gd name="T68" fmla="*/ 1380 w 2000"/>
                  <a:gd name="T69" fmla="*/ 0 h 266"/>
                  <a:gd name="T70" fmla="*/ 1425 w 2000"/>
                  <a:gd name="T71" fmla="*/ 20 h 266"/>
                  <a:gd name="T72" fmla="*/ 1437 w 2000"/>
                  <a:gd name="T73" fmla="*/ 68 h 266"/>
                  <a:gd name="T74" fmla="*/ 1437 w 2000"/>
                  <a:gd name="T75" fmla="*/ 133 h 266"/>
                  <a:gd name="T76" fmla="*/ 1403 w 2000"/>
                  <a:gd name="T77" fmla="*/ 186 h 266"/>
                  <a:gd name="T78" fmla="*/ 1398 w 2000"/>
                  <a:gd name="T79" fmla="*/ 205 h 266"/>
                  <a:gd name="T80" fmla="*/ 2000 w 2000"/>
                  <a:gd name="T81" fmla="*/ 20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 h="266">
                    <a:moveTo>
                      <a:pt x="2000" y="205"/>
                    </a:moveTo>
                    <a:cubicBezTo>
                      <a:pt x="2000" y="266"/>
                      <a:pt x="2000" y="266"/>
                      <a:pt x="2000" y="266"/>
                    </a:cubicBezTo>
                    <a:cubicBezTo>
                      <a:pt x="1344" y="266"/>
                      <a:pt x="1344" y="266"/>
                      <a:pt x="1344" y="266"/>
                    </a:cubicBezTo>
                    <a:cubicBezTo>
                      <a:pt x="1330" y="266"/>
                      <a:pt x="1318" y="258"/>
                      <a:pt x="1314" y="245"/>
                    </a:cubicBezTo>
                    <a:cubicBezTo>
                      <a:pt x="1310" y="233"/>
                      <a:pt x="1314" y="219"/>
                      <a:pt x="1325" y="212"/>
                    </a:cubicBezTo>
                    <a:cubicBezTo>
                      <a:pt x="1327" y="210"/>
                      <a:pt x="1344" y="194"/>
                      <a:pt x="1344" y="162"/>
                    </a:cubicBezTo>
                    <a:cubicBezTo>
                      <a:pt x="1344" y="154"/>
                      <a:pt x="1347" y="146"/>
                      <a:pt x="1353" y="140"/>
                    </a:cubicBezTo>
                    <a:cubicBezTo>
                      <a:pt x="1359" y="134"/>
                      <a:pt x="1366" y="131"/>
                      <a:pt x="1374" y="132"/>
                    </a:cubicBezTo>
                    <a:cubicBezTo>
                      <a:pt x="1375" y="132"/>
                      <a:pt x="1375" y="131"/>
                      <a:pt x="1376" y="131"/>
                    </a:cubicBezTo>
                    <a:cubicBezTo>
                      <a:pt x="1376" y="66"/>
                      <a:pt x="1376" y="66"/>
                      <a:pt x="1376" y="66"/>
                    </a:cubicBezTo>
                    <a:cubicBezTo>
                      <a:pt x="1376" y="64"/>
                      <a:pt x="1376" y="63"/>
                      <a:pt x="1376" y="61"/>
                    </a:cubicBezTo>
                    <a:cubicBezTo>
                      <a:pt x="1218" y="61"/>
                      <a:pt x="1218" y="61"/>
                      <a:pt x="1218" y="61"/>
                    </a:cubicBezTo>
                    <a:cubicBezTo>
                      <a:pt x="1216" y="61"/>
                      <a:pt x="1214" y="61"/>
                      <a:pt x="1212" y="60"/>
                    </a:cubicBezTo>
                    <a:cubicBezTo>
                      <a:pt x="1210" y="61"/>
                      <a:pt x="1208" y="61"/>
                      <a:pt x="1206" y="61"/>
                    </a:cubicBezTo>
                    <a:cubicBezTo>
                      <a:pt x="1131" y="61"/>
                      <a:pt x="1131" y="61"/>
                      <a:pt x="1131" y="61"/>
                    </a:cubicBezTo>
                    <a:cubicBezTo>
                      <a:pt x="1131" y="63"/>
                      <a:pt x="1131" y="64"/>
                      <a:pt x="1131" y="66"/>
                    </a:cubicBezTo>
                    <a:cubicBezTo>
                      <a:pt x="1131" y="131"/>
                      <a:pt x="1131" y="131"/>
                      <a:pt x="1131" y="131"/>
                    </a:cubicBezTo>
                    <a:cubicBezTo>
                      <a:pt x="1132" y="131"/>
                      <a:pt x="1132" y="132"/>
                      <a:pt x="1133" y="132"/>
                    </a:cubicBezTo>
                    <a:cubicBezTo>
                      <a:pt x="1141" y="131"/>
                      <a:pt x="1149" y="134"/>
                      <a:pt x="1154" y="140"/>
                    </a:cubicBezTo>
                    <a:cubicBezTo>
                      <a:pt x="1161" y="146"/>
                      <a:pt x="1163" y="154"/>
                      <a:pt x="1163" y="162"/>
                    </a:cubicBezTo>
                    <a:cubicBezTo>
                      <a:pt x="1163" y="194"/>
                      <a:pt x="1180" y="210"/>
                      <a:pt x="1182" y="212"/>
                    </a:cubicBezTo>
                    <a:cubicBezTo>
                      <a:pt x="1193" y="219"/>
                      <a:pt x="1197" y="233"/>
                      <a:pt x="1193" y="245"/>
                    </a:cubicBezTo>
                    <a:cubicBezTo>
                      <a:pt x="1189" y="258"/>
                      <a:pt x="1177" y="266"/>
                      <a:pt x="1164" y="266"/>
                    </a:cubicBezTo>
                    <a:cubicBezTo>
                      <a:pt x="0" y="266"/>
                      <a:pt x="0" y="266"/>
                      <a:pt x="0" y="266"/>
                    </a:cubicBezTo>
                    <a:cubicBezTo>
                      <a:pt x="0" y="205"/>
                      <a:pt x="0" y="205"/>
                      <a:pt x="0" y="205"/>
                    </a:cubicBezTo>
                    <a:cubicBezTo>
                      <a:pt x="1109" y="205"/>
                      <a:pt x="1109" y="205"/>
                      <a:pt x="1109" y="205"/>
                    </a:cubicBezTo>
                    <a:cubicBezTo>
                      <a:pt x="1107" y="199"/>
                      <a:pt x="1106" y="193"/>
                      <a:pt x="1104" y="186"/>
                    </a:cubicBezTo>
                    <a:cubicBezTo>
                      <a:pt x="1085" y="177"/>
                      <a:pt x="1070" y="159"/>
                      <a:pt x="1070" y="133"/>
                    </a:cubicBezTo>
                    <a:cubicBezTo>
                      <a:pt x="1070" y="68"/>
                      <a:pt x="1070" y="68"/>
                      <a:pt x="1070" y="68"/>
                    </a:cubicBezTo>
                    <a:cubicBezTo>
                      <a:pt x="1069" y="59"/>
                      <a:pt x="1068" y="37"/>
                      <a:pt x="1082" y="20"/>
                    </a:cubicBezTo>
                    <a:cubicBezTo>
                      <a:pt x="1089" y="11"/>
                      <a:pt x="1103" y="0"/>
                      <a:pt x="1127" y="0"/>
                    </a:cubicBezTo>
                    <a:cubicBezTo>
                      <a:pt x="1206" y="0"/>
                      <a:pt x="1206" y="0"/>
                      <a:pt x="1206" y="0"/>
                    </a:cubicBezTo>
                    <a:cubicBezTo>
                      <a:pt x="1208" y="0"/>
                      <a:pt x="1210" y="0"/>
                      <a:pt x="1212" y="1"/>
                    </a:cubicBezTo>
                    <a:cubicBezTo>
                      <a:pt x="1214" y="0"/>
                      <a:pt x="1216" y="0"/>
                      <a:pt x="1218" y="0"/>
                    </a:cubicBezTo>
                    <a:cubicBezTo>
                      <a:pt x="1380" y="0"/>
                      <a:pt x="1380" y="0"/>
                      <a:pt x="1380" y="0"/>
                    </a:cubicBezTo>
                    <a:cubicBezTo>
                      <a:pt x="1404" y="0"/>
                      <a:pt x="1418" y="11"/>
                      <a:pt x="1425" y="20"/>
                    </a:cubicBezTo>
                    <a:cubicBezTo>
                      <a:pt x="1439" y="37"/>
                      <a:pt x="1438" y="59"/>
                      <a:pt x="1437" y="68"/>
                    </a:cubicBezTo>
                    <a:cubicBezTo>
                      <a:pt x="1437" y="133"/>
                      <a:pt x="1437" y="133"/>
                      <a:pt x="1437" y="133"/>
                    </a:cubicBezTo>
                    <a:cubicBezTo>
                      <a:pt x="1437" y="154"/>
                      <a:pt x="1425" y="176"/>
                      <a:pt x="1403" y="186"/>
                    </a:cubicBezTo>
                    <a:cubicBezTo>
                      <a:pt x="1402" y="193"/>
                      <a:pt x="1400" y="199"/>
                      <a:pt x="1398" y="205"/>
                    </a:cubicBezTo>
                    <a:lnTo>
                      <a:pt x="2000" y="205"/>
                    </a:lnTo>
                    <a:close/>
                  </a:path>
                </a:pathLst>
              </a:custGeom>
              <a:solidFill>
                <a:srgbClr val="F6D521"/>
              </a:solidFill>
              <a:ln>
                <a:noFill/>
              </a:ln>
            </p:spPr>
            <p:txBody>
              <a:bodyPr anchor="ctr"/>
              <a:lstStyle/>
              <a:p>
                <a:pPr algn="ctr"/>
                <a:endParaRPr dirty="0">
                  <a:latin typeface="inpin heiti" charset="-122"/>
                </a:endParaRPr>
              </a:p>
            </p:txBody>
          </p:sp>
          <p:sp>
            <p:nvSpPr>
              <p:cNvPr id="51" name="Rectangle 32"/>
              <p:cNvSpPr/>
              <p:nvPr/>
            </p:nvSpPr>
            <p:spPr>
              <a:xfrm>
                <a:off x="9232459" y="6667708"/>
                <a:ext cx="2959541" cy="186417"/>
              </a:xfrm>
              <a:prstGeom prst="rect">
                <a:avLst/>
              </a:prstGeom>
              <a:solidFill>
                <a:srgbClr val="F6D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ndParaRPr>
              </a:p>
            </p:txBody>
          </p:sp>
          <p:sp>
            <p:nvSpPr>
              <p:cNvPr id="52" name="Rectangle 34"/>
              <p:cNvSpPr/>
              <p:nvPr/>
            </p:nvSpPr>
            <p:spPr>
              <a:xfrm>
                <a:off x="347368" y="6667708"/>
                <a:ext cx="4453231" cy="186417"/>
              </a:xfrm>
              <a:prstGeom prst="rect">
                <a:avLst/>
              </a:prstGeom>
              <a:solidFill>
                <a:srgbClr val="F6D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ndParaRPr>
              </a:p>
            </p:txBody>
          </p:sp>
        </p:grpSp>
        <p:grpSp>
          <p:nvGrpSpPr>
            <p:cNvPr id="22" name="Group 3"/>
            <p:cNvGrpSpPr/>
            <p:nvPr/>
          </p:nvGrpSpPr>
          <p:grpSpPr>
            <a:xfrm>
              <a:off x="6864481" y="1690566"/>
              <a:ext cx="3728095" cy="4335950"/>
              <a:chOff x="6864481" y="1690566"/>
              <a:chExt cx="3728095" cy="4335950"/>
            </a:xfrm>
          </p:grpSpPr>
          <p:sp>
            <p:nvSpPr>
              <p:cNvPr id="23" name="Freeform: Shape 4"/>
              <p:cNvSpPr>
                <a:spLocks/>
              </p:cNvSpPr>
              <p:nvPr/>
            </p:nvSpPr>
            <p:spPr bwMode="auto">
              <a:xfrm>
                <a:off x="8254967" y="5016422"/>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anchor="ctr"/>
              <a:lstStyle/>
              <a:p>
                <a:pPr algn="ctr"/>
                <a:endParaRPr dirty="0">
                  <a:latin typeface="inpin heiti" charset="-122"/>
                </a:endParaRPr>
              </a:p>
            </p:txBody>
          </p:sp>
          <p:sp>
            <p:nvSpPr>
              <p:cNvPr id="24" name="Freeform: Shape 5"/>
              <p:cNvSpPr>
                <a:spLocks/>
              </p:cNvSpPr>
              <p:nvPr/>
            </p:nvSpPr>
            <p:spPr bwMode="auto">
              <a:xfrm>
                <a:off x="8707325" y="4989435"/>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anchor="ctr"/>
              <a:lstStyle/>
              <a:p>
                <a:pPr algn="ctr"/>
                <a:endParaRPr dirty="0">
                  <a:latin typeface="inpin heiti" charset="-122"/>
                </a:endParaRPr>
              </a:p>
            </p:txBody>
          </p:sp>
          <p:sp>
            <p:nvSpPr>
              <p:cNvPr id="25" name="Freeform: Shape 6"/>
              <p:cNvSpPr>
                <a:spLocks/>
              </p:cNvSpPr>
              <p:nvPr/>
            </p:nvSpPr>
            <p:spPr bwMode="auto">
              <a:xfrm>
                <a:off x="7625265" y="2173766"/>
                <a:ext cx="514043" cy="514043"/>
              </a:xfrm>
              <a:custGeom>
                <a:avLst/>
                <a:gdLst>
                  <a:gd name="T0" fmla="*/ 21 w 169"/>
                  <a:gd name="T1" fmla="*/ 46 h 169"/>
                  <a:gd name="T2" fmla="*/ 46 w 169"/>
                  <a:gd name="T3" fmla="*/ 148 h 169"/>
                  <a:gd name="T4" fmla="*/ 148 w 169"/>
                  <a:gd name="T5" fmla="*/ 123 h 169"/>
                  <a:gd name="T6" fmla="*/ 123 w 169"/>
                  <a:gd name="T7" fmla="*/ 21 h 169"/>
                  <a:gd name="T8" fmla="*/ 21 w 169"/>
                  <a:gd name="T9" fmla="*/ 46 h 169"/>
                </a:gdLst>
                <a:ahLst/>
                <a:cxnLst>
                  <a:cxn ang="0">
                    <a:pos x="T0" y="T1"/>
                  </a:cxn>
                  <a:cxn ang="0">
                    <a:pos x="T2" y="T3"/>
                  </a:cxn>
                  <a:cxn ang="0">
                    <a:pos x="T4" y="T5"/>
                  </a:cxn>
                  <a:cxn ang="0">
                    <a:pos x="T6" y="T7"/>
                  </a:cxn>
                  <a:cxn ang="0">
                    <a:pos x="T8" y="T9"/>
                  </a:cxn>
                </a:cxnLst>
                <a:rect l="0" t="0" r="r" b="b"/>
                <a:pathLst>
                  <a:path w="169" h="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path>
                </a:pathLst>
              </a:custGeom>
              <a:solidFill>
                <a:schemeClr val="accent4"/>
              </a:solidFill>
              <a:ln>
                <a:noFill/>
              </a:ln>
            </p:spPr>
            <p:txBody>
              <a:bodyPr anchor="ctr"/>
              <a:lstStyle/>
              <a:p>
                <a:pPr algn="ctr"/>
                <a:endParaRPr dirty="0">
                  <a:latin typeface="inpin heiti" charset="-122"/>
                </a:endParaRPr>
              </a:p>
            </p:txBody>
          </p:sp>
          <p:sp>
            <p:nvSpPr>
              <p:cNvPr id="26" name="Freeform: Shape 7"/>
              <p:cNvSpPr>
                <a:spLocks/>
              </p:cNvSpPr>
              <p:nvPr/>
            </p:nvSpPr>
            <p:spPr bwMode="auto">
              <a:xfrm>
                <a:off x="7500610" y="2049111"/>
                <a:ext cx="765924" cy="763353"/>
              </a:xfrm>
              <a:custGeom>
                <a:avLst/>
                <a:gdLst>
                  <a:gd name="T0" fmla="*/ 45 w 252"/>
                  <a:gd name="T1" fmla="*/ 64 h 251"/>
                  <a:gd name="T2" fmla="*/ 20 w 252"/>
                  <a:gd name="T3" fmla="*/ 56 h 251"/>
                  <a:gd name="T4" fmla="*/ 29 w 252"/>
                  <a:gd name="T5" fmla="*/ 94 h 251"/>
                  <a:gd name="T6" fmla="*/ 24 w 252"/>
                  <a:gd name="T7" fmla="*/ 110 h 251"/>
                  <a:gd name="T8" fmla="*/ 0 w 252"/>
                  <a:gd name="T9" fmla="*/ 141 h 251"/>
                  <a:gd name="T10" fmla="*/ 30 w 252"/>
                  <a:gd name="T11" fmla="*/ 161 h 251"/>
                  <a:gd name="T12" fmla="*/ 10 w 252"/>
                  <a:gd name="T13" fmla="*/ 177 h 251"/>
                  <a:gd name="T14" fmla="*/ 47 w 252"/>
                  <a:gd name="T15" fmla="*/ 191 h 251"/>
                  <a:gd name="T16" fmla="*/ 59 w 252"/>
                  <a:gd name="T17" fmla="*/ 203 h 251"/>
                  <a:gd name="T18" fmla="*/ 71 w 252"/>
                  <a:gd name="T19" fmla="*/ 239 h 251"/>
                  <a:gd name="T20" fmla="*/ 109 w 252"/>
                  <a:gd name="T21" fmla="*/ 226 h 251"/>
                  <a:gd name="T22" fmla="*/ 113 w 252"/>
                  <a:gd name="T23" fmla="*/ 251 h 251"/>
                  <a:gd name="T24" fmla="*/ 144 w 252"/>
                  <a:gd name="T25" fmla="*/ 226 h 251"/>
                  <a:gd name="T26" fmla="*/ 168 w 252"/>
                  <a:gd name="T27" fmla="*/ 219 h 251"/>
                  <a:gd name="T28" fmla="*/ 206 w 252"/>
                  <a:gd name="T29" fmla="*/ 223 h 251"/>
                  <a:gd name="T30" fmla="*/ 196 w 252"/>
                  <a:gd name="T31" fmla="*/ 199 h 251"/>
                  <a:gd name="T32" fmla="*/ 207 w 252"/>
                  <a:gd name="T33" fmla="*/ 188 h 251"/>
                  <a:gd name="T34" fmla="*/ 243 w 252"/>
                  <a:gd name="T35" fmla="*/ 172 h 251"/>
                  <a:gd name="T36" fmla="*/ 223 w 252"/>
                  <a:gd name="T37" fmla="*/ 156 h 251"/>
                  <a:gd name="T38" fmla="*/ 227 w 252"/>
                  <a:gd name="T39" fmla="*/ 141 h 251"/>
                  <a:gd name="T40" fmla="*/ 251 w 252"/>
                  <a:gd name="T41" fmla="*/ 110 h 251"/>
                  <a:gd name="T42" fmla="*/ 226 w 252"/>
                  <a:gd name="T43" fmla="*/ 106 h 251"/>
                  <a:gd name="T44" fmla="*/ 222 w 252"/>
                  <a:gd name="T45" fmla="*/ 90 h 251"/>
                  <a:gd name="T46" fmla="*/ 228 w 252"/>
                  <a:gd name="T47" fmla="*/ 52 h 251"/>
                  <a:gd name="T48" fmla="*/ 202 w 252"/>
                  <a:gd name="T49" fmla="*/ 59 h 251"/>
                  <a:gd name="T50" fmla="*/ 190 w 252"/>
                  <a:gd name="T51" fmla="*/ 46 h 251"/>
                  <a:gd name="T52" fmla="*/ 179 w 252"/>
                  <a:gd name="T53" fmla="*/ 14 h 251"/>
                  <a:gd name="T54" fmla="*/ 163 w 252"/>
                  <a:gd name="T55" fmla="*/ 32 h 251"/>
                  <a:gd name="T56" fmla="*/ 142 w 252"/>
                  <a:gd name="T57" fmla="*/ 24 h 251"/>
                  <a:gd name="T58" fmla="*/ 113 w 252"/>
                  <a:gd name="T59" fmla="*/ 0 h 251"/>
                  <a:gd name="T60" fmla="*/ 108 w 252"/>
                  <a:gd name="T61" fmla="*/ 25 h 251"/>
                  <a:gd name="T62" fmla="*/ 84 w 252"/>
                  <a:gd name="T63" fmla="*/ 32 h 251"/>
                  <a:gd name="T64" fmla="*/ 46 w 252"/>
                  <a:gd name="T65" fmla="*/ 28 h 251"/>
                  <a:gd name="T66" fmla="*/ 56 w 252"/>
                  <a:gd name="T67" fmla="*/ 52 h 251"/>
                  <a:gd name="T68" fmla="*/ 198 w 252"/>
                  <a:gd name="T69" fmla="*/ 170 h 251"/>
                  <a:gd name="T70" fmla="*/ 53 w 252"/>
                  <a:gd name="T71"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accent4"/>
              </a:solidFill>
              <a:ln>
                <a:noFill/>
              </a:ln>
            </p:spPr>
            <p:txBody>
              <a:bodyPr anchor="ctr"/>
              <a:lstStyle/>
              <a:p>
                <a:pPr algn="ctr"/>
                <a:endParaRPr dirty="0">
                  <a:latin typeface="inpin heiti" charset="-122"/>
                </a:endParaRPr>
              </a:p>
            </p:txBody>
          </p:sp>
          <p:sp>
            <p:nvSpPr>
              <p:cNvPr id="28" name="Freeform: Shape 9"/>
              <p:cNvSpPr>
                <a:spLocks/>
              </p:cNvSpPr>
              <p:nvPr/>
            </p:nvSpPr>
            <p:spPr bwMode="auto">
              <a:xfrm>
                <a:off x="8333359" y="1933451"/>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2"/>
              </a:solidFill>
              <a:ln>
                <a:noFill/>
              </a:ln>
            </p:spPr>
            <p:txBody>
              <a:bodyPr anchor="ctr"/>
              <a:lstStyle/>
              <a:p>
                <a:pPr algn="ctr"/>
                <a:endParaRPr dirty="0">
                  <a:latin typeface="inpin heiti" charset="-122"/>
                </a:endParaRPr>
              </a:p>
            </p:txBody>
          </p:sp>
          <p:sp>
            <p:nvSpPr>
              <p:cNvPr id="30" name="Freeform: Shape 11"/>
              <p:cNvSpPr>
                <a:spLocks/>
              </p:cNvSpPr>
              <p:nvPr/>
            </p:nvSpPr>
            <p:spPr bwMode="auto">
              <a:xfrm>
                <a:off x="7779477" y="3642643"/>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anchor="ctr"/>
              <a:lstStyle/>
              <a:p>
                <a:pPr algn="ctr"/>
                <a:endParaRPr dirty="0">
                  <a:latin typeface="inpin heiti" charset="-122"/>
                </a:endParaRPr>
              </a:p>
            </p:txBody>
          </p:sp>
          <p:sp>
            <p:nvSpPr>
              <p:cNvPr id="32" name="Freeform: Shape 13"/>
              <p:cNvSpPr>
                <a:spLocks/>
              </p:cNvSpPr>
              <p:nvPr/>
            </p:nvSpPr>
            <p:spPr bwMode="auto">
              <a:xfrm>
                <a:off x="9506661" y="3636218"/>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3"/>
              </a:solidFill>
              <a:ln>
                <a:noFill/>
              </a:ln>
            </p:spPr>
            <p:txBody>
              <a:bodyPr anchor="ctr"/>
              <a:lstStyle/>
              <a:p>
                <a:pPr algn="ctr"/>
                <a:endParaRPr dirty="0">
                  <a:latin typeface="inpin heiti" charset="-122"/>
                </a:endParaRPr>
              </a:p>
            </p:txBody>
          </p:sp>
          <p:sp>
            <p:nvSpPr>
              <p:cNvPr id="33" name="Freeform: Shape 14"/>
              <p:cNvSpPr>
                <a:spLocks/>
              </p:cNvSpPr>
              <p:nvPr/>
            </p:nvSpPr>
            <p:spPr bwMode="auto">
              <a:xfrm>
                <a:off x="7117647" y="3520558"/>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anchor="ctr"/>
              <a:lstStyle/>
              <a:p>
                <a:pPr algn="ctr"/>
                <a:endParaRPr dirty="0">
                  <a:latin typeface="inpin heiti" charset="-122"/>
                </a:endParaRPr>
              </a:p>
            </p:txBody>
          </p:sp>
          <p:sp>
            <p:nvSpPr>
              <p:cNvPr id="34" name="Freeform: Shape 15"/>
              <p:cNvSpPr>
                <a:spLocks/>
              </p:cNvSpPr>
              <p:nvPr/>
            </p:nvSpPr>
            <p:spPr bwMode="auto">
              <a:xfrm>
                <a:off x="6864481" y="4256924"/>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anchor="ctr"/>
              <a:lstStyle/>
              <a:p>
                <a:pPr algn="ctr"/>
                <a:endParaRPr dirty="0">
                  <a:latin typeface="inpin heiti" charset="-122"/>
                </a:endParaRPr>
              </a:p>
            </p:txBody>
          </p:sp>
          <p:sp>
            <p:nvSpPr>
              <p:cNvPr id="35" name="Freeform: Shape 16"/>
              <p:cNvSpPr>
                <a:spLocks/>
              </p:cNvSpPr>
              <p:nvPr/>
            </p:nvSpPr>
            <p:spPr bwMode="auto">
              <a:xfrm>
                <a:off x="7050822" y="4962448"/>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anchor="ctr"/>
              <a:lstStyle/>
              <a:p>
                <a:pPr algn="ctr"/>
                <a:endParaRPr dirty="0">
                  <a:latin typeface="inpin heiti" charset="-122"/>
                </a:endParaRPr>
              </a:p>
            </p:txBody>
          </p:sp>
          <p:sp>
            <p:nvSpPr>
              <p:cNvPr id="36" name="Freeform: Shape 17"/>
              <p:cNvSpPr>
                <a:spLocks/>
              </p:cNvSpPr>
              <p:nvPr/>
            </p:nvSpPr>
            <p:spPr bwMode="auto">
              <a:xfrm>
                <a:off x="9838218" y="4962448"/>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anchor="ctr"/>
              <a:lstStyle/>
              <a:p>
                <a:pPr algn="ctr"/>
                <a:endParaRPr dirty="0">
                  <a:latin typeface="inpin heiti" charset="-122"/>
                </a:endParaRPr>
              </a:p>
            </p:txBody>
          </p:sp>
          <p:sp>
            <p:nvSpPr>
              <p:cNvPr id="37" name="Freeform: Shape 18"/>
              <p:cNvSpPr>
                <a:spLocks/>
              </p:cNvSpPr>
              <p:nvPr/>
            </p:nvSpPr>
            <p:spPr bwMode="auto">
              <a:xfrm>
                <a:off x="7433784" y="3277673"/>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rgbClr val="F6D521"/>
              </a:solidFill>
              <a:ln>
                <a:noFill/>
              </a:ln>
            </p:spPr>
            <p:txBody>
              <a:bodyPr anchor="ctr"/>
              <a:lstStyle/>
              <a:p>
                <a:pPr algn="ctr"/>
                <a:endParaRPr dirty="0">
                  <a:latin typeface="inpin heiti" charset="-122"/>
                </a:endParaRPr>
              </a:p>
            </p:txBody>
          </p:sp>
          <p:sp>
            <p:nvSpPr>
              <p:cNvPr id="38" name="Freeform: Shape 19"/>
              <p:cNvSpPr>
                <a:spLocks/>
              </p:cNvSpPr>
              <p:nvPr/>
            </p:nvSpPr>
            <p:spPr bwMode="auto">
              <a:xfrm>
                <a:off x="7440210" y="2732788"/>
                <a:ext cx="704238" cy="298145"/>
              </a:xfrm>
              <a:custGeom>
                <a:avLst/>
                <a:gdLst>
                  <a:gd name="T0" fmla="*/ 232 w 232"/>
                  <a:gd name="T1" fmla="*/ 44 h 98"/>
                  <a:gd name="T2" fmla="*/ 225 w 232"/>
                  <a:gd name="T3" fmla="*/ 34 h 98"/>
                  <a:gd name="T4" fmla="*/ 10 w 232"/>
                  <a:gd name="T5" fmla="*/ 0 h 98"/>
                  <a:gd name="T6" fmla="*/ 0 w 232"/>
                  <a:gd name="T7" fmla="*/ 7 h 98"/>
                  <a:gd name="T8" fmla="*/ 232 w 232"/>
                  <a:gd name="T9" fmla="*/ 44 h 98"/>
                </a:gdLst>
                <a:ahLst/>
                <a:cxnLst>
                  <a:cxn ang="0">
                    <a:pos x="T0" y="T1"/>
                  </a:cxn>
                  <a:cxn ang="0">
                    <a:pos x="T2" y="T3"/>
                  </a:cxn>
                  <a:cxn ang="0">
                    <a:pos x="T4" y="T5"/>
                  </a:cxn>
                  <a:cxn ang="0">
                    <a:pos x="T6" y="T7"/>
                  </a:cxn>
                  <a:cxn ang="0">
                    <a:pos x="T8" y="T9"/>
                  </a:cxn>
                </a:cxnLst>
                <a:rect l="0" t="0" r="r" b="b"/>
                <a:pathLst>
                  <a:path w="232" h="98">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solidFill>
                <a:schemeClr val="accent4"/>
              </a:solidFill>
              <a:ln>
                <a:noFill/>
              </a:ln>
            </p:spPr>
            <p:txBody>
              <a:bodyPr anchor="ctr"/>
              <a:lstStyle/>
              <a:p>
                <a:pPr algn="ctr"/>
                <a:endParaRPr dirty="0">
                  <a:latin typeface="inpin heiti" charset="-122"/>
                </a:endParaRPr>
              </a:p>
            </p:txBody>
          </p:sp>
          <p:sp>
            <p:nvSpPr>
              <p:cNvPr id="39" name="Freeform: Shape 20"/>
              <p:cNvSpPr>
                <a:spLocks/>
              </p:cNvSpPr>
              <p:nvPr/>
            </p:nvSpPr>
            <p:spPr bwMode="auto">
              <a:xfrm>
                <a:off x="7429929" y="2717367"/>
                <a:ext cx="57830" cy="57830"/>
              </a:xfrm>
              <a:custGeom>
                <a:avLst/>
                <a:gdLst>
                  <a:gd name="T0" fmla="*/ 45 w 45"/>
                  <a:gd name="T1" fmla="*/ 12 h 45"/>
                  <a:gd name="T2" fmla="*/ 3 w 45"/>
                  <a:gd name="T3" fmla="*/ 0 h 45"/>
                  <a:gd name="T4" fmla="*/ 0 w 45"/>
                  <a:gd name="T5" fmla="*/ 45 h 45"/>
                  <a:gd name="T6" fmla="*/ 45 w 45"/>
                  <a:gd name="T7" fmla="*/ 12 h 45"/>
                </a:gdLst>
                <a:ahLst/>
                <a:cxnLst>
                  <a:cxn ang="0">
                    <a:pos x="T0" y="T1"/>
                  </a:cxn>
                  <a:cxn ang="0">
                    <a:pos x="T2" y="T3"/>
                  </a:cxn>
                  <a:cxn ang="0">
                    <a:pos x="T4" y="T5"/>
                  </a:cxn>
                  <a:cxn ang="0">
                    <a:pos x="T6" y="T7"/>
                  </a:cxn>
                </a:cxnLst>
                <a:rect l="0" t="0" r="r" b="b"/>
                <a:pathLst>
                  <a:path w="45" h="45">
                    <a:moveTo>
                      <a:pt x="45" y="12"/>
                    </a:moveTo>
                    <a:lnTo>
                      <a:pt x="3" y="0"/>
                    </a:lnTo>
                    <a:lnTo>
                      <a:pt x="0" y="45"/>
                    </a:lnTo>
                    <a:lnTo>
                      <a:pt x="45" y="12"/>
                    </a:lnTo>
                    <a:close/>
                  </a:path>
                </a:pathLst>
              </a:custGeom>
              <a:solidFill>
                <a:schemeClr val="accent4"/>
              </a:solidFill>
              <a:ln>
                <a:noFill/>
              </a:ln>
            </p:spPr>
            <p:txBody>
              <a:bodyPr anchor="ctr"/>
              <a:lstStyle/>
              <a:p>
                <a:pPr algn="ctr"/>
                <a:endParaRPr dirty="0">
                  <a:latin typeface="inpin heiti" charset="-122"/>
                </a:endParaRPr>
              </a:p>
            </p:txBody>
          </p:sp>
          <p:sp>
            <p:nvSpPr>
              <p:cNvPr id="40" name="Freeform: Shape 21"/>
              <p:cNvSpPr>
                <a:spLocks/>
              </p:cNvSpPr>
              <p:nvPr/>
            </p:nvSpPr>
            <p:spPr bwMode="auto">
              <a:xfrm>
                <a:off x="9971869" y="4350737"/>
                <a:ext cx="602715" cy="449787"/>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solidFill>
                <a:schemeClr val="accent2"/>
              </a:solidFill>
              <a:ln>
                <a:noFill/>
              </a:ln>
            </p:spPr>
            <p:txBody>
              <a:bodyPr anchor="ctr"/>
              <a:lstStyle/>
              <a:p>
                <a:pPr algn="ctr"/>
                <a:endParaRPr dirty="0">
                  <a:latin typeface="inpin heiti" charset="-122"/>
                </a:endParaRPr>
              </a:p>
            </p:txBody>
          </p:sp>
          <p:sp>
            <p:nvSpPr>
              <p:cNvPr id="41" name="Freeform: Shape 22"/>
              <p:cNvSpPr>
                <a:spLocks/>
              </p:cNvSpPr>
              <p:nvPr/>
            </p:nvSpPr>
            <p:spPr bwMode="auto">
              <a:xfrm>
                <a:off x="10521895" y="4319895"/>
                <a:ext cx="70681" cy="52689"/>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inpin heiti" charset="-122"/>
                </a:endParaRPr>
              </a:p>
            </p:txBody>
          </p:sp>
          <p:sp>
            <p:nvSpPr>
              <p:cNvPr id="42" name="Oval 23"/>
              <p:cNvSpPr>
                <a:spLocks/>
              </p:cNvSpPr>
              <p:nvPr/>
            </p:nvSpPr>
            <p:spPr bwMode="auto">
              <a:xfrm>
                <a:off x="10147929" y="4566635"/>
                <a:ext cx="244171" cy="242885"/>
              </a:xfrm>
              <a:prstGeom prst="ellipse">
                <a:avLst/>
              </a:prstGeom>
              <a:solidFill>
                <a:schemeClr val="accent2"/>
              </a:solidFill>
              <a:ln>
                <a:noFill/>
              </a:ln>
            </p:spPr>
            <p:txBody>
              <a:bodyPr anchor="ctr"/>
              <a:lstStyle/>
              <a:p>
                <a:pPr algn="ctr"/>
                <a:endParaRPr dirty="0">
                  <a:latin typeface="inpin heiti" charset="-122"/>
                </a:endParaRPr>
              </a:p>
            </p:txBody>
          </p:sp>
          <p:sp>
            <p:nvSpPr>
              <p:cNvPr id="43" name="Freeform: Shape 24"/>
              <p:cNvSpPr>
                <a:spLocks/>
              </p:cNvSpPr>
              <p:nvPr/>
            </p:nvSpPr>
            <p:spPr bwMode="auto">
              <a:xfrm>
                <a:off x="7570005" y="2799613"/>
                <a:ext cx="277583" cy="280153"/>
              </a:xfrm>
              <a:custGeom>
                <a:avLst/>
                <a:gdLst>
                  <a:gd name="T0" fmla="*/ 10 w 91"/>
                  <a:gd name="T1" fmla="*/ 65 h 92"/>
                  <a:gd name="T2" fmla="*/ 64 w 91"/>
                  <a:gd name="T3" fmla="*/ 81 h 92"/>
                  <a:gd name="T4" fmla="*/ 81 w 91"/>
                  <a:gd name="T5" fmla="*/ 27 h 92"/>
                  <a:gd name="T6" fmla="*/ 27 w 91"/>
                  <a:gd name="T7" fmla="*/ 10 h 92"/>
                  <a:gd name="T8" fmla="*/ 10 w 91"/>
                  <a:gd name="T9" fmla="*/ 65 h 92"/>
                </a:gdLst>
                <a:ahLst/>
                <a:cxnLst>
                  <a:cxn ang="0">
                    <a:pos x="T0" y="T1"/>
                  </a:cxn>
                  <a:cxn ang="0">
                    <a:pos x="T2" y="T3"/>
                  </a:cxn>
                  <a:cxn ang="0">
                    <a:pos x="T4" y="T5"/>
                  </a:cxn>
                  <a:cxn ang="0">
                    <a:pos x="T6" y="T7"/>
                  </a:cxn>
                  <a:cxn ang="0">
                    <a:pos x="T8" y="T9"/>
                  </a:cxn>
                </a:cxnLst>
                <a:rect l="0" t="0" r="r" b="b"/>
                <a:pathLst>
                  <a:path w="91" h="92">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solidFill>
                <a:schemeClr val="accent4"/>
              </a:solidFill>
              <a:ln>
                <a:noFill/>
              </a:ln>
            </p:spPr>
            <p:txBody>
              <a:bodyPr anchor="ctr"/>
              <a:lstStyle/>
              <a:p>
                <a:pPr algn="ctr"/>
                <a:endParaRPr dirty="0">
                  <a:latin typeface="inpin heiti" charset="-122"/>
                </a:endParaRPr>
              </a:p>
            </p:txBody>
          </p:sp>
          <p:sp>
            <p:nvSpPr>
              <p:cNvPr id="44" name="Freeform: Shape 25"/>
              <p:cNvSpPr>
                <a:spLocks/>
              </p:cNvSpPr>
              <p:nvPr/>
            </p:nvSpPr>
            <p:spPr bwMode="auto">
              <a:xfrm>
                <a:off x="9270202" y="1744540"/>
                <a:ext cx="1100051" cy="1101336"/>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solidFill>
                <a:schemeClr val="accent3"/>
              </a:solidFill>
              <a:ln>
                <a:noFill/>
              </a:ln>
            </p:spPr>
            <p:txBody>
              <a:bodyPr anchor="ctr"/>
              <a:lstStyle/>
              <a:p>
                <a:pPr algn="ctr"/>
                <a:endParaRPr dirty="0">
                  <a:latin typeface="inpin heiti" charset="-122"/>
                </a:endParaRPr>
              </a:p>
            </p:txBody>
          </p:sp>
          <p:sp>
            <p:nvSpPr>
              <p:cNvPr id="45" name="Freeform: Shape 26"/>
              <p:cNvSpPr>
                <a:spLocks/>
              </p:cNvSpPr>
              <p:nvPr/>
            </p:nvSpPr>
            <p:spPr bwMode="auto">
              <a:xfrm>
                <a:off x="9208517" y="1690566"/>
                <a:ext cx="100239" cy="154213"/>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solidFill>
                <a:schemeClr val="accent3"/>
              </a:solidFill>
              <a:ln>
                <a:noFill/>
              </a:ln>
            </p:spPr>
            <p:txBody>
              <a:bodyPr anchor="ctr"/>
              <a:lstStyle/>
              <a:p>
                <a:pPr algn="ctr"/>
                <a:endParaRPr dirty="0">
                  <a:latin typeface="inpin heiti" charset="-122"/>
                </a:endParaRPr>
              </a:p>
            </p:txBody>
          </p:sp>
          <p:sp>
            <p:nvSpPr>
              <p:cNvPr id="46" name="Oval 27"/>
              <p:cNvSpPr>
                <a:spLocks/>
              </p:cNvSpPr>
              <p:nvPr/>
            </p:nvSpPr>
            <p:spPr bwMode="auto">
              <a:xfrm>
                <a:off x="9878057" y="1930881"/>
                <a:ext cx="355974" cy="358545"/>
              </a:xfrm>
              <a:prstGeom prst="ellipse">
                <a:avLst/>
              </a:prstGeom>
              <a:solidFill>
                <a:schemeClr val="accent3"/>
              </a:solidFill>
              <a:ln>
                <a:noFill/>
              </a:ln>
            </p:spPr>
            <p:txBody>
              <a:bodyPr anchor="ctr"/>
              <a:lstStyle/>
              <a:p>
                <a:pPr algn="ctr"/>
                <a:endParaRPr dirty="0">
                  <a:latin typeface="inpin heiti" charset="-122"/>
                </a:endParaRPr>
              </a:p>
            </p:txBody>
          </p:sp>
          <p:sp>
            <p:nvSpPr>
              <p:cNvPr id="47" name="TextBox 28"/>
              <p:cNvSpPr txBox="1"/>
              <p:nvPr/>
            </p:nvSpPr>
            <p:spPr>
              <a:xfrm>
                <a:off x="10114837" y="4556416"/>
                <a:ext cx="310352" cy="222817"/>
              </a:xfrm>
              <a:prstGeom prst="rect">
                <a:avLst/>
              </a:prstGeom>
              <a:noFill/>
            </p:spPr>
            <p:txBody>
              <a:bodyPr wrap="none">
                <a:normAutofit fontScale="62500" lnSpcReduction="20000"/>
              </a:bodyPr>
              <a:lstStyle/>
              <a:p>
                <a:pPr algn="ctr"/>
                <a:r>
                  <a:rPr lang="en-US" sz="800" dirty="0">
                    <a:solidFill>
                      <a:schemeClr val="bg1"/>
                    </a:solidFill>
                    <a:latin typeface="inpin heiti" charset="-122"/>
                  </a:rPr>
                  <a:t>02</a:t>
                </a:r>
              </a:p>
            </p:txBody>
          </p:sp>
          <p:sp>
            <p:nvSpPr>
              <p:cNvPr id="48" name="TextBox 29"/>
              <p:cNvSpPr txBox="1"/>
              <p:nvPr/>
            </p:nvSpPr>
            <p:spPr>
              <a:xfrm>
                <a:off x="9882462" y="1950827"/>
                <a:ext cx="336878" cy="254648"/>
              </a:xfrm>
              <a:prstGeom prst="rect">
                <a:avLst/>
              </a:prstGeom>
              <a:noFill/>
            </p:spPr>
            <p:txBody>
              <a:bodyPr wrap="none">
                <a:normAutofit fontScale="70000" lnSpcReduction="20000"/>
              </a:bodyPr>
              <a:lstStyle/>
              <a:p>
                <a:pPr algn="ctr"/>
                <a:r>
                  <a:rPr lang="en-US" sz="1000" dirty="0">
                    <a:solidFill>
                      <a:schemeClr val="bg1"/>
                    </a:solidFill>
                    <a:latin typeface="inpin heiti" charset="-122"/>
                  </a:rPr>
                  <a:t>03</a:t>
                </a:r>
              </a:p>
            </p:txBody>
          </p:sp>
          <p:sp>
            <p:nvSpPr>
              <p:cNvPr id="49" name="TextBox 30"/>
              <p:cNvSpPr txBox="1"/>
              <p:nvPr/>
            </p:nvSpPr>
            <p:spPr>
              <a:xfrm>
                <a:off x="7553619" y="2802108"/>
                <a:ext cx="310352" cy="222817"/>
              </a:xfrm>
              <a:prstGeom prst="rect">
                <a:avLst/>
              </a:prstGeom>
              <a:noFill/>
            </p:spPr>
            <p:txBody>
              <a:bodyPr wrap="none">
                <a:normAutofit fontScale="62500" lnSpcReduction="20000"/>
              </a:bodyPr>
              <a:lstStyle/>
              <a:p>
                <a:pPr algn="ctr"/>
                <a:r>
                  <a:rPr lang="en-US" sz="800" dirty="0">
                    <a:solidFill>
                      <a:schemeClr val="bg1"/>
                    </a:solidFill>
                    <a:latin typeface="inpin heiti" charset="-122"/>
                  </a:rPr>
                  <a:t>04</a:t>
                </a:r>
              </a:p>
            </p:txBody>
          </p:sp>
        </p:gr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24" y="1975115"/>
            <a:ext cx="2783597" cy="2897901"/>
          </a:xfrm>
          <a:prstGeom prst="rect">
            <a:avLst/>
          </a:prstGeom>
        </p:spPr>
      </p:pic>
      <p:pic>
        <p:nvPicPr>
          <p:cNvPr id="3" name="图片 3">
            <a:extLst>
              <a:ext uri="{FF2B5EF4-FFF2-40B4-BE49-F238E27FC236}">
                <a16:creationId xmlns:a16="http://schemas.microsoft.com/office/drawing/2014/main" xmlns="" id="{A310058B-54A2-65AE-7CC7-1EFD4E554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843558"/>
            <a:ext cx="4075702" cy="1269060"/>
          </a:xfrm>
          <a:prstGeom prst="rect">
            <a:avLst/>
          </a:prstGeom>
        </p:spPr>
      </p:pic>
      <p:sp>
        <p:nvSpPr>
          <p:cNvPr id="6" name="矩形 37">
            <a:extLst>
              <a:ext uri="{FF2B5EF4-FFF2-40B4-BE49-F238E27FC236}">
                <a16:creationId xmlns:a16="http://schemas.microsoft.com/office/drawing/2014/main" xmlns="" id="{A1E2CD93-E762-2D5D-46A0-616B553672EF}"/>
              </a:ext>
            </a:extLst>
          </p:cNvPr>
          <p:cNvSpPr/>
          <p:nvPr/>
        </p:nvSpPr>
        <p:spPr>
          <a:xfrm>
            <a:off x="1043608" y="1059582"/>
            <a:ext cx="3888432" cy="830997"/>
          </a:xfrm>
          <a:prstGeom prst="rect">
            <a:avLst/>
          </a:prstGeom>
        </p:spPr>
        <p:txBody>
          <a:bodyPr wrap="square">
            <a:spAutoFit/>
          </a:bodyPr>
          <a:lstStyle/>
          <a:p>
            <a:pPr algn="ctr" fontAlgn="auto">
              <a:spcBef>
                <a:spcPts val="0"/>
              </a:spcBef>
              <a:spcAft>
                <a:spcPts val="0"/>
              </a:spcAft>
              <a:defRPr/>
            </a:pPr>
            <a:r>
              <a:rPr lang="en-US" altLang="zh-CN" sz="48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CỦNG CỐ</a:t>
            </a:r>
            <a:endParaRPr lang="zh-CN" altLang="en-US" sz="48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3851866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5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set>
                                      <p:cBhvr>
                                        <p:cTn id="24" dur="227" fill="hold">
                                          <p:stCondLst>
                                            <p:cond delay="0"/>
                                          </p:stCondLst>
                                        </p:cTn>
                                        <p:tgtEl>
                                          <p:spTgt spid="6"/>
                                        </p:tgtEl>
                                        <p:attrNameLst>
                                          <p:attrName>style.rotation</p:attrName>
                                        </p:attrNameLst>
                                      </p:cBhvr>
                                      <p:to>
                                        <p:strVal val="-45.0"/>
                                      </p:to>
                                    </p:set>
                                    <p:anim calcmode="lin" valueType="num">
                                      <p:cBhvr>
                                        <p:cTn id="25"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7">
            <a:extLst>
              <a:ext uri="{FF2B5EF4-FFF2-40B4-BE49-F238E27FC236}">
                <a16:creationId xmlns:a16="http://schemas.microsoft.com/office/drawing/2014/main" xmlns="" id="{E41CE17D-7840-651E-4B4A-DC8298C5C429}"/>
              </a:ext>
            </a:extLst>
          </p:cNvPr>
          <p:cNvSpPr/>
          <p:nvPr/>
        </p:nvSpPr>
        <p:spPr>
          <a:xfrm>
            <a:off x="251520" y="843558"/>
            <a:ext cx="8640960" cy="1200329"/>
          </a:xfrm>
          <a:prstGeom prst="rect">
            <a:avLst/>
          </a:prstGeom>
        </p:spPr>
        <p:txBody>
          <a:bodyPr wrap="square">
            <a:spAutoFit/>
          </a:bodyPr>
          <a:lstStyle/>
          <a:p>
            <a:pPr algn="ctr" fontAlgn="auto">
              <a:spcBef>
                <a:spcPts val="0"/>
              </a:spcBef>
              <a:spcAft>
                <a:spcPts val="0"/>
              </a:spcAft>
              <a:defRPr/>
            </a:pP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TIẾT HỌC KẾT THÚC</a:t>
            </a:r>
          </a:p>
          <a:p>
            <a:pPr algn="ctr" fontAlgn="auto">
              <a:spcBef>
                <a:spcPts val="0"/>
              </a:spcBef>
              <a:spcAft>
                <a:spcPts val="0"/>
              </a:spcAft>
              <a:defRPr/>
            </a:pP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Cảm</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ơn</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quý</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thầy</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cô</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và</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các</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em</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a:t>
            </a:r>
            <a:endParaRPr lang="zh-CN" altLang="en-US"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61156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7" fill="hold">
                                          <p:stCondLst>
                                            <p:cond delay="0"/>
                                          </p:stCondLst>
                                        </p:cTn>
                                        <p:tgtEl>
                                          <p:spTgt spid="2"/>
                                        </p:tgtEl>
                                        <p:attrNameLst>
                                          <p:attrName>style.rotation</p:attrName>
                                        </p:attrNameLst>
                                      </p:cBhvr>
                                      <p:to>
                                        <p:strVal val="-45.0"/>
                                      </p:to>
                                    </p:set>
                                    <p:anim calcmode="lin" valueType="num">
                                      <p:cBhvr>
                                        <p:cTn id="8"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131590"/>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SVN-Poky's" panose="020B0606040200020203" pitchFamily="34" charset="0"/>
                <a:ea typeface="inpin heiti" charset="-122"/>
                <a:sym typeface="微软雅黑" pitchFamily="34" charset="-122"/>
              </a:rPr>
              <a:t>KHỞI ĐỘNG</a:t>
            </a:r>
            <a:endParaRPr lang="zh-CN" altLang="en-US" sz="6000" spc="300" dirty="0">
              <a:ln w="25400">
                <a:solidFill>
                  <a:schemeClr val="accent1">
                    <a:lumMod val="50000"/>
                  </a:schemeClr>
                </a:solidFill>
              </a:ln>
              <a:solidFill>
                <a:schemeClr val="accent2">
                  <a:lumMod val="60000"/>
                  <a:lumOff val="40000"/>
                </a:schemeClr>
              </a:solidFill>
              <a:latin typeface="SVN-Poky's" panose="020B0606040200020203" pitchFamily="34" charset="0"/>
              <a:ea typeface="inpin heiti" charset="-122"/>
              <a:sym typeface="微软雅黑" pitchFamily="34" charset="-122"/>
            </a:endParaRPr>
          </a:p>
        </p:txBody>
      </p:sp>
    </p:spTree>
    <p:extLst>
      <p:ext uri="{BB962C8B-B14F-4D97-AF65-F5344CB8AC3E}">
        <p14:creationId xmlns:p14="http://schemas.microsoft.com/office/powerpoint/2010/main" val="14036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410551"/>
            <a:ext cx="3499862" cy="1814319"/>
          </a:xfrm>
          <a:prstGeom prst="rect">
            <a:avLst/>
          </a:prstGeom>
        </p:spPr>
      </p:pic>
      <p:sp>
        <p:nvSpPr>
          <p:cNvPr id="32" name="TextBox 7"/>
          <p:cNvSpPr txBox="1"/>
          <p:nvPr/>
        </p:nvSpPr>
        <p:spPr>
          <a:xfrm>
            <a:off x="1642822" y="1717590"/>
            <a:ext cx="3168352" cy="1200240"/>
          </a:xfrm>
          <a:prstGeom prst="rect">
            <a:avLst/>
          </a:prstGeom>
          <a:noFill/>
        </p:spPr>
        <p:txBody>
          <a:bodyPr wrap="square" lIns="0" tIns="0" rIns="0" bIns="0">
            <a:noAutofit/>
          </a:bodyPr>
          <a:lstStyle/>
          <a:p>
            <a:pPr algn="ctr"/>
            <a:r>
              <a:rPr lang="en-US" sz="3600" dirty="0" err="1">
                <a:latin typeface="Times New Roman" panose="02020603050405020304" pitchFamily="18" charset="0"/>
                <a:ea typeface="AvantGarde" panose="00000400000000000000" pitchFamily="2" charset="0"/>
                <a:cs typeface="Times New Roman" panose="02020603050405020304" pitchFamily="18" charset="0"/>
              </a:rPr>
              <a:t>Kể</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hình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học</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endParaRPr lang="zh-CN" altLang="en-US" sz="7200" dirty="0">
              <a:solidFill>
                <a:schemeClr val="tx1">
                  <a:lumMod val="75000"/>
                  <a:lumOff val="2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4012713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377FAF9C-0946-8BAE-F436-07C8E7399F62}"/>
              </a:ext>
            </a:extLst>
          </p:cNvPr>
          <p:cNvPicPr>
            <a:picLocks noChangeAspect="1"/>
          </p:cNvPicPr>
          <p:nvPr/>
        </p:nvPicPr>
        <p:blipFill rotWithShape="1">
          <a:blip r:embed="rId3">
            <a:extLst>
              <a:ext uri="{28A0092B-C50C-407E-A947-70E740481C1C}">
                <a14:useLocalDpi xmlns:a14="http://schemas.microsoft.com/office/drawing/2010/main" val="0"/>
              </a:ext>
            </a:extLst>
          </a:blip>
          <a:srcRect l="7587" r="9726"/>
          <a:stretch/>
        </p:blipFill>
        <p:spPr>
          <a:xfrm>
            <a:off x="161764" y="699542"/>
            <a:ext cx="8820472" cy="3892660"/>
          </a:xfrm>
          <a:prstGeom prst="rect">
            <a:avLst/>
          </a:prstGeom>
        </p:spPr>
      </p:pic>
      <p:sp>
        <p:nvSpPr>
          <p:cNvPr id="14" name="Hình Bầu dục 13">
            <a:extLst>
              <a:ext uri="{FF2B5EF4-FFF2-40B4-BE49-F238E27FC236}">
                <a16:creationId xmlns:a16="http://schemas.microsoft.com/office/drawing/2014/main" xmlns="" id="{F51E7A02-4EEA-A42F-BDB0-CBE695272053}"/>
              </a:ext>
            </a:extLst>
          </p:cNvPr>
          <p:cNvSpPr/>
          <p:nvPr/>
        </p:nvSpPr>
        <p:spPr>
          <a:xfrm>
            <a:off x="463919" y="987573"/>
            <a:ext cx="2088232" cy="829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xmlns="" id="{5439CA1F-3FC6-9C6A-B24F-D4239B6249FB}"/>
              </a:ext>
            </a:extLst>
          </p:cNvPr>
          <p:cNvSpPr/>
          <p:nvPr/>
        </p:nvSpPr>
        <p:spPr>
          <a:xfrm>
            <a:off x="6732240" y="1131590"/>
            <a:ext cx="2088232" cy="829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105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117471"/>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KHÁM PHÁ</a:t>
            </a:r>
            <a:endParaRPr lang="zh-CN" altLang="en-US"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299417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ình Bầu dục 5">
            <a:extLst>
              <a:ext uri="{FF2B5EF4-FFF2-40B4-BE49-F238E27FC236}">
                <a16:creationId xmlns:a16="http://schemas.microsoft.com/office/drawing/2014/main" xmlns="" id="{054B3372-D01A-FDDA-4363-E68919E0E719}"/>
              </a:ext>
            </a:extLst>
          </p:cNvPr>
          <p:cNvSpPr/>
          <p:nvPr/>
        </p:nvSpPr>
        <p:spPr>
          <a:xfrm>
            <a:off x="323528" y="1059582"/>
            <a:ext cx="3240360" cy="3240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6">
            <a:extLst>
              <a:ext uri="{FF2B5EF4-FFF2-40B4-BE49-F238E27FC236}">
                <a16:creationId xmlns:a16="http://schemas.microsoft.com/office/drawing/2014/main" xmlns="" id="{029226E5-E2F2-EC25-FBE7-9DC9CA08A556}"/>
              </a:ext>
            </a:extLst>
          </p:cNvPr>
          <p:cNvSpPr/>
          <p:nvPr/>
        </p:nvSpPr>
        <p:spPr>
          <a:xfrm>
            <a:off x="719572" y="2211710"/>
            <a:ext cx="2448272" cy="9361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xmlns="" id="{E88EB8BC-401B-0432-C5F7-A4E4B6724742}"/>
              </a:ext>
            </a:extLst>
          </p:cNvPr>
          <p:cNvSpPr txBox="1"/>
          <p:nvPr/>
        </p:nvSpPr>
        <p:spPr>
          <a:xfrm>
            <a:off x="3851920" y="1059582"/>
            <a:ext cx="5184576"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chữ</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nhật</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nằm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hoàn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toàn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tròn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chữ</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nhật</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bé</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hơn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tròn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p:txBody>
      </p:sp>
    </p:spTree>
    <p:extLst>
      <p:ext uri="{BB962C8B-B14F-4D97-AF65-F5344CB8AC3E}">
        <p14:creationId xmlns:p14="http://schemas.microsoft.com/office/powerpoint/2010/main" val="112060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295D528C-94F7-DE44-C0EC-B56F4786F394}"/>
              </a:ext>
            </a:extLst>
          </p:cNvPr>
          <p:cNvSpPr txBox="1"/>
          <p:nvPr/>
        </p:nvSpPr>
        <p:spPr>
          <a:xfrm>
            <a:off x="3851920" y="1059582"/>
            <a:ext cx="5184576"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5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nhau</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B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cũng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5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bằng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B.</a:t>
            </a:r>
          </a:p>
        </p:txBody>
      </p:sp>
      <p:grpSp>
        <p:nvGrpSpPr>
          <p:cNvPr id="22" name="Nhóm 21">
            <a:extLst>
              <a:ext uri="{FF2B5EF4-FFF2-40B4-BE49-F238E27FC236}">
                <a16:creationId xmlns:a16="http://schemas.microsoft.com/office/drawing/2014/main" xmlns="" id="{C1B1AB3A-6C5E-D471-785B-BFCF3E9ABA78}"/>
              </a:ext>
            </a:extLst>
          </p:cNvPr>
          <p:cNvGrpSpPr/>
          <p:nvPr/>
        </p:nvGrpSpPr>
        <p:grpSpPr>
          <a:xfrm>
            <a:off x="500110" y="710562"/>
            <a:ext cx="1869804" cy="1892708"/>
            <a:chOff x="500110" y="710562"/>
            <a:chExt cx="1869804" cy="1892708"/>
          </a:xfrm>
        </p:grpSpPr>
        <p:grpSp>
          <p:nvGrpSpPr>
            <p:cNvPr id="12" name="Nhóm 11">
              <a:extLst>
                <a:ext uri="{FF2B5EF4-FFF2-40B4-BE49-F238E27FC236}">
                  <a16:creationId xmlns:a16="http://schemas.microsoft.com/office/drawing/2014/main" xmlns="" id="{39E5C7C9-DE26-CD29-3C25-96ABA0DA6898}"/>
                </a:ext>
              </a:extLst>
            </p:cNvPr>
            <p:cNvGrpSpPr/>
            <p:nvPr/>
          </p:nvGrpSpPr>
          <p:grpSpPr>
            <a:xfrm>
              <a:off x="500110" y="710562"/>
              <a:ext cx="1869804" cy="1892708"/>
              <a:chOff x="179512" y="1059582"/>
              <a:chExt cx="1300138" cy="1316064"/>
            </a:xfrm>
          </p:grpSpPr>
          <p:sp>
            <p:nvSpPr>
              <p:cNvPr id="7" name="Hình chữ nhật 6">
                <a:extLst>
                  <a:ext uri="{FF2B5EF4-FFF2-40B4-BE49-F238E27FC236}">
                    <a16:creationId xmlns:a16="http://schemas.microsoft.com/office/drawing/2014/main" xmlns="" id="{4F8D2B8B-E972-2BEB-DF2B-EE74021EAB90}"/>
                  </a:ext>
                </a:extLst>
              </p:cNvPr>
              <p:cNvSpPr/>
              <p:nvPr/>
            </p:nvSpPr>
            <p:spPr>
              <a:xfrm>
                <a:off x="179512" y="1059582"/>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xmlns="" id="{322734A4-A978-A204-B799-EA060C798E65}"/>
                  </a:ext>
                </a:extLst>
              </p:cNvPr>
              <p:cNvSpPr/>
              <p:nvPr/>
            </p:nvSpPr>
            <p:spPr>
              <a:xfrm>
                <a:off x="179512" y="1501590"/>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ình chữ nhật 8">
                <a:extLst>
                  <a:ext uri="{FF2B5EF4-FFF2-40B4-BE49-F238E27FC236}">
                    <a16:creationId xmlns:a16="http://schemas.microsoft.com/office/drawing/2014/main" xmlns="" id="{D0877828-FCA9-F9AE-02BA-DB7003DD8513}"/>
                  </a:ext>
                </a:extLst>
              </p:cNvPr>
              <p:cNvSpPr/>
              <p:nvPr/>
            </p:nvSpPr>
            <p:spPr>
              <a:xfrm>
                <a:off x="179512"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ình chữ nhật 9">
                <a:extLst>
                  <a:ext uri="{FF2B5EF4-FFF2-40B4-BE49-F238E27FC236}">
                    <a16:creationId xmlns:a16="http://schemas.microsoft.com/office/drawing/2014/main" xmlns="" id="{ED3EC59D-1160-5995-8A59-BC3452377E70}"/>
                  </a:ext>
                </a:extLst>
              </p:cNvPr>
              <p:cNvSpPr/>
              <p:nvPr/>
            </p:nvSpPr>
            <p:spPr>
              <a:xfrm>
                <a:off x="613557"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10">
                <a:extLst>
                  <a:ext uri="{FF2B5EF4-FFF2-40B4-BE49-F238E27FC236}">
                    <a16:creationId xmlns:a16="http://schemas.microsoft.com/office/drawing/2014/main" xmlns="" id="{4881FFC6-FBFF-CB80-98E7-42A842B135EC}"/>
                  </a:ext>
                </a:extLst>
              </p:cNvPr>
              <p:cNvSpPr/>
              <p:nvPr/>
            </p:nvSpPr>
            <p:spPr>
              <a:xfrm>
                <a:off x="1047602"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Hộp Văn bản 18">
              <a:extLst>
                <a:ext uri="{FF2B5EF4-FFF2-40B4-BE49-F238E27FC236}">
                  <a16:creationId xmlns:a16="http://schemas.microsoft.com/office/drawing/2014/main" xmlns="" id="{A11AF94E-49CF-8CC6-3945-8387ADC8F09B}"/>
                </a:ext>
              </a:extLst>
            </p:cNvPr>
            <p:cNvSpPr txBox="1"/>
            <p:nvPr/>
          </p:nvSpPr>
          <p:spPr>
            <a:xfrm>
              <a:off x="1329775" y="1181579"/>
              <a:ext cx="453970"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A</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Nhóm 22">
            <a:extLst>
              <a:ext uri="{FF2B5EF4-FFF2-40B4-BE49-F238E27FC236}">
                <a16:creationId xmlns:a16="http://schemas.microsoft.com/office/drawing/2014/main" xmlns="" id="{EC664977-3684-3D82-9B43-BE857BFCE576}"/>
              </a:ext>
            </a:extLst>
          </p:cNvPr>
          <p:cNvGrpSpPr/>
          <p:nvPr/>
        </p:nvGrpSpPr>
        <p:grpSpPr>
          <a:xfrm>
            <a:off x="500109" y="2787774"/>
            <a:ext cx="1869804" cy="1892708"/>
            <a:chOff x="500109" y="2787774"/>
            <a:chExt cx="1869804" cy="1892708"/>
          </a:xfrm>
        </p:grpSpPr>
        <p:grpSp>
          <p:nvGrpSpPr>
            <p:cNvPr id="13" name="Nhóm 12">
              <a:extLst>
                <a:ext uri="{FF2B5EF4-FFF2-40B4-BE49-F238E27FC236}">
                  <a16:creationId xmlns:a16="http://schemas.microsoft.com/office/drawing/2014/main" xmlns="" id="{D2C2D7C1-5E71-FA67-2D04-5DDB2B0B20A8}"/>
                </a:ext>
              </a:extLst>
            </p:cNvPr>
            <p:cNvGrpSpPr/>
            <p:nvPr/>
          </p:nvGrpSpPr>
          <p:grpSpPr>
            <a:xfrm>
              <a:off x="500109" y="2787774"/>
              <a:ext cx="1869804" cy="1892708"/>
              <a:chOff x="179512" y="1059582"/>
              <a:chExt cx="1300138" cy="1316064"/>
            </a:xfrm>
          </p:grpSpPr>
          <p:sp>
            <p:nvSpPr>
              <p:cNvPr id="14" name="Hình chữ nhật 13">
                <a:extLst>
                  <a:ext uri="{FF2B5EF4-FFF2-40B4-BE49-F238E27FC236}">
                    <a16:creationId xmlns:a16="http://schemas.microsoft.com/office/drawing/2014/main" xmlns="" id="{7BE383EF-DF05-B514-D225-40035363D71F}"/>
                  </a:ext>
                </a:extLst>
              </p:cNvPr>
              <p:cNvSpPr/>
              <p:nvPr/>
            </p:nvSpPr>
            <p:spPr>
              <a:xfrm>
                <a:off x="613557" y="1059582"/>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14">
                <a:extLst>
                  <a:ext uri="{FF2B5EF4-FFF2-40B4-BE49-F238E27FC236}">
                    <a16:creationId xmlns:a16="http://schemas.microsoft.com/office/drawing/2014/main" xmlns="" id="{62214913-8A61-B1AA-2954-3E6FEC8EE286}"/>
                  </a:ext>
                </a:extLst>
              </p:cNvPr>
              <p:cNvSpPr/>
              <p:nvPr/>
            </p:nvSpPr>
            <p:spPr>
              <a:xfrm>
                <a:off x="613557" y="1501590"/>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15">
                <a:extLst>
                  <a:ext uri="{FF2B5EF4-FFF2-40B4-BE49-F238E27FC236}">
                    <a16:creationId xmlns:a16="http://schemas.microsoft.com/office/drawing/2014/main" xmlns="" id="{567B2AB6-A65A-DD5D-7843-645631B4A9A9}"/>
                  </a:ext>
                </a:extLst>
              </p:cNvPr>
              <p:cNvSpPr/>
              <p:nvPr/>
            </p:nvSpPr>
            <p:spPr>
              <a:xfrm>
                <a:off x="179512" y="1495419"/>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16">
                <a:extLst>
                  <a:ext uri="{FF2B5EF4-FFF2-40B4-BE49-F238E27FC236}">
                    <a16:creationId xmlns:a16="http://schemas.microsoft.com/office/drawing/2014/main" xmlns="" id="{83892B5D-9F1B-832C-62EB-7F3C398CC5D5}"/>
                  </a:ext>
                </a:extLst>
              </p:cNvPr>
              <p:cNvSpPr/>
              <p:nvPr/>
            </p:nvSpPr>
            <p:spPr>
              <a:xfrm>
                <a:off x="613557"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ình chữ nhật 17">
                <a:extLst>
                  <a:ext uri="{FF2B5EF4-FFF2-40B4-BE49-F238E27FC236}">
                    <a16:creationId xmlns:a16="http://schemas.microsoft.com/office/drawing/2014/main" xmlns="" id="{96D3C34D-565D-73E2-3935-0E5AC3A2E7A7}"/>
                  </a:ext>
                </a:extLst>
              </p:cNvPr>
              <p:cNvSpPr/>
              <p:nvPr/>
            </p:nvSpPr>
            <p:spPr>
              <a:xfrm>
                <a:off x="1047602" y="1495419"/>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Hộp Văn bản 20">
              <a:extLst>
                <a:ext uri="{FF2B5EF4-FFF2-40B4-BE49-F238E27FC236}">
                  <a16:creationId xmlns:a16="http://schemas.microsoft.com/office/drawing/2014/main" xmlns="" id="{C536355F-274B-FB49-9C5A-2DAB01E31C10}"/>
                </a:ext>
              </a:extLst>
            </p:cNvPr>
            <p:cNvSpPr txBox="1"/>
            <p:nvPr/>
          </p:nvSpPr>
          <p:spPr>
            <a:xfrm>
              <a:off x="1840266" y="4106570"/>
              <a:ext cx="429926"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B</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5513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295D528C-94F7-DE44-C0EC-B56F4786F394}"/>
              </a:ext>
            </a:extLst>
          </p:cNvPr>
          <p:cNvSpPr txBox="1"/>
          <p:nvPr/>
        </p:nvSpPr>
        <p:spPr>
          <a:xfrm>
            <a:off x="3419872" y="915566"/>
            <a:ext cx="5616624"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P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10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nhau</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được</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tách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thành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M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6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N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4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P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bằng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tổng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M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N.</a:t>
            </a:r>
          </a:p>
        </p:txBody>
      </p:sp>
      <p:grpSp>
        <p:nvGrpSpPr>
          <p:cNvPr id="22" name="Nhóm 21">
            <a:extLst>
              <a:ext uri="{FF2B5EF4-FFF2-40B4-BE49-F238E27FC236}">
                <a16:creationId xmlns:a16="http://schemas.microsoft.com/office/drawing/2014/main" xmlns="" id="{C1B1AB3A-6C5E-D471-785B-BFCF3E9ABA78}"/>
              </a:ext>
            </a:extLst>
          </p:cNvPr>
          <p:cNvGrpSpPr/>
          <p:nvPr/>
        </p:nvGrpSpPr>
        <p:grpSpPr>
          <a:xfrm>
            <a:off x="500110" y="51470"/>
            <a:ext cx="2541081" cy="2412785"/>
            <a:chOff x="500110" y="194963"/>
            <a:chExt cx="2541081" cy="2412785"/>
          </a:xfrm>
        </p:grpSpPr>
        <p:grpSp>
          <p:nvGrpSpPr>
            <p:cNvPr id="12" name="Nhóm 11">
              <a:extLst>
                <a:ext uri="{FF2B5EF4-FFF2-40B4-BE49-F238E27FC236}">
                  <a16:creationId xmlns:a16="http://schemas.microsoft.com/office/drawing/2014/main" xmlns="" id="{39E5C7C9-DE26-CD29-3C25-96ABA0DA6898}"/>
                </a:ext>
              </a:extLst>
            </p:cNvPr>
            <p:cNvGrpSpPr/>
            <p:nvPr/>
          </p:nvGrpSpPr>
          <p:grpSpPr>
            <a:xfrm>
              <a:off x="500110" y="718183"/>
              <a:ext cx="2541081" cy="1889565"/>
              <a:chOff x="179512" y="1064880"/>
              <a:chExt cx="1766899" cy="1313879"/>
            </a:xfrm>
          </p:grpSpPr>
          <p:sp>
            <p:nvSpPr>
              <p:cNvPr id="7" name="Hình chữ nhật 6">
                <a:extLst>
                  <a:ext uri="{FF2B5EF4-FFF2-40B4-BE49-F238E27FC236}">
                    <a16:creationId xmlns:a16="http://schemas.microsoft.com/office/drawing/2014/main" xmlns="" id="{4F8D2B8B-E972-2BEB-DF2B-EE74021EAB90}"/>
                  </a:ext>
                </a:extLst>
              </p:cNvPr>
              <p:cNvSpPr/>
              <p:nvPr/>
            </p:nvSpPr>
            <p:spPr>
              <a:xfrm>
                <a:off x="17951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xmlns="" id="{322734A4-A978-A204-B799-EA060C798E65}"/>
                  </a:ext>
                </a:extLst>
              </p:cNvPr>
              <p:cNvSpPr/>
              <p:nvPr/>
            </p:nvSpPr>
            <p:spPr>
              <a:xfrm>
                <a:off x="179512" y="150159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ình chữ nhật 8">
                <a:extLst>
                  <a:ext uri="{FF2B5EF4-FFF2-40B4-BE49-F238E27FC236}">
                    <a16:creationId xmlns:a16="http://schemas.microsoft.com/office/drawing/2014/main" xmlns="" id="{D0877828-FCA9-F9AE-02BA-DB7003DD8513}"/>
                  </a:ext>
                </a:extLst>
              </p:cNvPr>
              <p:cNvSpPr/>
              <p:nvPr/>
            </p:nvSpPr>
            <p:spPr>
              <a:xfrm>
                <a:off x="17951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2">
                <a:extLst>
                  <a:ext uri="{FF2B5EF4-FFF2-40B4-BE49-F238E27FC236}">
                    <a16:creationId xmlns:a16="http://schemas.microsoft.com/office/drawing/2014/main" xmlns="" id="{FF4E2E18-C56B-0C76-9922-ADC6C6B7DA85}"/>
                  </a:ext>
                </a:extLst>
              </p:cNvPr>
              <p:cNvSpPr/>
              <p:nvPr/>
            </p:nvSpPr>
            <p:spPr>
              <a:xfrm>
                <a:off x="62607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xmlns="" id="{9EADF5AE-187A-A5DD-EC76-8155F24A866A}"/>
                  </a:ext>
                </a:extLst>
              </p:cNvPr>
              <p:cNvSpPr/>
              <p:nvPr/>
            </p:nvSpPr>
            <p:spPr>
              <a:xfrm>
                <a:off x="624462" y="1504702"/>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a:extLst>
                  <a:ext uri="{FF2B5EF4-FFF2-40B4-BE49-F238E27FC236}">
                    <a16:creationId xmlns:a16="http://schemas.microsoft.com/office/drawing/2014/main" xmlns="" id="{22640FB7-C000-8568-56BF-7FD5BD167DB7}"/>
                  </a:ext>
                </a:extLst>
              </p:cNvPr>
              <p:cNvSpPr/>
              <p:nvPr/>
            </p:nvSpPr>
            <p:spPr>
              <a:xfrm>
                <a:off x="62446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19">
                <a:extLst>
                  <a:ext uri="{FF2B5EF4-FFF2-40B4-BE49-F238E27FC236}">
                    <a16:creationId xmlns:a16="http://schemas.microsoft.com/office/drawing/2014/main" xmlns="" id="{F73CEC5F-2D9D-3524-2652-4B2DF8DA7E98}"/>
                  </a:ext>
                </a:extLst>
              </p:cNvPr>
              <p:cNvSpPr/>
              <p:nvPr/>
            </p:nvSpPr>
            <p:spPr>
              <a:xfrm>
                <a:off x="1069412"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ình chữ nhật 23">
                <a:extLst>
                  <a:ext uri="{FF2B5EF4-FFF2-40B4-BE49-F238E27FC236}">
                    <a16:creationId xmlns:a16="http://schemas.microsoft.com/office/drawing/2014/main" xmlns="" id="{74B3B170-15E3-D708-BE38-8F0F21CC97DF}"/>
                  </a:ext>
                </a:extLst>
              </p:cNvPr>
              <p:cNvSpPr/>
              <p:nvPr/>
            </p:nvSpPr>
            <p:spPr>
              <a:xfrm>
                <a:off x="1069412"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24">
                <a:extLst>
                  <a:ext uri="{FF2B5EF4-FFF2-40B4-BE49-F238E27FC236}">
                    <a16:creationId xmlns:a16="http://schemas.microsoft.com/office/drawing/2014/main" xmlns="" id="{963B6DF5-B3D6-1F94-1CF8-AE669F65B859}"/>
                  </a:ext>
                </a:extLst>
              </p:cNvPr>
              <p:cNvSpPr/>
              <p:nvPr/>
            </p:nvSpPr>
            <p:spPr>
              <a:xfrm>
                <a:off x="1514363"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25">
                <a:extLst>
                  <a:ext uri="{FF2B5EF4-FFF2-40B4-BE49-F238E27FC236}">
                    <a16:creationId xmlns:a16="http://schemas.microsoft.com/office/drawing/2014/main" xmlns="" id="{851229F9-0F36-7AF6-4507-EBDD0E9D26A9}"/>
                  </a:ext>
                </a:extLst>
              </p:cNvPr>
              <p:cNvSpPr/>
              <p:nvPr/>
            </p:nvSpPr>
            <p:spPr>
              <a:xfrm>
                <a:off x="1514363"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Hộp Văn bản 18">
              <a:extLst>
                <a:ext uri="{FF2B5EF4-FFF2-40B4-BE49-F238E27FC236}">
                  <a16:creationId xmlns:a16="http://schemas.microsoft.com/office/drawing/2014/main" xmlns="" id="{A11AF94E-49CF-8CC6-3945-8387ADC8F09B}"/>
                </a:ext>
              </a:extLst>
            </p:cNvPr>
            <p:cNvSpPr txBox="1"/>
            <p:nvPr/>
          </p:nvSpPr>
          <p:spPr>
            <a:xfrm>
              <a:off x="1569773" y="194963"/>
              <a:ext cx="420308"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P</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Nhóm 26">
            <a:extLst>
              <a:ext uri="{FF2B5EF4-FFF2-40B4-BE49-F238E27FC236}">
                <a16:creationId xmlns:a16="http://schemas.microsoft.com/office/drawing/2014/main" xmlns="" id="{29E266C6-A842-11E1-579C-138AE7BA8203}"/>
              </a:ext>
            </a:extLst>
          </p:cNvPr>
          <p:cNvGrpSpPr/>
          <p:nvPr/>
        </p:nvGrpSpPr>
        <p:grpSpPr>
          <a:xfrm>
            <a:off x="487864" y="2694558"/>
            <a:ext cx="2762345" cy="2416951"/>
            <a:chOff x="500110" y="718183"/>
            <a:chExt cx="2762345" cy="2416951"/>
          </a:xfrm>
        </p:grpSpPr>
        <p:grpSp>
          <p:nvGrpSpPr>
            <p:cNvPr id="28" name="Nhóm 27">
              <a:extLst>
                <a:ext uri="{FF2B5EF4-FFF2-40B4-BE49-F238E27FC236}">
                  <a16:creationId xmlns:a16="http://schemas.microsoft.com/office/drawing/2014/main" xmlns="" id="{1C667D44-C7DF-07D2-0ED7-F165B5FB8A30}"/>
                </a:ext>
              </a:extLst>
            </p:cNvPr>
            <p:cNvGrpSpPr/>
            <p:nvPr/>
          </p:nvGrpSpPr>
          <p:grpSpPr>
            <a:xfrm>
              <a:off x="500110" y="718183"/>
              <a:ext cx="2762345" cy="1889565"/>
              <a:chOff x="179512" y="1064880"/>
              <a:chExt cx="1920751" cy="1313879"/>
            </a:xfrm>
          </p:grpSpPr>
          <p:sp>
            <p:nvSpPr>
              <p:cNvPr id="30" name="Hình chữ nhật 29">
                <a:extLst>
                  <a:ext uri="{FF2B5EF4-FFF2-40B4-BE49-F238E27FC236}">
                    <a16:creationId xmlns:a16="http://schemas.microsoft.com/office/drawing/2014/main" xmlns="" id="{A8ABFF16-9E58-16C5-84FD-6E3141A03251}"/>
                  </a:ext>
                </a:extLst>
              </p:cNvPr>
              <p:cNvSpPr/>
              <p:nvPr/>
            </p:nvSpPr>
            <p:spPr>
              <a:xfrm>
                <a:off x="17951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ình chữ nhật 30">
                <a:extLst>
                  <a:ext uri="{FF2B5EF4-FFF2-40B4-BE49-F238E27FC236}">
                    <a16:creationId xmlns:a16="http://schemas.microsoft.com/office/drawing/2014/main" xmlns="" id="{8DD4C538-7FF8-0CE5-2D0A-21E9FF7A5B5F}"/>
                  </a:ext>
                </a:extLst>
              </p:cNvPr>
              <p:cNvSpPr/>
              <p:nvPr/>
            </p:nvSpPr>
            <p:spPr>
              <a:xfrm>
                <a:off x="179512" y="150159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ình chữ nhật 31">
                <a:extLst>
                  <a:ext uri="{FF2B5EF4-FFF2-40B4-BE49-F238E27FC236}">
                    <a16:creationId xmlns:a16="http://schemas.microsoft.com/office/drawing/2014/main" xmlns="" id="{7B3937A9-A9D5-77C4-F14B-3A38D3462E38}"/>
                  </a:ext>
                </a:extLst>
              </p:cNvPr>
              <p:cNvSpPr/>
              <p:nvPr/>
            </p:nvSpPr>
            <p:spPr>
              <a:xfrm>
                <a:off x="17951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ình chữ nhật 32">
                <a:extLst>
                  <a:ext uri="{FF2B5EF4-FFF2-40B4-BE49-F238E27FC236}">
                    <a16:creationId xmlns:a16="http://schemas.microsoft.com/office/drawing/2014/main" xmlns="" id="{978A6592-B970-3716-FD9A-8B979AEC9A88}"/>
                  </a:ext>
                </a:extLst>
              </p:cNvPr>
              <p:cNvSpPr/>
              <p:nvPr/>
            </p:nvSpPr>
            <p:spPr>
              <a:xfrm>
                <a:off x="62607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ình chữ nhật 33">
                <a:extLst>
                  <a:ext uri="{FF2B5EF4-FFF2-40B4-BE49-F238E27FC236}">
                    <a16:creationId xmlns:a16="http://schemas.microsoft.com/office/drawing/2014/main" xmlns="" id="{0990B98F-F9E0-E18A-70BB-EE1F5F64342A}"/>
                  </a:ext>
                </a:extLst>
              </p:cNvPr>
              <p:cNvSpPr/>
              <p:nvPr/>
            </p:nvSpPr>
            <p:spPr>
              <a:xfrm>
                <a:off x="624462" y="1504702"/>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ình chữ nhật 34">
                <a:extLst>
                  <a:ext uri="{FF2B5EF4-FFF2-40B4-BE49-F238E27FC236}">
                    <a16:creationId xmlns:a16="http://schemas.microsoft.com/office/drawing/2014/main" xmlns="" id="{D6BFEE6A-F446-FA04-F93E-BD077794FAE1}"/>
                  </a:ext>
                </a:extLst>
              </p:cNvPr>
              <p:cNvSpPr/>
              <p:nvPr/>
            </p:nvSpPr>
            <p:spPr>
              <a:xfrm>
                <a:off x="62446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ình chữ nhật 35">
                <a:extLst>
                  <a:ext uri="{FF2B5EF4-FFF2-40B4-BE49-F238E27FC236}">
                    <a16:creationId xmlns:a16="http://schemas.microsoft.com/office/drawing/2014/main" xmlns="" id="{38C8DEA2-6C5E-59AD-3184-407B3280662D}"/>
                  </a:ext>
                </a:extLst>
              </p:cNvPr>
              <p:cNvSpPr/>
              <p:nvPr/>
            </p:nvSpPr>
            <p:spPr>
              <a:xfrm>
                <a:off x="1223264"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ình chữ nhật 36">
                <a:extLst>
                  <a:ext uri="{FF2B5EF4-FFF2-40B4-BE49-F238E27FC236}">
                    <a16:creationId xmlns:a16="http://schemas.microsoft.com/office/drawing/2014/main" xmlns="" id="{F77CF0EB-C212-7D00-1651-A8A2E74E257A}"/>
                  </a:ext>
                </a:extLst>
              </p:cNvPr>
              <p:cNvSpPr/>
              <p:nvPr/>
            </p:nvSpPr>
            <p:spPr>
              <a:xfrm>
                <a:off x="1223264"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ình chữ nhật 37">
                <a:extLst>
                  <a:ext uri="{FF2B5EF4-FFF2-40B4-BE49-F238E27FC236}">
                    <a16:creationId xmlns:a16="http://schemas.microsoft.com/office/drawing/2014/main" xmlns="" id="{1DEDBB97-5270-2E4A-F09C-1A1D6716FAF2}"/>
                  </a:ext>
                </a:extLst>
              </p:cNvPr>
              <p:cNvSpPr/>
              <p:nvPr/>
            </p:nvSpPr>
            <p:spPr>
              <a:xfrm>
                <a:off x="1668215"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ình chữ nhật 38">
                <a:extLst>
                  <a:ext uri="{FF2B5EF4-FFF2-40B4-BE49-F238E27FC236}">
                    <a16:creationId xmlns:a16="http://schemas.microsoft.com/office/drawing/2014/main" xmlns="" id="{618493B0-60AF-985A-EFB0-BD4756B533DE}"/>
                  </a:ext>
                </a:extLst>
              </p:cNvPr>
              <p:cNvSpPr/>
              <p:nvPr/>
            </p:nvSpPr>
            <p:spPr>
              <a:xfrm>
                <a:off x="1668215"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Hộp Văn bản 28">
              <a:extLst>
                <a:ext uri="{FF2B5EF4-FFF2-40B4-BE49-F238E27FC236}">
                  <a16:creationId xmlns:a16="http://schemas.microsoft.com/office/drawing/2014/main" xmlns="" id="{A0AD1382-7B6E-66CE-948D-7B4522348400}"/>
                </a:ext>
              </a:extLst>
            </p:cNvPr>
            <p:cNvSpPr txBox="1"/>
            <p:nvPr/>
          </p:nvSpPr>
          <p:spPr>
            <a:xfrm>
              <a:off x="807925" y="2583082"/>
              <a:ext cx="553357"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M</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Hộp Văn bản 39">
              <a:extLst>
                <a:ext uri="{FF2B5EF4-FFF2-40B4-BE49-F238E27FC236}">
                  <a16:creationId xmlns:a16="http://schemas.microsoft.com/office/drawing/2014/main" xmlns="" id="{CF338416-DEFA-FFEE-DC15-45B3CAB96C5E}"/>
                </a:ext>
              </a:extLst>
            </p:cNvPr>
            <p:cNvSpPr txBox="1"/>
            <p:nvPr/>
          </p:nvSpPr>
          <p:spPr>
            <a:xfrm>
              <a:off x="2346319" y="2611914"/>
              <a:ext cx="489236"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N</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89394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117471"/>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algn="ct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LUYỆN TẬP</a:t>
            </a:r>
            <a:endParaRPr lang="zh-CN" altLang="en-US"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1467523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8.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9.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3045</TotalTime>
  <Words>736</Words>
  <Application>Microsoft Office PowerPoint</Application>
  <PresentationFormat>On-screen Show (16:9)</PresentationFormat>
  <Paragraphs>92</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微软雅黑</vt:lpstr>
      <vt:lpstr>Arial</vt:lpstr>
      <vt:lpstr>AvantGarde</vt:lpstr>
      <vt:lpstr>Calibri</vt:lpstr>
      <vt:lpstr>inpin heiti</vt:lpstr>
      <vt:lpstr>SVN-Poky's</vt:lpstr>
      <vt:lpstr>Times New Roman</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9Slide.vn</dc:subject>
  <dc:creator>MY PC</dc:creator>
  <cp:keywords>第一PPT模板网-WWW.1PPT.COM</cp:keywords>
  <dc:description>9Slide.vn</dc:description>
  <cp:lastModifiedBy>Admin</cp:lastModifiedBy>
  <cp:revision>251</cp:revision>
  <dcterms:created xsi:type="dcterms:W3CDTF">2015-12-11T17:46:17Z</dcterms:created>
  <dcterms:modified xsi:type="dcterms:W3CDTF">2023-04-10T03:47:47Z</dcterms:modified>
  <cp:category>9Slide.vn</cp:category>
</cp:coreProperties>
</file>