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1" r:id="rId2"/>
    <p:sldId id="256" r:id="rId3"/>
    <p:sldId id="277" r:id="rId4"/>
    <p:sldId id="344" r:id="rId5"/>
    <p:sldId id="345" r:id="rId6"/>
    <p:sldId id="300" r:id="rId7"/>
    <p:sldId id="301" r:id="rId8"/>
    <p:sldId id="283" r:id="rId9"/>
    <p:sldId id="349" r:id="rId10"/>
    <p:sldId id="297" r:id="rId11"/>
    <p:sldId id="282" r:id="rId12"/>
    <p:sldId id="284" r:id="rId13"/>
    <p:sldId id="350" r:id="rId14"/>
    <p:sldId id="307" r:id="rId15"/>
    <p:sldId id="346" r:id="rId16"/>
    <p:sldId id="347" r:id="rId17"/>
    <p:sldId id="348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BF1"/>
    <a:srgbClr val="A5D0EF"/>
    <a:srgbClr val="E7CB9B"/>
    <a:srgbClr val="E5CA95"/>
    <a:srgbClr val="E8CC9A"/>
    <a:srgbClr val="EC0089"/>
    <a:srgbClr val="AADEF8"/>
    <a:srgbClr val="FFFFFF"/>
    <a:srgbClr val="FBDCE4"/>
    <a:srgbClr val="D5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38" autoAdjust="0"/>
    <p:restoredTop sz="94744" autoAdjust="0"/>
  </p:normalViewPr>
  <p:slideViewPr>
    <p:cSldViewPr snapToGrid="0">
      <p:cViewPr varScale="1">
        <p:scale>
          <a:sx n="54" d="100"/>
          <a:sy n="54" d="100"/>
        </p:scale>
        <p:origin x="168" y="75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61B2-6DF0-4769-89B3-79F1A1FE45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78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61B2-6DF0-4769-89B3-79F1A1FE45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35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61B2-6DF0-4769-89B3-79F1A1FE45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0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61B2-6DF0-4769-89B3-79F1A1FE45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0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61B2-6DF0-4769-89B3-79F1A1FE45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44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89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93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710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433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5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xmlns="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BBF31CEA-26CA-9F37-5571-F59FA77CCC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009" y="0"/>
            <a:ext cx="1160206" cy="14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1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03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xmlns="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68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1" y="-26236"/>
            <a:ext cx="12192001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" y="-26236"/>
            <a:ext cx="12192003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1" y="-26236"/>
            <a:ext cx="12192001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7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3808070" y="2560320"/>
            <a:ext cx="7597889" cy="1356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8" y="70263"/>
            <a:ext cx="1304053" cy="1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7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-198119" y="-26236"/>
            <a:ext cx="12390120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198119" y="-26236"/>
            <a:ext cx="12390120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198119" y="-26236"/>
            <a:ext cx="12390120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55B2B2-FFDB-4785-BB65-F05B9A663202}"/>
              </a:ext>
            </a:extLst>
          </p:cNvPr>
          <p:cNvGrpSpPr/>
          <p:nvPr userDrawn="1"/>
        </p:nvGrpSpPr>
        <p:grpSpPr>
          <a:xfrm>
            <a:off x="-1630679" y="-2156460"/>
            <a:ext cx="5318760" cy="531876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6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3808070" y="2560320"/>
            <a:ext cx="7597889" cy="1356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7" y="70263"/>
            <a:ext cx="1304053" cy="1651451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22560" y="-53703"/>
            <a:ext cx="9845587" cy="27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2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xmlns="" id="{1EA46C83-6EFE-9830-B78B-0B64ED16B59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2023/4/10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5B0E689-9876-A136-BDDD-11CFA34709A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710" y="-108539"/>
            <a:ext cx="2288710" cy="22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5" Type="http://schemas.openxmlformats.org/officeDocument/2006/relationships/image" Target="../media/image41.png"/><Relationship Id="rId4" Type="http://schemas.openxmlformats.org/officeDocument/2006/relationships/image" Target="../media/image15.jp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5" Type="http://schemas.openxmlformats.org/officeDocument/2006/relationships/image" Target="../media/image41.png"/><Relationship Id="rId4" Type="http://schemas.openxmlformats.org/officeDocument/2006/relationships/image" Target="../media/image15.jp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5.jpg"/><Relationship Id="rId7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image" Target="../media/image16.gif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slide" Target="slide15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5.jpg"/><Relationship Id="rId7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slide" Target="slide15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93" y="1689060"/>
            <a:ext cx="1545582" cy="112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GB" sz="6591" b="1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</a:t>
            </a:r>
            <a:endParaRPr lang="en-US" sz="6591" b="1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756" y="2649601"/>
            <a:ext cx="7363002" cy="97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lnSpc>
                <a:spcPct val="69000"/>
              </a:lnSpc>
              <a:spcBef>
                <a:spcPts val="1348"/>
              </a:spcBef>
              <a:defRPr/>
            </a:pPr>
            <a:r>
              <a:rPr lang="en-US" sz="4045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04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4045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404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404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4045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404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4045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404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404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4045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4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4045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404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45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2)</a:t>
            </a:r>
            <a:endParaRPr lang="en-US" sz="4045" b="1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1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52" y="1260054"/>
            <a:ext cx="4680404" cy="325033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24" y="3156972"/>
            <a:ext cx="4280793" cy="37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9560" y="210150"/>
            <a:ext cx="11612880" cy="6437701"/>
          </a:xfrm>
          <a:prstGeom prst="roundRect">
            <a:avLst>
              <a:gd name="adj" fmla="val 1193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6BAB44A-4885-B065-87B3-1D1CAE1D12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8" t="45204" r="69484" b="10952"/>
          <a:stretch/>
        </p:blipFill>
        <p:spPr>
          <a:xfrm>
            <a:off x="852657" y="1603658"/>
            <a:ext cx="3842045" cy="2339892"/>
          </a:xfrm>
          <a:prstGeom prst="rect">
            <a:avLst/>
          </a:prstGeom>
        </p:spPr>
      </p:pic>
      <p:pic>
        <p:nvPicPr>
          <p:cNvPr id="8" name="PA_图片 5">
            <a:extLst>
              <a:ext uri="{FF2B5EF4-FFF2-40B4-BE49-F238E27FC236}">
                <a16:creationId xmlns:a16="http://schemas.microsoft.com/office/drawing/2014/main" xmlns="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10862741" y="5638227"/>
            <a:ext cx="1029944" cy="941805"/>
          </a:xfrm>
          <a:prstGeom prst="rect">
            <a:avLst/>
          </a:prstGeom>
        </p:spPr>
      </p:pic>
      <p:pic>
        <p:nvPicPr>
          <p:cNvPr id="9" name="PA_图片 7">
            <a:extLst>
              <a:ext uri="{FF2B5EF4-FFF2-40B4-BE49-F238E27FC236}">
                <a16:creationId xmlns:a16="http://schemas.microsoft.com/office/drawing/2014/main" xmlns="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3" y="4908383"/>
            <a:ext cx="2436495" cy="231086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F8186A81-7B5A-0857-74CA-C65A8DE612AF}"/>
              </a:ext>
            </a:extLst>
          </p:cNvPr>
          <p:cNvSpPr txBox="1"/>
          <p:nvPr/>
        </p:nvSpPr>
        <p:spPr>
          <a:xfrm>
            <a:off x="1540478" y="504886"/>
            <a:ext cx="106515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chưa</a:t>
            </a:r>
            <a:r>
              <a:rPr lang="en-US" sz="3200" b="1" dirty="0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11A79871-7263-00A8-3CDE-574317575C45}"/>
              </a:ext>
            </a:extLst>
          </p:cNvPr>
          <p:cNvGrpSpPr/>
          <p:nvPr/>
        </p:nvGrpSpPr>
        <p:grpSpPr>
          <a:xfrm>
            <a:off x="398455" y="316187"/>
            <a:ext cx="1051719" cy="1051719"/>
            <a:chOff x="0" y="0"/>
            <a:chExt cx="1051719" cy="1051719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xmlns="" id="{6EEF706F-7AFA-93BA-5AF8-C6736144E877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xmlns="" id="{5B6E6707-02C5-D698-86F1-FFA8E73DC36E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9C52C1F7-A174-7989-E836-2B58A66AE740}"/>
              </a:ext>
            </a:extLst>
          </p:cNvPr>
          <p:cNvSpPr/>
          <p:nvPr/>
        </p:nvSpPr>
        <p:spPr>
          <a:xfrm>
            <a:off x="1524000" y="1722120"/>
            <a:ext cx="1214120" cy="970280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87ECC9DF-3864-6C6E-EEBF-7C3466492FB6}"/>
              </a:ext>
            </a:extLst>
          </p:cNvPr>
          <p:cNvSpPr/>
          <p:nvPr/>
        </p:nvSpPr>
        <p:spPr>
          <a:xfrm>
            <a:off x="1686560" y="2895600"/>
            <a:ext cx="967232" cy="954023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44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3E12909B-FC47-8001-7EB8-F43A2142ED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2" t="45204" r="36320" b="10952"/>
          <a:stretch/>
        </p:blipFill>
        <p:spPr>
          <a:xfrm>
            <a:off x="6663395" y="1603658"/>
            <a:ext cx="3842045" cy="2339892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BBFCE7C5-6C4B-9A12-1BB8-741149D923BF}"/>
              </a:ext>
            </a:extLst>
          </p:cNvPr>
          <p:cNvSpPr/>
          <p:nvPr/>
        </p:nvSpPr>
        <p:spPr>
          <a:xfrm>
            <a:off x="8496300" y="1718596"/>
            <a:ext cx="960120" cy="971263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38532F00-C46C-C0A5-953E-7CC02A1392BC}"/>
              </a:ext>
            </a:extLst>
          </p:cNvPr>
          <p:cNvSpPr/>
          <p:nvPr/>
        </p:nvSpPr>
        <p:spPr>
          <a:xfrm>
            <a:off x="8534400" y="2873748"/>
            <a:ext cx="960120" cy="989592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23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9CC80CC9-38B1-42CB-E514-BA25463CFF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5" t="45204" r="2468" b="10952"/>
          <a:stretch/>
        </p:blipFill>
        <p:spPr>
          <a:xfrm>
            <a:off x="3861579" y="3982670"/>
            <a:ext cx="4037821" cy="2339892"/>
          </a:xfrm>
          <a:prstGeom prst="rect">
            <a:avLst/>
          </a:prstGeom>
        </p:spPr>
      </p:pic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xmlns="" id="{0DDFFE30-D463-9ECC-D1ED-37909770A5FD}"/>
              </a:ext>
            </a:extLst>
          </p:cNvPr>
          <p:cNvSpPr/>
          <p:nvPr/>
        </p:nvSpPr>
        <p:spPr>
          <a:xfrm>
            <a:off x="4521200" y="4097608"/>
            <a:ext cx="1178560" cy="971263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642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F521F624-AC66-6ADC-F65C-020220F2C3F7}"/>
              </a:ext>
            </a:extLst>
          </p:cNvPr>
          <p:cNvSpPr/>
          <p:nvPr/>
        </p:nvSpPr>
        <p:spPr>
          <a:xfrm>
            <a:off x="5852160" y="5252760"/>
            <a:ext cx="1198879" cy="989592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442</a:t>
            </a:r>
          </a:p>
        </p:txBody>
      </p:sp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5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3352" y="241379"/>
            <a:ext cx="11905296" cy="6375243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A_图片 3">
            <a:extLst>
              <a:ext uri="{FF2B5EF4-FFF2-40B4-BE49-F238E27FC236}">
                <a16:creationId xmlns:a16="http://schemas.microsoft.com/office/drawing/2014/main" xmlns="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334" y="5182421"/>
            <a:ext cx="1336440" cy="12161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xmlns="" id="{872DE459-3495-4717-8599-C145CA8240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71" y="4632861"/>
            <a:ext cx="2315279" cy="2315279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E01763AA-8CC2-6B26-3A71-07D1F2C9AA37}"/>
              </a:ext>
            </a:extLst>
          </p:cNvPr>
          <p:cNvGrpSpPr/>
          <p:nvPr/>
        </p:nvGrpSpPr>
        <p:grpSpPr>
          <a:xfrm>
            <a:off x="398455" y="316187"/>
            <a:ext cx="1051719" cy="1051719"/>
            <a:chOff x="0" y="0"/>
            <a:chExt cx="1051719" cy="1051719"/>
          </a:xfrm>
        </p:grpSpPr>
        <p:sp>
          <p:nvSpPr>
            <p:cNvPr id="30" name="Hình Bầu dục 29">
              <a:extLst>
                <a:ext uri="{FF2B5EF4-FFF2-40B4-BE49-F238E27FC236}">
                  <a16:creationId xmlns:a16="http://schemas.microsoft.com/office/drawing/2014/main" xmlns="" id="{23057056-BADA-32B4-562F-5EE1F56A775D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xmlns="" id="{2F445CA1-9AE0-CC13-34E7-631017B31ADF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47CE152A-3A12-9338-F1F1-2A96E988A76E}"/>
              </a:ext>
            </a:extLst>
          </p:cNvPr>
          <p:cNvSpPr txBox="1"/>
          <p:nvPr/>
        </p:nvSpPr>
        <p:spPr>
          <a:xfrm>
            <a:off x="1508920" y="426548"/>
            <a:ext cx="10481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muốn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trồng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8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luống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luống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12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CBFE2FA0-F78E-BA05-0455-8E404F3809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0" t="20515" r="5692" b="11725"/>
          <a:stretch/>
        </p:blipFill>
        <p:spPr>
          <a:xfrm>
            <a:off x="398455" y="2388810"/>
            <a:ext cx="4279053" cy="2770340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01D90F8-B0E5-2248-4054-EC7A31F4C639}"/>
              </a:ext>
            </a:extLst>
          </p:cNvPr>
          <p:cNvSpPr txBox="1"/>
          <p:nvPr/>
        </p:nvSpPr>
        <p:spPr>
          <a:xfrm>
            <a:off x="4818185" y="2174530"/>
            <a:ext cx="7172590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8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38000"/>
              </a:lnSpc>
            </a:pPr>
            <a:r>
              <a:rPr lang="en-US" sz="32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giống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bác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38000"/>
              </a:lnSpc>
            </a:pP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x 8 = 96 (</a:t>
            </a:r>
            <a:r>
              <a:rPr lang="en-US" sz="32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38000"/>
              </a:lnSpc>
            </a:pPr>
            <a:r>
              <a:rPr lang="en-US" sz="32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96 </a:t>
            </a:r>
            <a:r>
              <a:rPr lang="en-US" sz="32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giống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7825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6">
            <a:extLst>
              <a:ext uri="{FF2B5EF4-FFF2-40B4-BE49-F238E27FC236}">
                <a16:creationId xmlns:a16="http://schemas.microsoft.com/office/drawing/2014/main" xmlns="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57" y="-210234"/>
            <a:ext cx="6858000" cy="6858000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B8D6A648-9648-8E79-D0DE-3433CEFBE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5" y="1125430"/>
            <a:ext cx="4420217" cy="5649113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C5BCEB15-326B-D10A-54B9-448428ED30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34" y="2093843"/>
            <a:ext cx="4056437" cy="14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88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8689"/>
            <a:ext cx="12176542" cy="6849305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07" y="570252"/>
            <a:ext cx="8476291" cy="2781591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2" y="2972960"/>
            <a:ext cx="4824736" cy="35847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64" y="2499090"/>
            <a:ext cx="5073900" cy="308994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22" y="4239296"/>
            <a:ext cx="1445113" cy="1612290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8443" y="4195395"/>
            <a:ext cx="1062985" cy="1002132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7234" y="4124296"/>
            <a:ext cx="2061211" cy="18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7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98C4A3-D92E-4FAF-94E7-514A534C66EA}"/>
              </a:ext>
            </a:extLst>
          </p:cNvPr>
          <p:cNvSpPr txBox="1"/>
          <p:nvPr/>
        </p:nvSpPr>
        <p:spPr>
          <a:xfrm>
            <a:off x="3206652" y="1926668"/>
            <a:ext cx="599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 x 3 = </a:t>
            </a:r>
            <a:r>
              <a:rPr lang="en-US" sz="8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C598A9-3FE2-47DC-A3FD-516A9EB3EE6D}"/>
              </a:ext>
            </a:extLst>
          </p:cNvPr>
          <p:cNvSpPr txBox="1"/>
          <p:nvPr/>
        </p:nvSpPr>
        <p:spPr>
          <a:xfrm>
            <a:off x="7668728" y="1971769"/>
            <a:ext cx="1327289" cy="1323439"/>
          </a:xfrm>
          <a:prstGeom prst="rect">
            <a:avLst/>
          </a:prstGeom>
          <a:solidFill>
            <a:srgbClr val="E5CA9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D8296F02-681A-49DD-B7F9-CF7C2B4BA0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825" y="2478513"/>
            <a:ext cx="1125380" cy="166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67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7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A512CC-0CB8-42D3-AA9A-9FE5B26F7C39}"/>
              </a:ext>
            </a:extLst>
          </p:cNvPr>
          <p:cNvSpPr txBox="1"/>
          <p:nvPr/>
        </p:nvSpPr>
        <p:spPr>
          <a:xfrm>
            <a:off x="2985502" y="2184746"/>
            <a:ext cx="6220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x 4 = 96</a:t>
            </a:r>
            <a:endParaRPr lang="en-US" sz="8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9B128E-0726-45B4-A493-AE896E5A4B67}"/>
              </a:ext>
            </a:extLst>
          </p:cNvPr>
          <p:cNvSpPr txBox="1"/>
          <p:nvPr/>
        </p:nvSpPr>
        <p:spPr>
          <a:xfrm>
            <a:off x="3147344" y="2181761"/>
            <a:ext cx="1460018" cy="1323439"/>
          </a:xfrm>
          <a:prstGeom prst="rect">
            <a:avLst/>
          </a:prstGeom>
          <a:solidFill>
            <a:srgbClr val="E7CB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AAA0C97D-B75B-41CF-9474-D29B94A7F8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825" y="2478513"/>
            <a:ext cx="1125380" cy="166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20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C6030D-438F-4540-8697-A70EA45BB324}"/>
              </a:ext>
            </a:extLst>
          </p:cNvPr>
          <p:cNvSpPr txBox="1"/>
          <p:nvPr/>
        </p:nvSpPr>
        <p:spPr>
          <a:xfrm>
            <a:off x="3098800" y="1976322"/>
            <a:ext cx="599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 ?  = 85</a:t>
            </a:r>
            <a:endParaRPr lang="en-US" sz="8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3373FD-4788-4AE2-8F8D-A2BF3605B782}"/>
              </a:ext>
            </a:extLst>
          </p:cNvPr>
          <p:cNvSpPr txBox="1"/>
          <p:nvPr/>
        </p:nvSpPr>
        <p:spPr>
          <a:xfrm>
            <a:off x="5046276" y="1989502"/>
            <a:ext cx="1327289" cy="1323439"/>
          </a:xfrm>
          <a:prstGeom prst="rect">
            <a:avLst/>
          </a:prstGeom>
          <a:solidFill>
            <a:srgbClr val="E8C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0609D7DE-6DF0-4949-B90B-2346733A9A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825" y="2478513"/>
            <a:ext cx="1125380" cy="166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28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xmlns="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134" y="51311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755" y="-394716"/>
            <a:ext cx="8641677" cy="66259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16" y="3309840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714" y="410721"/>
            <a:ext cx="1170434" cy="1170434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1BD626E1-7AF1-4AE4-5908-486FCB7F5062}"/>
              </a:ext>
            </a:extLst>
          </p:cNvPr>
          <p:cNvGrpSpPr/>
          <p:nvPr/>
        </p:nvGrpSpPr>
        <p:grpSpPr>
          <a:xfrm rot="21382164">
            <a:off x="3242081" y="1707921"/>
            <a:ext cx="6946532" cy="1355842"/>
            <a:chOff x="2660063" y="2305172"/>
            <a:chExt cx="6946532" cy="1355842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6A913DDC-DB95-48F5-95E3-922B290A1989}"/>
                </a:ext>
              </a:extLst>
            </p:cNvPr>
            <p:cNvSpPr txBox="1"/>
            <p:nvPr/>
          </p:nvSpPr>
          <p:spPr>
            <a:xfrm rot="21332577">
              <a:off x="2697795" y="2305172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Toán 3</a:t>
              </a:r>
              <a:endParaRPr lang="zh-CN" altLang="en-US" sz="8000" b="1" dirty="0">
                <a:ln w="228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" name="文本框 8">
              <a:extLst>
                <a:ext uri="{FF2B5EF4-FFF2-40B4-BE49-F238E27FC236}">
                  <a16:creationId xmlns:a16="http://schemas.microsoft.com/office/drawing/2014/main" xmlns="" id="{AE65F5EC-D59D-2A26-9D7C-D14DC2A096A9}"/>
                </a:ext>
              </a:extLst>
            </p:cNvPr>
            <p:cNvSpPr txBox="1"/>
            <p:nvPr/>
          </p:nvSpPr>
          <p:spPr>
            <a:xfrm rot="21332577">
              <a:off x="2660063" y="2337575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</a:t>
              </a:r>
              <a:r>
                <a:rPr lang="en-US" altLang="zh-CN" sz="8000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o</a:t>
              </a:r>
              <a:r>
                <a:rPr lang="en-US" altLang="zh-CN" sz="8000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á</a:t>
              </a:r>
              <a:r>
                <a:rPr lang="en-US" altLang="zh-CN" sz="8000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</a:t>
              </a:r>
              <a:r>
                <a:rPr lang="en-US" altLang="zh-CN" sz="80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8000" b="1" dirty="0">
                  <a:ln>
                    <a:solidFill>
                      <a:sysClr val="windowText" lastClr="000000"/>
                    </a:solidFill>
                  </a:ln>
                  <a:solidFill>
                    <a:srgbClr val="CC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3</a:t>
              </a:r>
              <a:endParaRPr lang="zh-CN" alt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452A299-1194-78BE-BEF5-620DEDED34A2}"/>
              </a:ext>
            </a:extLst>
          </p:cNvPr>
          <p:cNvSpPr txBox="1"/>
          <p:nvPr/>
        </p:nvSpPr>
        <p:spPr>
          <a:xfrm rot="21187418">
            <a:off x="3723512" y="3050662"/>
            <a:ext cx="6460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thành phần chưa biết của phép tính (tiếp theo)</a:t>
            </a:r>
          </a:p>
        </p:txBody>
      </p:sp>
      <p:pic>
        <p:nvPicPr>
          <p:cNvPr id="13" name="Hình ảnh 12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xmlns="" id="{883368B5-A497-1D97-9706-9165F517F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402" y="3154079"/>
            <a:ext cx="4994110" cy="3565002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09DCA89E-1AFB-56B1-2E7F-376C32B08B7A}"/>
              </a:ext>
            </a:extLst>
          </p:cNvPr>
          <p:cNvGrpSpPr/>
          <p:nvPr/>
        </p:nvGrpSpPr>
        <p:grpSpPr>
          <a:xfrm rot="21192448">
            <a:off x="5129944" y="4204900"/>
            <a:ext cx="5758761" cy="681500"/>
            <a:chOff x="4428397" y="4373445"/>
            <a:chExt cx="5758761" cy="681500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2E12D522-2DA4-3ABD-9B60-606C3B63CFEE}"/>
                </a:ext>
              </a:extLst>
            </p:cNvPr>
            <p:cNvSpPr txBox="1"/>
            <p:nvPr/>
          </p:nvSpPr>
          <p:spPr>
            <a:xfrm rot="21149547">
              <a:off x="4428397" y="4408614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n w="165100"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2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xmlns="" id="{1324615C-897A-DE7A-E8A5-DEDB0E4FA899}"/>
                </a:ext>
              </a:extLst>
            </p:cNvPr>
            <p:cNvSpPr txBox="1"/>
            <p:nvPr/>
          </p:nvSpPr>
          <p:spPr>
            <a:xfrm rot="21149547">
              <a:off x="4483988" y="4373445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45" y="26082"/>
            <a:ext cx="12313116" cy="61565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15" y="806762"/>
            <a:ext cx="4674829" cy="324273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58" y="3137410"/>
            <a:ext cx="3645675" cy="338553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9669" y="2744939"/>
            <a:ext cx="3933356" cy="392272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46" y="793799"/>
            <a:ext cx="3333750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SVN-Poky's" panose="020B0606040200020203" pitchFamily="34" charset="0"/>
                <a:cs typeface="Times New Roman" panose="02020603050405020304" pitchFamily="18" charset="0"/>
              </a:rPr>
              <a:t>Gà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SVN-Poky's" panose="020B0606040200020203" pitchFamily="34" charset="0"/>
                <a:cs typeface="Times New Roman" panose="02020603050405020304" pitchFamily="18" charset="0"/>
              </a:rPr>
              <a:t> con qua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SVN-Poky's" panose="020B0606040200020203" pitchFamily="34" charset="0"/>
                <a:cs typeface="Times New Roman" panose="02020603050405020304" pitchFamily="18" charset="0"/>
              </a:rPr>
              <a:t>cầu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  <a:latin typeface="SVN-Poky's" panose="020B0606040200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6BB0423A-959D-444A-A488-9228F54F3C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14" y="2923094"/>
            <a:ext cx="682307" cy="1011811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CF612596-2201-4CFC-A2CA-2C75058445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701" y="3115736"/>
            <a:ext cx="682308" cy="1011813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2A77F874-3BEE-4C18-AC4F-F976AA335B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690" y="3182839"/>
            <a:ext cx="682309" cy="101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41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4" y="1076073"/>
            <a:ext cx="2956412" cy="2832074"/>
          </a:xfrm>
          <a:prstGeom prst="rect">
            <a:avLst/>
          </a:prstGeom>
        </p:spPr>
      </p:pic>
      <p:sp>
        <p:nvSpPr>
          <p:cNvPr id="15" name="Flowchart: Off-page Connector 1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6" name="Flowchart: Off-page Connector 15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8" name="Flowchart: Off-page Connector 17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1" name="Right Arrow 4">
            <a:extLst>
              <a:ext uri="{FF2B5EF4-FFF2-40B4-BE49-F238E27FC236}">
                <a16:creationId xmlns:a16="http://schemas.microsoft.com/office/drawing/2014/main" xmlns="" id="{17C79F0F-EB8C-46FF-84E2-2611EF56504C}"/>
              </a:ext>
            </a:extLst>
          </p:cNvPr>
          <p:cNvSpPr/>
          <p:nvPr/>
        </p:nvSpPr>
        <p:spPr>
          <a:xfrm>
            <a:off x="10332347" y="5795957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15004BF-D217-42E5-A6E8-68E2C4F97846}"/>
              </a:ext>
            </a:extLst>
          </p:cNvPr>
          <p:cNvSpPr/>
          <p:nvPr/>
        </p:nvSpPr>
        <p:spPr>
          <a:xfrm>
            <a:off x="2256359" y="119508"/>
            <a:ext cx="827066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 err="1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7200" b="1" cap="none" spc="0" dirty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</a:t>
            </a:r>
            <a:r>
              <a:rPr lang="en-US" sz="7200" b="1" cap="none" spc="0" dirty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tất</a:t>
            </a:r>
            <a:r>
              <a:rPr lang="en-US" sz="7200" b="1" cap="none" spc="0" dirty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7200" b="1" cap="none" spc="0" dirty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7200" b="1" cap="none" spc="0" dirty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7200" b="1" cap="none" spc="0" dirty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AB1BE204-A7E7-440C-9229-1FDA6C6B69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49" y="3139628"/>
            <a:ext cx="605146" cy="897387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xmlns="" id="{A5E74983-5D37-4D29-A558-888A1FE43D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110" y="3139627"/>
            <a:ext cx="605146" cy="897387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99FB07D3-4835-491A-980A-45C0F5659F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854" y="3139627"/>
            <a:ext cx="605146" cy="89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72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7 -0.01898 L -0.7944 0.0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03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79727 0.005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7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1.85185E-6 L -0.82786 0.0173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36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A6593024-40FE-CD48-4E28-2EB516FEA670}"/>
              </a:ext>
            </a:extLst>
          </p:cNvPr>
          <p:cNvGrpSpPr/>
          <p:nvPr/>
        </p:nvGrpSpPr>
        <p:grpSpPr>
          <a:xfrm>
            <a:off x="0" y="-1"/>
            <a:ext cx="12192000" cy="6850061"/>
            <a:chOff x="0" y="-1"/>
            <a:chExt cx="12192000" cy="6850061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87FC7BD0-3F76-91AF-D0C0-2A5DB5127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2" t="9595" r="16794" b="5599"/>
            <a:stretch/>
          </p:blipFill>
          <p:spPr>
            <a:xfrm>
              <a:off x="0" y="-1"/>
              <a:ext cx="12192000" cy="6850061"/>
            </a:xfrm>
            <a:prstGeom prst="rect">
              <a:avLst/>
            </a:prstGeom>
          </p:spPr>
        </p:pic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xmlns="" id="{C5AE0213-A84C-4AF1-AD13-269A1D947FD3}"/>
                </a:ext>
              </a:extLst>
            </p:cNvPr>
            <p:cNvSpPr/>
            <p:nvPr/>
          </p:nvSpPr>
          <p:spPr>
            <a:xfrm>
              <a:off x="5615940" y="5867400"/>
              <a:ext cx="2514600" cy="982660"/>
            </a:xfrm>
            <a:prstGeom prst="rect">
              <a:avLst/>
            </a:prstGeom>
            <a:solidFill>
              <a:srgbClr val="C7DBF1"/>
            </a:solidFill>
            <a:ln>
              <a:solidFill>
                <a:srgbClr val="C7D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2E1F6A9A-EC81-DB4B-26AA-624F274C6D23}"/>
              </a:ext>
            </a:extLst>
          </p:cNvPr>
          <p:cNvSpPr/>
          <p:nvPr/>
        </p:nvSpPr>
        <p:spPr>
          <a:xfrm>
            <a:off x="9601200" y="563880"/>
            <a:ext cx="1798320" cy="7162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58E13497-1847-4B54-2BDC-99D48DC66028}"/>
              </a:ext>
            </a:extLst>
          </p:cNvPr>
          <p:cNvSpPr/>
          <p:nvPr/>
        </p:nvSpPr>
        <p:spPr>
          <a:xfrm>
            <a:off x="213360" y="174285"/>
            <a:ext cx="4434840" cy="1761195"/>
          </a:xfrm>
          <a:prstGeom prst="roundRect">
            <a:avLst>
              <a:gd name="adj" fmla="val 354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DA02135B-4EFF-3345-CC7A-400ABD0886FE}"/>
              </a:ext>
            </a:extLst>
          </p:cNvPr>
          <p:cNvGrpSpPr/>
          <p:nvPr/>
        </p:nvGrpSpPr>
        <p:grpSpPr>
          <a:xfrm>
            <a:off x="5756207" y="5880573"/>
            <a:ext cx="2295027" cy="803913"/>
            <a:chOff x="4001246" y="5941887"/>
            <a:chExt cx="2295027" cy="803913"/>
          </a:xfrm>
          <a:solidFill>
            <a:srgbClr val="C7DBF1"/>
          </a:solidFill>
        </p:grpSpPr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4A48B107-D296-384F-7B68-7CC465A6363B}"/>
                </a:ext>
              </a:extLst>
            </p:cNvPr>
            <p:cNvSpPr txBox="1"/>
            <p:nvPr/>
          </p:nvSpPr>
          <p:spPr>
            <a:xfrm>
              <a:off x="4805159" y="6020679"/>
              <a:ext cx="14911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: 5 = 6</a:t>
              </a:r>
            </a:p>
          </p:txBody>
        </p:sp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xmlns="" id="{311DF9EA-64AC-3266-2BF2-A74DC2CA9FFA}"/>
                </a:ext>
              </a:extLst>
            </p:cNvPr>
            <p:cNvSpPr/>
            <p:nvPr/>
          </p:nvSpPr>
          <p:spPr>
            <a:xfrm>
              <a:off x="4001246" y="5941887"/>
              <a:ext cx="803913" cy="80391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C0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2557705"/>
      </p:ext>
    </p:extLst>
  </p:cSld>
  <p:clrMapOvr>
    <a:masterClrMapping/>
  </p:clrMapOvr>
  <p:transition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45" y="26082"/>
            <a:ext cx="12313116" cy="615655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58" y="3137410"/>
            <a:ext cx="3645675" cy="338553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9669" y="2744939"/>
            <a:ext cx="3933356" cy="392272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0C4358A-A1E9-9155-123D-B9943F3D15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67" y="1126435"/>
            <a:ext cx="4339705" cy="34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7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4381" y="292391"/>
            <a:ext cx="11703239" cy="6273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-80102" y="-25301"/>
            <a:ext cx="2160779" cy="1353229"/>
          </a:xfrm>
          <a:prstGeom prst="rect">
            <a:avLst/>
          </a:prstGeom>
        </p:spPr>
      </p:pic>
      <p:pic>
        <p:nvPicPr>
          <p:cNvPr id="6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033" y="5821557"/>
            <a:ext cx="1165904" cy="1015521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4551EFD3-4C67-3D2C-72A6-C3E75D758462}"/>
              </a:ext>
            </a:extLst>
          </p:cNvPr>
          <p:cNvGrpSpPr/>
          <p:nvPr/>
        </p:nvGrpSpPr>
        <p:grpSpPr>
          <a:xfrm>
            <a:off x="6603870" y="2353809"/>
            <a:ext cx="5685238" cy="2486905"/>
            <a:chOff x="-399355" y="4073443"/>
            <a:chExt cx="8461096" cy="2486905"/>
          </a:xfrm>
        </p:grpSpPr>
        <p:sp>
          <p:nvSpPr>
            <p:cNvPr id="36" name="Hình chữ nhật: Góc Tròn 35">
              <a:extLst>
                <a:ext uri="{FF2B5EF4-FFF2-40B4-BE49-F238E27FC236}">
                  <a16:creationId xmlns:a16="http://schemas.microsoft.com/office/drawing/2014/main" xmlns="" id="{87A7E2FF-6744-F1AD-2824-160E4F29B358}"/>
                </a:ext>
              </a:extLst>
            </p:cNvPr>
            <p:cNvSpPr/>
            <p:nvPr/>
          </p:nvSpPr>
          <p:spPr>
            <a:xfrm>
              <a:off x="-399355" y="4073443"/>
              <a:ext cx="8461096" cy="248690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4000">
                  <a:schemeClr val="accent2">
                    <a:lumMod val="20000"/>
                    <a:lumOff val="80000"/>
                  </a:schemeClr>
                </a:gs>
                <a:gs pos="68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xmlns="" id="{30BFAC0B-2904-67F7-4798-BA936DFEEE1F}"/>
                </a:ext>
              </a:extLst>
            </p:cNvPr>
            <p:cNvSpPr txBox="1"/>
            <p:nvPr/>
          </p:nvSpPr>
          <p:spPr>
            <a:xfrm>
              <a:off x="-276900" y="4410610"/>
              <a:ext cx="81941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Trong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chia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hết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muốn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tìm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bị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chia ta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thương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nhân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chia.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549522C8-6595-A175-F704-F68313586B75}"/>
              </a:ext>
            </a:extLst>
          </p:cNvPr>
          <p:cNvSpPr txBox="1"/>
          <p:nvPr/>
        </p:nvSpPr>
        <p:spPr>
          <a:xfrm>
            <a:off x="858284" y="364209"/>
            <a:ext cx="10475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B. TÌM SỐ BỊ CHIA, TÌM SỐ CHIA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C0442DAB-1253-BA3A-08A9-611A675C0647}"/>
              </a:ext>
            </a:extLst>
          </p:cNvPr>
          <p:cNvSpPr/>
          <p:nvPr/>
        </p:nvSpPr>
        <p:spPr>
          <a:xfrm>
            <a:off x="2831538" y="2400826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DF72B239-53FA-0954-253F-C74803E0AD80}"/>
              </a:ext>
            </a:extLst>
          </p:cNvPr>
          <p:cNvSpPr/>
          <p:nvPr/>
        </p:nvSpPr>
        <p:spPr>
          <a:xfrm>
            <a:off x="5055210" y="4059618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xmlns="" id="{892C4BDB-6F82-CE00-0C71-8254A43D949C}"/>
              </a:ext>
            </a:extLst>
          </p:cNvPr>
          <p:cNvSpPr/>
          <p:nvPr/>
        </p:nvSpPr>
        <p:spPr>
          <a:xfrm>
            <a:off x="5043365" y="2400826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xmlns="" id="{68B2CF84-F17F-A86A-8EE0-A4E4056D8600}"/>
              </a:ext>
            </a:extLst>
          </p:cNvPr>
          <p:cNvSpPr/>
          <p:nvPr/>
        </p:nvSpPr>
        <p:spPr>
          <a:xfrm>
            <a:off x="2831538" y="4059618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xmlns="" id="{08AEEA0D-7DEF-7462-CBCF-8546CB2494BB}"/>
              </a:ext>
            </a:extLst>
          </p:cNvPr>
          <p:cNvGrpSpPr/>
          <p:nvPr/>
        </p:nvGrpSpPr>
        <p:grpSpPr>
          <a:xfrm>
            <a:off x="639685" y="2434068"/>
            <a:ext cx="1382153" cy="1191511"/>
            <a:chOff x="2821474" y="1270221"/>
            <a:chExt cx="1382153" cy="1191511"/>
          </a:xfrm>
        </p:grpSpPr>
        <p:sp>
          <p:nvSpPr>
            <p:cNvPr id="20" name="Tam giác Cân 19">
              <a:extLst>
                <a:ext uri="{FF2B5EF4-FFF2-40B4-BE49-F238E27FC236}">
                  <a16:creationId xmlns:a16="http://schemas.microsoft.com/office/drawing/2014/main" xmlns="" id="{29D8EE96-81C3-5720-CFAC-1242F2172DFE}"/>
                </a:ext>
              </a:extLst>
            </p:cNvPr>
            <p:cNvSpPr/>
            <p:nvPr/>
          </p:nvSpPr>
          <p:spPr>
            <a:xfrm>
              <a:off x="2821474" y="1270221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xmlns="" id="{48728B4F-F710-9FF8-7418-4378EA09785D}"/>
                </a:ext>
              </a:extLst>
            </p:cNvPr>
            <p:cNvSpPr txBox="1"/>
            <p:nvPr/>
          </p:nvSpPr>
          <p:spPr>
            <a:xfrm>
              <a:off x="3159515" y="1710451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xmlns="" id="{5192E177-8F78-DEF1-1534-88DC477906FE}"/>
              </a:ext>
            </a:extLst>
          </p:cNvPr>
          <p:cNvGrpSpPr/>
          <p:nvPr/>
        </p:nvGrpSpPr>
        <p:grpSpPr>
          <a:xfrm>
            <a:off x="653820" y="4092860"/>
            <a:ext cx="1382153" cy="1191511"/>
            <a:chOff x="633233" y="3034665"/>
            <a:chExt cx="1382153" cy="119151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xmlns="" id="{5258CA43-611D-DEC0-C8A4-FA87260025C5}"/>
                </a:ext>
              </a:extLst>
            </p:cNvPr>
            <p:cNvSpPr/>
            <p:nvPr/>
          </p:nvSpPr>
          <p:spPr>
            <a:xfrm>
              <a:off x="633233" y="3034665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xmlns="" id="{433D799C-3EAA-E1CD-7915-E3940A36A0C2}"/>
                </a:ext>
              </a:extLst>
            </p:cNvPr>
            <p:cNvSpPr txBox="1"/>
            <p:nvPr/>
          </p:nvSpPr>
          <p:spPr>
            <a:xfrm>
              <a:off x="971273" y="3402876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F0D4C9F7-F7F3-22DB-A29F-A40A2FF933C3}"/>
              </a:ext>
            </a:extLst>
          </p:cNvPr>
          <p:cNvSpPr txBox="1"/>
          <p:nvPr/>
        </p:nvSpPr>
        <p:spPr>
          <a:xfrm>
            <a:off x="2015386" y="2594371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849B5773-6881-7705-1409-33BE44AF3B72}"/>
              </a:ext>
            </a:extLst>
          </p:cNvPr>
          <p:cNvSpPr txBox="1"/>
          <p:nvPr/>
        </p:nvSpPr>
        <p:spPr>
          <a:xfrm>
            <a:off x="4188632" y="2594371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xmlns="" id="{00EF7401-DA81-8D08-4898-7C5E0FD00C34}"/>
              </a:ext>
            </a:extLst>
          </p:cNvPr>
          <p:cNvSpPr txBox="1"/>
          <p:nvPr/>
        </p:nvSpPr>
        <p:spPr>
          <a:xfrm>
            <a:off x="2005226" y="4332125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CB643F97-E11D-AAB1-487D-1B8944B61D87}"/>
              </a:ext>
            </a:extLst>
          </p:cNvPr>
          <p:cNvSpPr txBox="1"/>
          <p:nvPr/>
        </p:nvSpPr>
        <p:spPr>
          <a:xfrm>
            <a:off x="4178472" y="4332125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809AE080-0314-BE4B-0F1B-8FE9EC6DE81F}"/>
              </a:ext>
            </a:extLst>
          </p:cNvPr>
          <p:cNvSpPr txBox="1"/>
          <p:nvPr/>
        </p:nvSpPr>
        <p:spPr>
          <a:xfrm>
            <a:off x="653820" y="1354641"/>
            <a:ext cx="4240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Tìm số bị chia</a:t>
            </a:r>
          </a:p>
        </p:txBody>
      </p:sp>
    </p:spTree>
    <p:extLst>
      <p:ext uri="{BB962C8B-B14F-4D97-AF65-F5344CB8AC3E}">
        <p14:creationId xmlns:p14="http://schemas.microsoft.com/office/powerpoint/2010/main" val="2098030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3" grpId="0" animBg="1"/>
      <p:bldP spid="24" grpId="0" animBg="1"/>
      <p:bldP spid="41" grpId="0"/>
      <p:bldP spid="42" grpId="0"/>
      <p:bldP spid="43" grpId="0"/>
      <p:bldP spid="4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4381" y="292391"/>
            <a:ext cx="11703239" cy="6273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-80102" y="-25301"/>
            <a:ext cx="2160779" cy="1353229"/>
          </a:xfrm>
          <a:prstGeom prst="rect">
            <a:avLst/>
          </a:prstGeom>
        </p:spPr>
      </p:pic>
      <p:pic>
        <p:nvPicPr>
          <p:cNvPr id="6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033" y="5821557"/>
            <a:ext cx="1165904" cy="1015521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4551EFD3-4C67-3D2C-72A6-C3E75D758462}"/>
              </a:ext>
            </a:extLst>
          </p:cNvPr>
          <p:cNvGrpSpPr/>
          <p:nvPr/>
        </p:nvGrpSpPr>
        <p:grpSpPr>
          <a:xfrm>
            <a:off x="6603870" y="2353809"/>
            <a:ext cx="5685238" cy="2486905"/>
            <a:chOff x="-399355" y="4073443"/>
            <a:chExt cx="8461096" cy="2486905"/>
          </a:xfrm>
        </p:grpSpPr>
        <p:sp>
          <p:nvSpPr>
            <p:cNvPr id="36" name="Hình chữ nhật: Góc Tròn 35">
              <a:extLst>
                <a:ext uri="{FF2B5EF4-FFF2-40B4-BE49-F238E27FC236}">
                  <a16:creationId xmlns:a16="http://schemas.microsoft.com/office/drawing/2014/main" xmlns="" id="{87A7E2FF-6744-F1AD-2824-160E4F29B358}"/>
                </a:ext>
              </a:extLst>
            </p:cNvPr>
            <p:cNvSpPr/>
            <p:nvPr/>
          </p:nvSpPr>
          <p:spPr>
            <a:xfrm>
              <a:off x="-399355" y="4073443"/>
              <a:ext cx="8461096" cy="248690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4000">
                  <a:schemeClr val="accent2">
                    <a:lumMod val="20000"/>
                    <a:lumOff val="80000"/>
                  </a:schemeClr>
                </a:gs>
                <a:gs pos="68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xmlns="" id="{30BFAC0B-2904-67F7-4798-BA936DFEEE1F}"/>
                </a:ext>
              </a:extLst>
            </p:cNvPr>
            <p:cNvSpPr txBox="1"/>
            <p:nvPr/>
          </p:nvSpPr>
          <p:spPr>
            <a:xfrm>
              <a:off x="-276900" y="4428195"/>
              <a:ext cx="81941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Trong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chia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hết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muốn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tìm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chia ta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bị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chia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chia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thương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549522C8-6595-A175-F704-F68313586B75}"/>
              </a:ext>
            </a:extLst>
          </p:cNvPr>
          <p:cNvSpPr txBox="1"/>
          <p:nvPr/>
        </p:nvSpPr>
        <p:spPr>
          <a:xfrm>
            <a:off x="858284" y="364209"/>
            <a:ext cx="10475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B. TÌM SỐ BỊ CHIA, TÌM SỐ CHIA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C0442DAB-1253-BA3A-08A9-611A675C0647}"/>
              </a:ext>
            </a:extLst>
          </p:cNvPr>
          <p:cNvSpPr/>
          <p:nvPr/>
        </p:nvSpPr>
        <p:spPr>
          <a:xfrm>
            <a:off x="2831538" y="2400826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DF72B239-53FA-0954-253F-C74803E0AD80}"/>
              </a:ext>
            </a:extLst>
          </p:cNvPr>
          <p:cNvSpPr/>
          <p:nvPr/>
        </p:nvSpPr>
        <p:spPr>
          <a:xfrm>
            <a:off x="658292" y="4059618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xmlns="" id="{892C4BDB-6F82-CE00-0C71-8254A43D949C}"/>
              </a:ext>
            </a:extLst>
          </p:cNvPr>
          <p:cNvSpPr/>
          <p:nvPr/>
        </p:nvSpPr>
        <p:spPr>
          <a:xfrm>
            <a:off x="5043365" y="2400826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xmlns="" id="{68B2CF84-F17F-A86A-8EE0-A4E4056D8600}"/>
              </a:ext>
            </a:extLst>
          </p:cNvPr>
          <p:cNvSpPr/>
          <p:nvPr/>
        </p:nvSpPr>
        <p:spPr>
          <a:xfrm>
            <a:off x="5041075" y="4059618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xmlns="" id="{08AEEA0D-7DEF-7462-CBCF-8546CB2494BB}"/>
              </a:ext>
            </a:extLst>
          </p:cNvPr>
          <p:cNvGrpSpPr/>
          <p:nvPr/>
        </p:nvGrpSpPr>
        <p:grpSpPr>
          <a:xfrm>
            <a:off x="639685" y="2434068"/>
            <a:ext cx="1382153" cy="1191511"/>
            <a:chOff x="2821474" y="1270221"/>
            <a:chExt cx="1382153" cy="1191511"/>
          </a:xfrm>
        </p:grpSpPr>
        <p:sp>
          <p:nvSpPr>
            <p:cNvPr id="20" name="Tam giác Cân 19">
              <a:extLst>
                <a:ext uri="{FF2B5EF4-FFF2-40B4-BE49-F238E27FC236}">
                  <a16:creationId xmlns:a16="http://schemas.microsoft.com/office/drawing/2014/main" xmlns="" id="{29D8EE96-81C3-5720-CFAC-1242F2172DFE}"/>
                </a:ext>
              </a:extLst>
            </p:cNvPr>
            <p:cNvSpPr/>
            <p:nvPr/>
          </p:nvSpPr>
          <p:spPr>
            <a:xfrm>
              <a:off x="2821474" y="1270221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xmlns="" id="{48728B4F-F710-9FF8-7418-4378EA09785D}"/>
                </a:ext>
              </a:extLst>
            </p:cNvPr>
            <p:cNvSpPr txBox="1"/>
            <p:nvPr/>
          </p:nvSpPr>
          <p:spPr>
            <a:xfrm>
              <a:off x="3159515" y="1710451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xmlns="" id="{5192E177-8F78-DEF1-1534-88DC477906FE}"/>
              </a:ext>
            </a:extLst>
          </p:cNvPr>
          <p:cNvGrpSpPr/>
          <p:nvPr/>
        </p:nvGrpSpPr>
        <p:grpSpPr>
          <a:xfrm>
            <a:off x="2833478" y="4092860"/>
            <a:ext cx="1382153" cy="1191511"/>
            <a:chOff x="633233" y="3034665"/>
            <a:chExt cx="1382153" cy="119151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xmlns="" id="{5258CA43-611D-DEC0-C8A4-FA87260025C5}"/>
                </a:ext>
              </a:extLst>
            </p:cNvPr>
            <p:cNvSpPr/>
            <p:nvPr/>
          </p:nvSpPr>
          <p:spPr>
            <a:xfrm>
              <a:off x="633233" y="3034665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xmlns="" id="{433D799C-3EAA-E1CD-7915-E3940A36A0C2}"/>
                </a:ext>
              </a:extLst>
            </p:cNvPr>
            <p:cNvSpPr txBox="1"/>
            <p:nvPr/>
          </p:nvSpPr>
          <p:spPr>
            <a:xfrm>
              <a:off x="971273" y="3402876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F0D4C9F7-F7F3-22DB-A29F-A40A2FF933C3}"/>
              </a:ext>
            </a:extLst>
          </p:cNvPr>
          <p:cNvSpPr txBox="1"/>
          <p:nvPr/>
        </p:nvSpPr>
        <p:spPr>
          <a:xfrm>
            <a:off x="2015386" y="2594371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849B5773-6881-7705-1409-33BE44AF3B72}"/>
              </a:ext>
            </a:extLst>
          </p:cNvPr>
          <p:cNvSpPr txBox="1"/>
          <p:nvPr/>
        </p:nvSpPr>
        <p:spPr>
          <a:xfrm>
            <a:off x="4188632" y="2594371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xmlns="" id="{00EF7401-DA81-8D08-4898-7C5E0FD00C34}"/>
              </a:ext>
            </a:extLst>
          </p:cNvPr>
          <p:cNvSpPr txBox="1"/>
          <p:nvPr/>
        </p:nvSpPr>
        <p:spPr>
          <a:xfrm>
            <a:off x="2005226" y="4332125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CB643F97-E11D-AAB1-487D-1B8944B61D87}"/>
              </a:ext>
            </a:extLst>
          </p:cNvPr>
          <p:cNvSpPr txBox="1"/>
          <p:nvPr/>
        </p:nvSpPr>
        <p:spPr>
          <a:xfrm>
            <a:off x="4178472" y="4332125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809AE080-0314-BE4B-0F1B-8FE9EC6DE81F}"/>
              </a:ext>
            </a:extLst>
          </p:cNvPr>
          <p:cNvSpPr txBox="1"/>
          <p:nvPr/>
        </p:nvSpPr>
        <p:spPr>
          <a:xfrm>
            <a:off x="653820" y="1354641"/>
            <a:ext cx="4240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Tìm số chia</a:t>
            </a:r>
          </a:p>
        </p:txBody>
      </p:sp>
    </p:spTree>
    <p:extLst>
      <p:ext uri="{BB962C8B-B14F-4D97-AF65-F5344CB8AC3E}">
        <p14:creationId xmlns:p14="http://schemas.microsoft.com/office/powerpoint/2010/main" val="73096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3" grpId="0" animBg="1"/>
      <p:bldP spid="24" grpId="0" animBg="1"/>
      <p:bldP spid="41" grpId="0"/>
      <p:bldP spid="42" grpId="0"/>
      <p:bldP spid="43" grpId="0"/>
      <p:bldP spid="45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1053</TotalTime>
  <Words>255</Words>
  <Application>Microsoft Office PowerPoint</Application>
  <PresentationFormat>Widescreen</PresentationFormat>
  <Paragraphs>80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黑体</vt:lpstr>
      <vt:lpstr>Arial</vt:lpstr>
      <vt:lpstr>Arial-Rounded</vt:lpstr>
      <vt:lpstr>AvantGarde</vt:lpstr>
      <vt:lpstr>SVN-Poky's</vt:lpstr>
      <vt:lpstr>Tahoma</vt:lpstr>
      <vt:lpstr>Times New Roman</vt:lpstr>
      <vt:lpstr>等线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cp:keywords/>
  <dc:description>9Slide.vn</dc:description>
  <cp:lastModifiedBy>Admin</cp:lastModifiedBy>
  <cp:revision>112</cp:revision>
  <dcterms:created xsi:type="dcterms:W3CDTF">2017-05-08T08:38:07Z</dcterms:created>
  <dcterms:modified xsi:type="dcterms:W3CDTF">2023-04-10T03:47:18Z</dcterms:modified>
  <cp:category>9Slide.vn</cp:category>
</cp:coreProperties>
</file>