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256" r:id="rId3"/>
    <p:sldId id="277" r:id="rId4"/>
    <p:sldId id="267" r:id="rId5"/>
    <p:sldId id="301" r:id="rId6"/>
    <p:sldId id="302" r:id="rId7"/>
    <p:sldId id="300" r:id="rId8"/>
    <p:sldId id="303" r:id="rId9"/>
    <p:sldId id="283" r:id="rId10"/>
    <p:sldId id="297" r:id="rId11"/>
    <p:sldId id="282" r:id="rId12"/>
    <p:sldId id="284" r:id="rId13"/>
    <p:sldId id="304" r:id="rId14"/>
    <p:sldId id="30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9"/>
    <a:srgbClr val="AADEF8"/>
    <a:srgbClr val="FFFFFF"/>
    <a:srgbClr val="FBDCE4"/>
    <a:srgbClr val="D5E9F8"/>
    <a:srgbClr val="FEDBBD"/>
    <a:srgbClr val="ECC692"/>
    <a:srgbClr val="0000FF"/>
    <a:srgbClr val="FACF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38" autoAdjust="0"/>
    <p:restoredTop sz="94744" autoAdjust="0"/>
  </p:normalViewPr>
  <p:slideViewPr>
    <p:cSldViewPr snapToGrid="0">
      <p:cViewPr varScale="1">
        <p:scale>
          <a:sx n="54" d="100"/>
          <a:sy n="54" d="100"/>
        </p:scale>
        <p:origin x="168" y="75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19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5BF49-3D7A-4F43-BA91-D003E0AEA55D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BF31CEA-26CA-9F37-5571-F59FA77CC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09" y="0"/>
            <a:ext cx="1160206" cy="14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77A498-77E0-49A9-9049-E7217F3B5BAE}" type="datetimeFigureOut">
              <a:rPr lang="vi-VN" smtClean="0"/>
              <a:t>04/04/2023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D25057-2A08-6A25-60E7-8859E23B030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6B3526-7CC1-29C3-F9C1-C9A25D979086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2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277A60A-538A-6AC7-9F67-FBEA240BBBAB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xmlns="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8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3" y="1691267"/>
            <a:ext cx="1543622" cy="11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spcBef>
                <a:spcPts val="1346"/>
              </a:spcBef>
              <a:defRPr/>
            </a:pPr>
            <a:r>
              <a:rPr lang="en-GB" sz="6582" b="1" dirty="0" smtClean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  <a:endParaRPr lang="en-US" sz="6582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492" y="2880326"/>
            <a:ext cx="7353666" cy="18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lnSpc>
                <a:spcPct val="69000"/>
              </a:lnSpc>
              <a:spcBef>
                <a:spcPts val="1346"/>
              </a:spcBef>
              <a:defRPr/>
            </a:pP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5385" b="1" dirty="0" err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5385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85" b="1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theo)</a:t>
            </a:r>
            <a:endParaRPr lang="en-US" sz="5385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xmlns="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8186A81-7B5A-0857-74CA-C65A8DE612AF}"/>
              </a:ext>
            </a:extLst>
          </p:cNvPr>
          <p:cNvSpPr txBox="1"/>
          <p:nvPr/>
        </p:nvSpPr>
        <p:spPr>
          <a:xfrm>
            <a:off x="1503842" y="516609"/>
            <a:ext cx="1040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11A79871-7263-00A8-3CDE-574317575C45}"/>
              </a:ext>
            </a:extLst>
          </p:cNvPr>
          <p:cNvGrpSpPr/>
          <p:nvPr/>
        </p:nvGrpSpPr>
        <p:grpSpPr>
          <a:xfrm>
            <a:off x="474655" y="419100"/>
            <a:ext cx="973145" cy="929756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xmlns="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9066BD73-3CD2-BED8-25FF-C3FE939054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34828" r="63569" b="13989"/>
          <a:stretch/>
        </p:blipFill>
        <p:spPr>
          <a:xfrm>
            <a:off x="1281792" y="1718580"/>
            <a:ext cx="3784846" cy="2174174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616337FE-9DF0-E512-32AD-E0CACD87F7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34828" r="2051" b="13989"/>
          <a:stretch/>
        </p:blipFill>
        <p:spPr>
          <a:xfrm>
            <a:off x="6348430" y="1718580"/>
            <a:ext cx="4561777" cy="2174174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C52C1F7-A174-7989-E836-2B58A66AE740}"/>
              </a:ext>
            </a:extLst>
          </p:cNvPr>
          <p:cNvSpPr/>
          <p:nvPr/>
        </p:nvSpPr>
        <p:spPr>
          <a:xfrm>
            <a:off x="2866201" y="1825848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87ECC9DF-3864-6C6E-EEBF-7C3466492FB6}"/>
              </a:ext>
            </a:extLst>
          </p:cNvPr>
          <p:cNvSpPr/>
          <p:nvPr/>
        </p:nvSpPr>
        <p:spPr>
          <a:xfrm>
            <a:off x="2883408" y="292607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BBFCE7C5-6C4B-9A12-1BB8-741149D923BF}"/>
              </a:ext>
            </a:extLst>
          </p:cNvPr>
          <p:cNvSpPr/>
          <p:nvPr/>
        </p:nvSpPr>
        <p:spPr>
          <a:xfrm>
            <a:off x="6949440" y="1828379"/>
            <a:ext cx="120396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201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8532F00-C46C-C0A5-953E-7CC02A1392BC}"/>
              </a:ext>
            </a:extLst>
          </p:cNvPr>
          <p:cNvSpPr/>
          <p:nvPr/>
        </p:nvSpPr>
        <p:spPr>
          <a:xfrm>
            <a:off x="6583680" y="2919468"/>
            <a:ext cx="150876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4142</a:t>
            </a: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xmlns="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01763AA-8CC2-6B26-3A71-07D1F2C9AA37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xmlns="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2F445CA1-9AE0-CC13-34E7-631017B31ADF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47CE152A-3A12-9338-F1F1-2A96E988A76E}"/>
              </a:ext>
            </a:extLst>
          </p:cNvPr>
          <p:cNvSpPr txBox="1"/>
          <p:nvPr/>
        </p:nvSpPr>
        <p:spPr>
          <a:xfrm>
            <a:off x="1508920" y="426548"/>
            <a:ext cx="1048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DB0DB19-6255-91F4-9715-7F4DE5076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25457" r="4229" b="13264"/>
          <a:stretch/>
        </p:blipFill>
        <p:spPr>
          <a:xfrm>
            <a:off x="109513" y="1569786"/>
            <a:ext cx="11972975" cy="312413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C9A1E2CA-7E4C-724F-EBAC-D1537B6A0E2E}"/>
              </a:ext>
            </a:extLst>
          </p:cNvPr>
          <p:cNvSpPr txBox="1"/>
          <p:nvPr/>
        </p:nvSpPr>
        <p:spPr>
          <a:xfrm>
            <a:off x="2600129" y="376817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0FB6FC8-D916-D84F-47F2-A072714F6CD9}"/>
              </a:ext>
            </a:extLst>
          </p:cNvPr>
          <p:cNvSpPr txBox="1"/>
          <p:nvPr/>
        </p:nvSpPr>
        <p:spPr>
          <a:xfrm>
            <a:off x="4268979" y="273185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48C092D-DF96-FF5E-89CF-FCF54143A423}"/>
              </a:ext>
            </a:extLst>
          </p:cNvPr>
          <p:cNvSpPr txBox="1"/>
          <p:nvPr/>
        </p:nvSpPr>
        <p:spPr>
          <a:xfrm>
            <a:off x="5878211" y="277757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BE87F94-F37A-0339-6199-970A337C9356}"/>
              </a:ext>
            </a:extLst>
          </p:cNvPr>
          <p:cNvSpPr txBox="1"/>
          <p:nvPr/>
        </p:nvSpPr>
        <p:spPr>
          <a:xfrm>
            <a:off x="7590457" y="175649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9F15C03-768A-2637-EC53-BF42E33C624E}"/>
              </a:ext>
            </a:extLst>
          </p:cNvPr>
          <p:cNvSpPr txBox="1"/>
          <p:nvPr/>
        </p:nvSpPr>
        <p:spPr>
          <a:xfrm>
            <a:off x="9158791" y="177173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0DACFF9-5144-0324-9D95-48B8E1DB5ABD}"/>
              </a:ext>
            </a:extLst>
          </p:cNvPr>
          <p:cNvSpPr txBox="1"/>
          <p:nvPr/>
        </p:nvSpPr>
        <p:spPr>
          <a:xfrm>
            <a:off x="10579034" y="1730820"/>
            <a:ext cx="1236728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C5BCEB15-326B-D10A-54B9-448428ED3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4" y="2093843"/>
            <a:ext cx="4056437" cy="1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(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xmlns="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09DCA89E-1AFB-56B1-2E7F-376C32B08B7A}"/>
              </a:ext>
            </a:extLst>
          </p:cNvPr>
          <p:cNvGrpSpPr/>
          <p:nvPr/>
        </p:nvGrpSpPr>
        <p:grpSpPr>
          <a:xfrm>
            <a:off x="5167537" y="4221653"/>
            <a:ext cx="5760320" cy="665380"/>
            <a:chOff x="4348387" y="4389565"/>
            <a:chExt cx="5760320" cy="66538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48387" y="4389565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806762"/>
            <a:ext cx="4674829" cy="32427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>
            <a:extLst>
              <a:ext uri="{FF2B5EF4-FFF2-40B4-BE49-F238E27FC236}">
                <a16:creationId xmlns:a16="http://schemas.microsoft.com/office/drawing/2014/main" xmlns="" id="{992206F0-8A15-6416-E0AD-C12D135BC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8" y="1360"/>
            <a:ext cx="12250057" cy="6850063"/>
          </a:xfrm>
          <a:prstGeom prst="rect">
            <a:avLst/>
          </a:prstGeom>
        </p:spPr>
      </p:pic>
      <p:pic>
        <p:nvPicPr>
          <p:cNvPr id="27" name="Zen Gardent">
            <a:hlinkClick r:id="" action="ppaction://media"/>
            <a:extLst>
              <a:ext uri="{FF2B5EF4-FFF2-40B4-BE49-F238E27FC236}">
                <a16:creationId xmlns:a16="http://schemas.microsoft.com/office/drawing/2014/main" xmlns="" id="{EC24442B-91A2-1CC0-300F-688F43664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4742" y="509736"/>
            <a:ext cx="609600" cy="609600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1FE4DAFE-758B-7CA6-B413-FCE35AC3D83C}"/>
              </a:ext>
            </a:extLst>
          </p:cNvPr>
          <p:cNvGrpSpPr/>
          <p:nvPr/>
        </p:nvGrpSpPr>
        <p:grpSpPr>
          <a:xfrm>
            <a:off x="1115274" y="4653933"/>
            <a:ext cx="9903392" cy="1723549"/>
            <a:chOff x="1115274" y="4653933"/>
            <a:chExt cx="9903392" cy="1723549"/>
          </a:xfrm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xmlns="" id="{EDA15913-71A5-1F28-2913-A973E09A45FB}"/>
                </a:ext>
              </a:extLst>
            </p:cNvPr>
            <p:cNvSpPr/>
            <p:nvPr/>
          </p:nvSpPr>
          <p:spPr>
            <a:xfrm>
              <a:off x="1115274" y="4653933"/>
              <a:ext cx="9903392" cy="1723549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50800" dir="5400000" sx="7000" sy="7000" algn="ctr" rotWithShape="0">
                <a:srgbClr val="000000">
                  <a:alpha val="43137"/>
                </a:srgb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300" b="1">
                  <a:ln w="254000">
                    <a:solidFill>
                      <a:srgbClr val="FFFFFF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TIẾT KIỆM NGUỒN NƯỚC</a:t>
              </a:r>
            </a:p>
            <a:p>
              <a:pPr algn="ctr"/>
              <a:r>
                <a:rPr lang="en-US" sz="5300" b="1" cap="none" spc="0">
                  <a:ln w="254000">
                    <a:solidFill>
                      <a:srgbClr val="FFFFFF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BẢO VỆ SỰ SỐNG</a:t>
              </a:r>
              <a:endParaRPr lang="en-US" sz="5300" b="1" cap="none" spc="0" dirty="0">
                <a:ln w="254000"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xmlns="" id="{BBF64A5E-AD31-539D-761C-FC0888765EA5}"/>
                </a:ext>
              </a:extLst>
            </p:cNvPr>
            <p:cNvSpPr/>
            <p:nvPr/>
          </p:nvSpPr>
          <p:spPr>
            <a:xfrm>
              <a:off x="1115274" y="4653933"/>
              <a:ext cx="9903392" cy="1723549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50800" dir="5400000" sx="7000" sy="7000" algn="ctr" rotWithShape="0">
                <a:srgbClr val="000000">
                  <a:alpha val="43137"/>
                </a:srgb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300" b="1" dirty="0">
                  <a:ln w="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TIẾT KIỆM NGUỒN NƯỚC</a:t>
              </a:r>
            </a:p>
            <a:p>
              <a:pPr algn="ctr"/>
              <a:r>
                <a:rPr lang="en-US" sz="5300" b="1" cap="none" spc="0" dirty="0">
                  <a:ln w="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BẢO VỆ SỰ SỐNG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50F181-C61E-14DB-BB09-D288771D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1CCEE125-9C6F-8680-7A7F-5A9FBAB32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25" y="95250"/>
            <a:ext cx="7698950" cy="401955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0CC0717E-B5C5-0488-3A7C-C71BD7BC7C29}"/>
              </a:ext>
            </a:extLst>
          </p:cNvPr>
          <p:cNvSpPr txBox="1"/>
          <p:nvPr/>
        </p:nvSpPr>
        <p:spPr>
          <a:xfrm>
            <a:off x="2659504" y="1781859"/>
            <a:ext cx="687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84 - ... = 21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EAB0C907-ED7B-02CA-D128-D5303E1D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6" y="4156185"/>
            <a:ext cx="6533868" cy="2654874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3AFD4D1A-54E7-E135-F1DC-23A5A4297E17}"/>
              </a:ext>
            </a:extLst>
          </p:cNvPr>
          <p:cNvSpPr txBox="1"/>
          <p:nvPr/>
        </p:nvSpPr>
        <p:spPr>
          <a:xfrm>
            <a:off x="3616848" y="5222012"/>
            <a:ext cx="495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009595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50F181-C61E-14DB-BB09-D288771D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1CCEE125-9C6F-8680-7A7F-5A9FBAB32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25" y="95250"/>
            <a:ext cx="7698950" cy="401955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0CC0717E-B5C5-0488-3A7C-C71BD7BC7C29}"/>
              </a:ext>
            </a:extLst>
          </p:cNvPr>
          <p:cNvSpPr txBox="1"/>
          <p:nvPr/>
        </p:nvSpPr>
        <p:spPr>
          <a:xfrm>
            <a:off x="2659504" y="1781859"/>
            <a:ext cx="687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</a:rPr>
              <a:t>... – 152 = 954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EAB0C907-ED7B-02CA-D128-D5303E1D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6" y="4156185"/>
            <a:ext cx="6533868" cy="2654874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3AFD4D1A-54E7-E135-F1DC-23A5A4297E17}"/>
              </a:ext>
            </a:extLst>
          </p:cNvPr>
          <p:cNvSpPr txBox="1"/>
          <p:nvPr/>
        </p:nvSpPr>
        <p:spPr>
          <a:xfrm>
            <a:off x="3616848" y="5222012"/>
            <a:ext cx="495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1 106</a:t>
            </a:r>
          </a:p>
        </p:txBody>
      </p:sp>
    </p:spTree>
    <p:extLst>
      <p:ext uri="{BB962C8B-B14F-4D97-AF65-F5344CB8AC3E}">
        <p14:creationId xmlns:p14="http://schemas.microsoft.com/office/powerpoint/2010/main" val="1420185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46473CE-B865-3BE2-56A8-7C84D5A0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3520" b="17077"/>
          <a:stretch/>
        </p:blipFill>
        <p:spPr>
          <a:xfrm>
            <a:off x="-42436" y="42352"/>
            <a:ext cx="12276872" cy="5899536"/>
          </a:xfrm>
          <a:prstGeom prst="roundRect">
            <a:avLst>
              <a:gd name="adj" fmla="val 11150"/>
            </a:avLst>
          </a:prstGeom>
          <a:effectLst>
            <a:softEdge rad="317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2E1F6A9A-EC81-DB4B-26AA-624F274C6D23}"/>
              </a:ext>
            </a:extLst>
          </p:cNvPr>
          <p:cNvSpPr/>
          <p:nvPr/>
        </p:nvSpPr>
        <p:spPr>
          <a:xfrm>
            <a:off x="4692720" y="846265"/>
            <a:ext cx="2595811" cy="1098949"/>
          </a:xfrm>
          <a:prstGeom prst="roundRect">
            <a:avLst>
              <a:gd name="adj" fmla="val 25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58E13497-1847-4B54-2BDC-99D48DC66028}"/>
              </a:ext>
            </a:extLst>
          </p:cNvPr>
          <p:cNvSpPr/>
          <p:nvPr/>
        </p:nvSpPr>
        <p:spPr>
          <a:xfrm>
            <a:off x="1045210" y="814365"/>
            <a:ext cx="2803776" cy="994839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62B35A6E-FFC6-5205-30D9-4E8DBCA5258C}"/>
              </a:ext>
            </a:extLst>
          </p:cNvPr>
          <p:cNvSpPr/>
          <p:nvPr/>
        </p:nvSpPr>
        <p:spPr>
          <a:xfrm>
            <a:off x="8584142" y="710256"/>
            <a:ext cx="2976607" cy="1321744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DA02135B-4EFF-3345-CC7A-400ABD0886FE}"/>
              </a:ext>
            </a:extLst>
          </p:cNvPr>
          <p:cNvGrpSpPr/>
          <p:nvPr/>
        </p:nvGrpSpPr>
        <p:grpSpPr>
          <a:xfrm>
            <a:off x="4805159" y="5941888"/>
            <a:ext cx="2483372" cy="803913"/>
            <a:chOff x="4805159" y="5941888"/>
            <a:chExt cx="2483372" cy="803913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A48B107-D296-384F-7B68-7CC465A6363B}"/>
                </a:ext>
              </a:extLst>
            </p:cNvPr>
            <p:cNvSpPr txBox="1"/>
            <p:nvPr/>
          </p:nvSpPr>
          <p:spPr>
            <a:xfrm>
              <a:off x="4805159" y="6020679"/>
              <a:ext cx="2483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2 x        = 8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311DF9EA-64AC-3266-2BF2-A74DC2CA9FFA}"/>
                </a:ext>
              </a:extLst>
            </p:cNvPr>
            <p:cNvSpPr/>
            <p:nvPr/>
          </p:nvSpPr>
          <p:spPr>
            <a:xfrm>
              <a:off x="5588668" y="5941888"/>
              <a:ext cx="803913" cy="80391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C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0C4358A-A1E9-9155-123D-B9943F3D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67" y="1126435"/>
            <a:ext cx="4339705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6603870" y="2414769"/>
            <a:ext cx="5685238" cy="2028463"/>
            <a:chOff x="-399355" y="4134403"/>
            <a:chExt cx="8461096" cy="2028463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-399355" y="4134403"/>
              <a:ext cx="8461096" cy="2028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102975" y="4346133"/>
              <a:ext cx="78142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Muốn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tìm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thừa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tích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chia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thừa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kia.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49522C8-6595-A175-F704-F68313586B75}"/>
              </a:ext>
            </a:extLst>
          </p:cNvPr>
          <p:cNvSpPr txBox="1"/>
          <p:nvPr/>
        </p:nvSpPr>
        <p:spPr>
          <a:xfrm>
            <a:off x="724934" y="4404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A. TÌM MỘT THỪA SỐ CỦA PHÉP NHÂN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0442DAB-1253-BA3A-08A9-611A675C0647}"/>
              </a:ext>
            </a:extLst>
          </p:cNvPr>
          <p:cNvSpPr/>
          <p:nvPr/>
        </p:nvSpPr>
        <p:spPr>
          <a:xfrm>
            <a:off x="5043363" y="1270221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DF72B239-53FA-0954-253F-C74803E0AD80}"/>
              </a:ext>
            </a:extLst>
          </p:cNvPr>
          <p:cNvSpPr/>
          <p:nvPr/>
        </p:nvSpPr>
        <p:spPr>
          <a:xfrm>
            <a:off x="2831538" y="3034665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xmlns="" id="{37C2B56C-7AF1-4A15-7CED-1F8629107DDE}"/>
              </a:ext>
            </a:extLst>
          </p:cNvPr>
          <p:cNvSpPr/>
          <p:nvPr/>
        </p:nvSpPr>
        <p:spPr>
          <a:xfrm>
            <a:off x="2900173" y="4786537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892C4BDB-6F82-CE00-0C71-8254A43D949C}"/>
              </a:ext>
            </a:extLst>
          </p:cNvPr>
          <p:cNvSpPr/>
          <p:nvPr/>
        </p:nvSpPr>
        <p:spPr>
          <a:xfrm>
            <a:off x="2885179" y="1270221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68B2CF84-F17F-A86A-8EE0-A4E4056D8600}"/>
              </a:ext>
            </a:extLst>
          </p:cNvPr>
          <p:cNvSpPr/>
          <p:nvPr/>
        </p:nvSpPr>
        <p:spPr>
          <a:xfrm>
            <a:off x="696938" y="3034665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4C9E9347-D9BB-2F41-341D-D665E1C7673D}"/>
              </a:ext>
            </a:extLst>
          </p:cNvPr>
          <p:cNvSpPr/>
          <p:nvPr/>
        </p:nvSpPr>
        <p:spPr>
          <a:xfrm>
            <a:off x="5120176" y="4786537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08AEEA0D-7DEF-7462-CBCF-8546CB2494BB}"/>
              </a:ext>
            </a:extLst>
          </p:cNvPr>
          <p:cNvGrpSpPr/>
          <p:nvPr/>
        </p:nvGrpSpPr>
        <p:grpSpPr>
          <a:xfrm>
            <a:off x="639685" y="1270221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xmlns="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48728B4F-F710-9FF8-7418-4378EA09785D}"/>
                </a:ext>
              </a:extLst>
            </p:cNvPr>
            <p:cNvSpPr txBox="1"/>
            <p:nvPr/>
          </p:nvSpPr>
          <p:spPr>
            <a:xfrm>
              <a:off x="3159515" y="160377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5192E177-8F78-DEF1-1534-88DC477906FE}"/>
              </a:ext>
            </a:extLst>
          </p:cNvPr>
          <p:cNvGrpSpPr/>
          <p:nvPr/>
        </p:nvGrpSpPr>
        <p:grpSpPr>
          <a:xfrm>
            <a:off x="4964665" y="3034665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F8670645-D05A-8C16-8C72-6D8BB1283425}"/>
              </a:ext>
            </a:extLst>
          </p:cNvPr>
          <p:cNvGrpSpPr/>
          <p:nvPr/>
        </p:nvGrpSpPr>
        <p:grpSpPr>
          <a:xfrm>
            <a:off x="696938" y="4786537"/>
            <a:ext cx="1382153" cy="1191511"/>
            <a:chOff x="5044440" y="4786537"/>
            <a:chExt cx="1382153" cy="1191511"/>
          </a:xfrm>
        </p:grpSpPr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xmlns="" id="{56B64C7E-1FC4-7592-316E-DFC8D46531D3}"/>
                </a:ext>
              </a:extLst>
            </p:cNvPr>
            <p:cNvSpPr/>
            <p:nvPr/>
          </p:nvSpPr>
          <p:spPr>
            <a:xfrm>
              <a:off x="5044440" y="4786537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548D4DFF-3D6F-0EBB-8E3C-809E169F58AA}"/>
                </a:ext>
              </a:extLst>
            </p:cNvPr>
            <p:cNvSpPr txBox="1"/>
            <p:nvPr/>
          </p:nvSpPr>
          <p:spPr>
            <a:xfrm>
              <a:off x="5379518" y="517522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F0D4C9F7-F7F3-22DB-A29F-A40A2FF933C3}"/>
              </a:ext>
            </a:extLst>
          </p:cNvPr>
          <p:cNvSpPr txBox="1"/>
          <p:nvPr/>
        </p:nvSpPr>
        <p:spPr>
          <a:xfrm>
            <a:off x="2015386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849B5773-6881-7705-1409-33BE44AF3B72}"/>
              </a:ext>
            </a:extLst>
          </p:cNvPr>
          <p:cNvSpPr txBox="1"/>
          <p:nvPr/>
        </p:nvSpPr>
        <p:spPr>
          <a:xfrm>
            <a:off x="4188632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00EF7401-DA81-8D08-4898-7C5E0FD00C34}"/>
              </a:ext>
            </a:extLst>
          </p:cNvPr>
          <p:cNvSpPr txBox="1"/>
          <p:nvPr/>
        </p:nvSpPr>
        <p:spPr>
          <a:xfrm>
            <a:off x="2005226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CB643F97-E11D-AAB1-487D-1B8944B61D87}"/>
              </a:ext>
            </a:extLst>
          </p:cNvPr>
          <p:cNvSpPr txBox="1"/>
          <p:nvPr/>
        </p:nvSpPr>
        <p:spPr>
          <a:xfrm>
            <a:off x="4178472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68464D9B-6EE9-370E-B7C7-2C9E21A2EB27}"/>
              </a:ext>
            </a:extLst>
          </p:cNvPr>
          <p:cNvSpPr txBox="1"/>
          <p:nvPr/>
        </p:nvSpPr>
        <p:spPr>
          <a:xfrm>
            <a:off x="2015386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48D9A536-E228-B2A6-14D6-84C0FA98ADD7}"/>
              </a:ext>
            </a:extLst>
          </p:cNvPr>
          <p:cNvSpPr txBox="1"/>
          <p:nvPr/>
        </p:nvSpPr>
        <p:spPr>
          <a:xfrm>
            <a:off x="4188632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3" grpId="0" animBg="1"/>
      <p:bldP spid="24" grpId="0" animBg="1"/>
      <p:bldP spid="27" grpId="0" animBg="1"/>
      <p:bldP spid="41" grpId="0"/>
      <p:bldP spid="42" grpId="0"/>
      <p:bldP spid="43" grpId="0"/>
      <p:bldP spid="45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912</TotalTime>
  <Words>142</Words>
  <Application>Microsoft Office PowerPoint</Application>
  <PresentationFormat>Widescreen</PresentationFormat>
  <Paragraphs>58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黑体</vt:lpstr>
      <vt:lpstr>Arial</vt:lpstr>
      <vt:lpstr>Arial-Rounded</vt:lpstr>
      <vt:lpstr>AvantGarde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Admin</cp:lastModifiedBy>
  <cp:revision>108</cp:revision>
  <dcterms:created xsi:type="dcterms:W3CDTF">2017-05-08T08:38:07Z</dcterms:created>
  <dcterms:modified xsi:type="dcterms:W3CDTF">2023-04-04T01:33:14Z</dcterms:modified>
  <cp:category>9Slide.vn</cp:category>
</cp:coreProperties>
</file>