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11" r:id="rId2"/>
    <p:sldId id="256" r:id="rId3"/>
    <p:sldId id="277" r:id="rId4"/>
    <p:sldId id="264" r:id="rId5"/>
    <p:sldId id="301" r:id="rId6"/>
    <p:sldId id="257" r:id="rId7"/>
    <p:sldId id="258" r:id="rId8"/>
    <p:sldId id="300" r:id="rId9"/>
    <p:sldId id="308" r:id="rId10"/>
    <p:sldId id="302" r:id="rId11"/>
    <p:sldId id="283" r:id="rId12"/>
    <p:sldId id="297" r:id="rId13"/>
    <p:sldId id="282" r:id="rId14"/>
    <p:sldId id="284" r:id="rId15"/>
    <p:sldId id="303" r:id="rId16"/>
    <p:sldId id="304" r:id="rId17"/>
    <p:sldId id="305" r:id="rId18"/>
    <p:sldId id="306" r:id="rId19"/>
    <p:sldId id="307" r:id="rId20"/>
    <p:sldId id="309" r:id="rId21"/>
    <p:sldId id="310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1B0"/>
    <a:srgbClr val="FFFFFF"/>
    <a:srgbClr val="EC0089"/>
    <a:srgbClr val="FBDCE4"/>
    <a:srgbClr val="D5E9F8"/>
    <a:srgbClr val="FEDBBD"/>
    <a:srgbClr val="ECC692"/>
    <a:srgbClr val="0000FF"/>
    <a:srgbClr val="FACFC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38" autoAdjust="0"/>
    <p:restoredTop sz="94744" autoAdjust="0"/>
  </p:normalViewPr>
  <p:slideViewPr>
    <p:cSldViewPr snapToGrid="0">
      <p:cViewPr varScale="1">
        <p:scale>
          <a:sx n="54" d="100"/>
          <a:sy n="54" d="100"/>
        </p:scale>
        <p:origin x="168" y="75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66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464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9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484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930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33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388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381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254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85BF49-3D7A-4F43-BA91-D003E0AEA55D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BBF31CEA-26CA-9F37-5571-F59FA77CCC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09" y="0"/>
            <a:ext cx="1160206" cy="14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7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7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8F07F4C-47CF-4565-BB18-97000E818F97}"/>
              </a:ext>
            </a:extLst>
          </p:cNvPr>
          <p:cNvSpPr/>
          <p:nvPr userDrawn="1"/>
        </p:nvSpPr>
        <p:spPr>
          <a:xfrm>
            <a:off x="1" y="-26236"/>
            <a:ext cx="12192001" cy="2540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30465B1-8DA9-44A4-B274-2B78C71B6159}"/>
              </a:ext>
            </a:extLst>
          </p:cNvPr>
          <p:cNvSpPr/>
          <p:nvPr userDrawn="1"/>
        </p:nvSpPr>
        <p:spPr>
          <a:xfrm>
            <a:off x="-2" y="-26236"/>
            <a:ext cx="12192003" cy="22360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D1A1DE6-B996-4C2F-8008-452B46218B2C}"/>
              </a:ext>
            </a:extLst>
          </p:cNvPr>
          <p:cNvSpPr/>
          <p:nvPr userDrawn="1"/>
        </p:nvSpPr>
        <p:spPr>
          <a:xfrm>
            <a:off x="-1" y="-26236"/>
            <a:ext cx="12192001" cy="1931236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72" y="4067344"/>
            <a:ext cx="7597889" cy="25908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87" y="2407536"/>
            <a:ext cx="3119285" cy="394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95B04B7-5C9B-B0CF-1082-CBBE6EAF7440}"/>
              </a:ext>
            </a:extLst>
          </p:cNvPr>
          <p:cNvSpPr/>
          <p:nvPr userDrawn="1"/>
        </p:nvSpPr>
        <p:spPr>
          <a:xfrm>
            <a:off x="3808070" y="2560320"/>
            <a:ext cx="7597889" cy="13563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0E05942-29BE-234C-4678-F2062862A157}"/>
              </a:ext>
            </a:extLst>
          </p:cNvPr>
          <p:cNvSpPr/>
          <p:nvPr userDrawn="1"/>
        </p:nvSpPr>
        <p:spPr>
          <a:xfrm>
            <a:off x="3925074" y="2560320"/>
            <a:ext cx="7367765" cy="1238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xmlns="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58" y="70263"/>
            <a:ext cx="1304053" cy="165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65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9916AF-8EC6-CED1-841E-0121DA5B1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ABC93C-7374-D7A9-C400-9EC99F07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77A498-77E0-49A9-9049-E7217F3B5BAE}" type="datetimeFigureOut">
              <a:rPr lang="vi-VN" smtClean="0"/>
              <a:t>04/04/2023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50CFA2-A95B-2715-B5B7-29ED6A12E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C09064-8620-F7DB-47B9-2E7F25E58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C225E8F-01EE-481D-856D-75052EBFE13E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5D25057-2A08-6A25-60E7-8859E23B030C}"/>
              </a:ext>
            </a:extLst>
          </p:cNvPr>
          <p:cNvSpPr/>
          <p:nvPr userDrawn="1"/>
        </p:nvSpPr>
        <p:spPr>
          <a:xfrm>
            <a:off x="-198119" y="-26236"/>
            <a:ext cx="12390120" cy="1931236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86B3526-7CC1-29C3-F9C1-C9A25D979086}"/>
              </a:ext>
            </a:extLst>
          </p:cNvPr>
          <p:cNvGrpSpPr/>
          <p:nvPr userDrawn="1"/>
        </p:nvGrpSpPr>
        <p:grpSpPr>
          <a:xfrm>
            <a:off x="-1630679" y="-2156460"/>
            <a:ext cx="5318760" cy="5318760"/>
            <a:chOff x="-594360" y="-1325880"/>
            <a:chExt cx="4175760" cy="41757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08A94D5-444A-FA3A-8431-CA1513542019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2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9D179AFD-B034-C441-DBE7-7A2CF8DC6B83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2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819E9BF1-55F8-85B5-0CB8-A52A0A9E5A1D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2"/>
            </a:p>
          </p:txBody>
        </p:sp>
      </p:grpSp>
      <p:pic>
        <p:nvPicPr>
          <p:cNvPr id="12" name="Picture 1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37A7AA49-439B-81F1-A569-283EF9063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72" y="4067344"/>
            <a:ext cx="7597889" cy="25908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2A2ACCAB-AEE5-BDD9-C79F-487C44EC7F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87" y="2407536"/>
            <a:ext cx="3119285" cy="394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277A60A-538A-6AC7-9F67-FBEA240BBBAB}"/>
              </a:ext>
            </a:extLst>
          </p:cNvPr>
          <p:cNvSpPr/>
          <p:nvPr userDrawn="1"/>
        </p:nvSpPr>
        <p:spPr>
          <a:xfrm>
            <a:off x="3925074" y="2560320"/>
            <a:ext cx="7367765" cy="1238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2"/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xmlns="" id="{0FAA6B59-A6DF-6099-AAB8-819527621D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58" y="70263"/>
            <a:ext cx="1304053" cy="1651451"/>
          </a:xfrm>
          <a:prstGeom prst="rect">
            <a:avLst/>
          </a:prstGeom>
        </p:spPr>
      </p:pic>
      <p:pic>
        <p:nvPicPr>
          <p:cNvPr id="16" name="Hình ảnh 16">
            <a:extLst>
              <a:ext uri="{FF2B5EF4-FFF2-40B4-BE49-F238E27FC236}">
                <a16:creationId xmlns:a16="http://schemas.microsoft.com/office/drawing/2014/main" xmlns="" id="{5EBED7D0-255A-BF1E-3306-294663FCEC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28774" r="60134"/>
          <a:stretch/>
        </p:blipFill>
        <p:spPr>
          <a:xfrm>
            <a:off x="-1023694" y="238068"/>
            <a:ext cx="3925074" cy="1931236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AD2BD274-3074-D1FF-64A8-230729271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8614" t="31716"/>
          <a:stretch/>
        </p:blipFill>
        <p:spPr>
          <a:xfrm>
            <a:off x="4875388" y="376190"/>
            <a:ext cx="5059220" cy="18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1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8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8.tm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8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image" Target="../media/image22.jpeg"/><Relationship Id="rId4" Type="http://schemas.openxmlformats.org/officeDocument/2006/relationships/image" Target="../media/image19.png"/><Relationship Id="rId9" Type="http://schemas.openxmlformats.org/officeDocument/2006/relationships/image" Target="../media/image16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11" Type="http://schemas.openxmlformats.org/officeDocument/2006/relationships/image" Target="../media/image22.jpeg"/><Relationship Id="rId5" Type="http://schemas.openxmlformats.org/officeDocument/2006/relationships/image" Target="../media/image23.png"/><Relationship Id="rId1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26.jpeg"/><Relationship Id="rId9" Type="http://schemas.microsoft.com/office/2007/relationships/hdphoto" Target="../media/hdphoto7.wdp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6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12" Type="http://schemas.microsoft.com/office/2007/relationships/hdphoto" Target="../media/hdphoto11.wdp"/><Relationship Id="rId17" Type="http://schemas.openxmlformats.org/officeDocument/2006/relationships/image" Target="../media/image14.png"/><Relationship Id="rId2" Type="http://schemas.openxmlformats.org/officeDocument/2006/relationships/audio" Target="../media/media2.wav"/><Relationship Id="rId16" Type="http://schemas.openxmlformats.org/officeDocument/2006/relationships/image" Target="../media/image23.png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microsoft.com/office/2007/relationships/hdphoto" Target="../media/hdphoto5.wdp"/><Relationship Id="rId10" Type="http://schemas.microsoft.com/office/2007/relationships/hdphoto" Target="../media/hdphoto10.wdp"/><Relationship Id="rId19" Type="http://schemas.openxmlformats.org/officeDocument/2006/relationships/image" Target="../media/image25.png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xmlns="" id="{6E5B8577-22F9-B326-F19D-F3854529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93" y="1691267"/>
            <a:ext cx="1543622" cy="11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494" tIns="53747" rIns="107494" bIns="537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6462" eaLnBrk="1" hangingPunct="1">
              <a:spcBef>
                <a:spcPts val="1346"/>
              </a:spcBef>
              <a:defRPr/>
            </a:pPr>
            <a:r>
              <a:rPr lang="en-GB" sz="6582" b="1" dirty="0" smtClean="0">
                <a:ln w="98425">
                  <a:solidFill>
                    <a:srgbClr val="FFFFFF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29</a:t>
            </a:r>
            <a:endParaRPr lang="en-US" sz="6582" b="1" dirty="0">
              <a:ln w="98425">
                <a:solidFill>
                  <a:srgbClr val="FFFFFF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xmlns="" id="{784EA5A5-1592-A4FD-2F55-1E3E0878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492" y="2880326"/>
            <a:ext cx="7353666" cy="18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494" tIns="53747" rIns="107494" bIns="537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6462" eaLnBrk="1" hangingPunct="1">
              <a:lnSpc>
                <a:spcPct val="69000"/>
              </a:lnSpc>
              <a:spcBef>
                <a:spcPts val="1346"/>
              </a:spcBef>
              <a:defRPr/>
            </a:pPr>
            <a:r>
              <a:rPr lang="en-US" sz="5385" b="1" dirty="0" err="1" smtClean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538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385" b="1" dirty="0" err="1" smtClean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538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385" b="1" dirty="0" err="1" smtClean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phần</a:t>
            </a:r>
            <a:r>
              <a:rPr lang="en-US" sz="5385" b="1" dirty="0" smtClean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385" b="1" dirty="0" err="1" smtClean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5385" b="1" dirty="0" smtClean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538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en-US" sz="5385" b="1" dirty="0" err="1" smtClean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538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385" b="1" dirty="0" err="1" smtClean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538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385" b="1" dirty="0" err="1" smtClean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538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385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5385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385" b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5385" b="1" smtClean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Tiết2)</a:t>
            </a:r>
            <a:endParaRPr lang="en-US" sz="5385" b="1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6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4381" y="292391"/>
            <a:ext cx="11703239" cy="62732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-80102" y="-25301"/>
            <a:ext cx="2160779" cy="1353229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033" y="5821557"/>
            <a:ext cx="1165904" cy="101552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49522C8-6595-A175-F704-F68313586B75}"/>
              </a:ext>
            </a:extLst>
          </p:cNvPr>
          <p:cNvSpPr txBox="1"/>
          <p:nvPr/>
        </p:nvSpPr>
        <p:spPr>
          <a:xfrm>
            <a:off x="392771" y="364209"/>
            <a:ext cx="104754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B. TÌM SỐ BỊ TRỪ, TÌM SỐ TRỪ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C0442DAB-1253-BA3A-08A9-611A675C0647}"/>
              </a:ext>
            </a:extLst>
          </p:cNvPr>
          <p:cNvSpPr/>
          <p:nvPr/>
        </p:nvSpPr>
        <p:spPr>
          <a:xfrm>
            <a:off x="2843787" y="2630097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xmlns="" id="{DF72B239-53FA-0954-253F-C74803E0AD80}"/>
              </a:ext>
            </a:extLst>
          </p:cNvPr>
          <p:cNvSpPr/>
          <p:nvPr/>
        </p:nvSpPr>
        <p:spPr>
          <a:xfrm>
            <a:off x="5044440" y="4394541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xmlns="" id="{892C4BDB-6F82-CE00-0C71-8254A43D949C}"/>
              </a:ext>
            </a:extLst>
          </p:cNvPr>
          <p:cNvSpPr/>
          <p:nvPr/>
        </p:nvSpPr>
        <p:spPr>
          <a:xfrm>
            <a:off x="5044440" y="2630097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68B2CF84-F17F-A86A-8EE0-A4E4056D8600}"/>
              </a:ext>
            </a:extLst>
          </p:cNvPr>
          <p:cNvSpPr/>
          <p:nvPr/>
        </p:nvSpPr>
        <p:spPr>
          <a:xfrm>
            <a:off x="2917536" y="4394541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08AEEA0D-7DEF-7462-CBCF-8546CB2494BB}"/>
              </a:ext>
            </a:extLst>
          </p:cNvPr>
          <p:cNvGrpSpPr/>
          <p:nvPr/>
        </p:nvGrpSpPr>
        <p:grpSpPr>
          <a:xfrm>
            <a:off x="633233" y="2630097"/>
            <a:ext cx="1382153" cy="1191511"/>
            <a:chOff x="2821474" y="1270221"/>
            <a:chExt cx="1382153" cy="1191511"/>
          </a:xfrm>
        </p:grpSpPr>
        <p:sp>
          <p:nvSpPr>
            <p:cNvPr id="20" name="Tam giác Cân 19">
              <a:extLst>
                <a:ext uri="{FF2B5EF4-FFF2-40B4-BE49-F238E27FC236}">
                  <a16:creationId xmlns:a16="http://schemas.microsoft.com/office/drawing/2014/main" xmlns="" id="{29D8EE96-81C3-5720-CFAC-1242F2172DFE}"/>
                </a:ext>
              </a:extLst>
            </p:cNvPr>
            <p:cNvSpPr/>
            <p:nvPr/>
          </p:nvSpPr>
          <p:spPr>
            <a:xfrm>
              <a:off x="2821474" y="1270221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xmlns="" id="{48728B4F-F710-9FF8-7418-4378EA09785D}"/>
                </a:ext>
              </a:extLst>
            </p:cNvPr>
            <p:cNvSpPr txBox="1"/>
            <p:nvPr/>
          </p:nvSpPr>
          <p:spPr>
            <a:xfrm>
              <a:off x="3159515" y="1603771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5192E177-8F78-DEF1-1534-88DC477906FE}"/>
              </a:ext>
            </a:extLst>
          </p:cNvPr>
          <p:cNvGrpSpPr/>
          <p:nvPr/>
        </p:nvGrpSpPr>
        <p:grpSpPr>
          <a:xfrm>
            <a:off x="633233" y="4394541"/>
            <a:ext cx="1382153" cy="1191511"/>
            <a:chOff x="633233" y="3034665"/>
            <a:chExt cx="1382153" cy="119151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xmlns="" id="{5258CA43-611D-DEC0-C8A4-FA87260025C5}"/>
                </a:ext>
              </a:extLst>
            </p:cNvPr>
            <p:cNvSpPr/>
            <p:nvPr/>
          </p:nvSpPr>
          <p:spPr>
            <a:xfrm>
              <a:off x="633233" y="3034665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xmlns="" id="{433D799C-3EAA-E1CD-7915-E3940A36A0C2}"/>
                </a:ext>
              </a:extLst>
            </p:cNvPr>
            <p:cNvSpPr txBox="1"/>
            <p:nvPr/>
          </p:nvSpPr>
          <p:spPr>
            <a:xfrm>
              <a:off x="971273" y="3402876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xmlns="" id="{F0D4C9F7-F7F3-22DB-A29F-A40A2FF933C3}"/>
              </a:ext>
            </a:extLst>
          </p:cNvPr>
          <p:cNvSpPr txBox="1"/>
          <p:nvPr/>
        </p:nvSpPr>
        <p:spPr>
          <a:xfrm>
            <a:off x="2015386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xmlns="" id="{849B5773-6881-7705-1409-33BE44AF3B72}"/>
              </a:ext>
            </a:extLst>
          </p:cNvPr>
          <p:cNvSpPr txBox="1"/>
          <p:nvPr/>
        </p:nvSpPr>
        <p:spPr>
          <a:xfrm>
            <a:off x="4188632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00EF7401-DA81-8D08-4898-7C5E0FD00C34}"/>
              </a:ext>
            </a:extLst>
          </p:cNvPr>
          <p:cNvSpPr txBox="1"/>
          <p:nvPr/>
        </p:nvSpPr>
        <p:spPr>
          <a:xfrm>
            <a:off x="2005226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xmlns="" id="{CB643F97-E11D-AAB1-487D-1B8944B61D87}"/>
              </a:ext>
            </a:extLst>
          </p:cNvPr>
          <p:cNvSpPr txBox="1"/>
          <p:nvPr/>
        </p:nvSpPr>
        <p:spPr>
          <a:xfrm>
            <a:off x="4178472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xmlns="" id="{D350A76B-5D81-6C92-BEF5-A1EFF984CE2D}"/>
              </a:ext>
            </a:extLst>
          </p:cNvPr>
          <p:cNvGrpSpPr/>
          <p:nvPr/>
        </p:nvGrpSpPr>
        <p:grpSpPr>
          <a:xfrm>
            <a:off x="7381701" y="3123678"/>
            <a:ext cx="3946473" cy="1844057"/>
            <a:chOff x="334872" y="4226606"/>
            <a:chExt cx="6992641" cy="1844057"/>
          </a:xfrm>
        </p:grpSpPr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xmlns="" id="{4BE29D6E-2F31-398E-D116-42CFEAEA505F}"/>
                </a:ext>
              </a:extLst>
            </p:cNvPr>
            <p:cNvSpPr/>
            <p:nvPr/>
          </p:nvSpPr>
          <p:spPr>
            <a:xfrm>
              <a:off x="334872" y="4226606"/>
              <a:ext cx="6992641" cy="184405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xmlns="" id="{35043917-4EF6-FBAB-B2F9-9A532DC47545}"/>
                </a:ext>
              </a:extLst>
            </p:cNvPr>
            <p:cNvSpPr txBox="1"/>
            <p:nvPr/>
          </p:nvSpPr>
          <p:spPr>
            <a:xfrm>
              <a:off x="835661" y="4353061"/>
              <a:ext cx="61762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Muốn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tìm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số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bị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trừ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ta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lấy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hiệu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cộng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với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số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ea typeface="AvantGarde" panose="00000400000000000000" pitchFamily="2" charset="0"/>
                  <a:cs typeface="AvantGarde" panose="00000400000000000000" pitchFamily="2" charset="0"/>
                </a:rPr>
                <a:t>trừ</a:t>
              </a:r>
              <a:r>
                <a:rPr lang="en-US" sz="3200" b="1" dirty="0"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</a:p>
          </p:txBody>
        </p:sp>
      </p:grp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xmlns="" id="{9B685342-E8EE-F267-9732-95AC89F687BC}"/>
              </a:ext>
            </a:extLst>
          </p:cNvPr>
          <p:cNvSpPr txBox="1"/>
          <p:nvPr/>
        </p:nvSpPr>
        <p:spPr>
          <a:xfrm>
            <a:off x="565963" y="1337759"/>
            <a:ext cx="10475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ea typeface="AvantGarde" panose="00000400000000000000" pitchFamily="2" charset="0"/>
                <a:cs typeface="AvantGarde" panose="00000400000000000000" pitchFamily="2" charset="0"/>
              </a:rPr>
              <a:t>1. Tìm số bị trừ</a:t>
            </a:r>
          </a:p>
        </p:txBody>
      </p:sp>
    </p:spTree>
    <p:extLst>
      <p:ext uri="{BB962C8B-B14F-4D97-AF65-F5344CB8AC3E}">
        <p14:creationId xmlns:p14="http://schemas.microsoft.com/office/powerpoint/2010/main" val="1200655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24" grpId="0" animBg="1"/>
      <p:bldP spid="41" grpId="0"/>
      <p:bldP spid="42" grpId="0"/>
      <p:bldP spid="43" grpId="0"/>
      <p:bldP spid="45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4381" y="292391"/>
            <a:ext cx="11703239" cy="62732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-80102" y="-25301"/>
            <a:ext cx="2160779" cy="1353229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033" y="5821557"/>
            <a:ext cx="1165904" cy="101552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49522C8-6595-A175-F704-F68313586B75}"/>
              </a:ext>
            </a:extLst>
          </p:cNvPr>
          <p:cNvSpPr txBox="1"/>
          <p:nvPr/>
        </p:nvSpPr>
        <p:spPr>
          <a:xfrm>
            <a:off x="315884" y="380836"/>
            <a:ext cx="104754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B. TÌM SỐ BỊ TRỪ, TÌM SỐ TRỪ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C0442DAB-1253-BA3A-08A9-611A675C0647}"/>
              </a:ext>
            </a:extLst>
          </p:cNvPr>
          <p:cNvSpPr/>
          <p:nvPr/>
        </p:nvSpPr>
        <p:spPr>
          <a:xfrm>
            <a:off x="2966405" y="2630097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xmlns="" id="{DF72B239-53FA-0954-253F-C74803E0AD80}"/>
              </a:ext>
            </a:extLst>
          </p:cNvPr>
          <p:cNvSpPr/>
          <p:nvPr/>
        </p:nvSpPr>
        <p:spPr>
          <a:xfrm>
            <a:off x="829471" y="4394541"/>
            <a:ext cx="1224753" cy="1224753"/>
          </a:xfrm>
          <a:prstGeom prst="ellipse">
            <a:avLst/>
          </a:prstGeom>
          <a:solidFill>
            <a:srgbClr val="FED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xmlns="" id="{892C4BDB-6F82-CE00-0C71-8254A43D949C}"/>
              </a:ext>
            </a:extLst>
          </p:cNvPr>
          <p:cNvSpPr/>
          <p:nvPr/>
        </p:nvSpPr>
        <p:spPr>
          <a:xfrm>
            <a:off x="5044440" y="2630097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68B2CF84-F17F-A86A-8EE0-A4E4056D8600}"/>
              </a:ext>
            </a:extLst>
          </p:cNvPr>
          <p:cNvSpPr/>
          <p:nvPr/>
        </p:nvSpPr>
        <p:spPr>
          <a:xfrm>
            <a:off x="5049020" y="4394541"/>
            <a:ext cx="1224753" cy="1224753"/>
          </a:xfrm>
          <a:prstGeom prst="rect">
            <a:avLst/>
          </a:prstGeom>
          <a:solidFill>
            <a:srgbClr val="D5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08AEEA0D-7DEF-7462-CBCF-8546CB2494BB}"/>
              </a:ext>
            </a:extLst>
          </p:cNvPr>
          <p:cNvGrpSpPr/>
          <p:nvPr/>
        </p:nvGrpSpPr>
        <p:grpSpPr>
          <a:xfrm>
            <a:off x="755851" y="2630097"/>
            <a:ext cx="1382153" cy="1191511"/>
            <a:chOff x="2821474" y="1270221"/>
            <a:chExt cx="1382153" cy="1191511"/>
          </a:xfrm>
        </p:grpSpPr>
        <p:sp>
          <p:nvSpPr>
            <p:cNvPr id="20" name="Tam giác Cân 19">
              <a:extLst>
                <a:ext uri="{FF2B5EF4-FFF2-40B4-BE49-F238E27FC236}">
                  <a16:creationId xmlns:a16="http://schemas.microsoft.com/office/drawing/2014/main" xmlns="" id="{29D8EE96-81C3-5720-CFAC-1242F2172DFE}"/>
                </a:ext>
              </a:extLst>
            </p:cNvPr>
            <p:cNvSpPr/>
            <p:nvPr/>
          </p:nvSpPr>
          <p:spPr>
            <a:xfrm>
              <a:off x="2821474" y="1270221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xmlns="" id="{48728B4F-F710-9FF8-7418-4378EA09785D}"/>
                </a:ext>
              </a:extLst>
            </p:cNvPr>
            <p:cNvSpPr txBox="1"/>
            <p:nvPr/>
          </p:nvSpPr>
          <p:spPr>
            <a:xfrm>
              <a:off x="3159515" y="1603771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xmlns="" id="{5192E177-8F78-DEF1-1534-88DC477906FE}"/>
              </a:ext>
            </a:extLst>
          </p:cNvPr>
          <p:cNvGrpSpPr/>
          <p:nvPr/>
        </p:nvGrpSpPr>
        <p:grpSpPr>
          <a:xfrm>
            <a:off x="2961453" y="4394541"/>
            <a:ext cx="1382153" cy="1191511"/>
            <a:chOff x="633233" y="3034665"/>
            <a:chExt cx="1382153" cy="119151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xmlns="" id="{5258CA43-611D-DEC0-C8A4-FA87260025C5}"/>
                </a:ext>
              </a:extLst>
            </p:cNvPr>
            <p:cNvSpPr/>
            <p:nvPr/>
          </p:nvSpPr>
          <p:spPr>
            <a:xfrm>
              <a:off x="633233" y="3034665"/>
              <a:ext cx="1382153" cy="1191511"/>
            </a:xfrm>
            <a:prstGeom prst="triangle">
              <a:avLst/>
            </a:pr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xmlns="" id="{433D799C-3EAA-E1CD-7915-E3940A36A0C2}"/>
                </a:ext>
              </a:extLst>
            </p:cNvPr>
            <p:cNvSpPr txBox="1"/>
            <p:nvPr/>
          </p:nvSpPr>
          <p:spPr>
            <a:xfrm>
              <a:off x="971273" y="3402876"/>
              <a:ext cx="706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xmlns="" id="{F0D4C9F7-F7F3-22DB-A29F-A40A2FF933C3}"/>
              </a:ext>
            </a:extLst>
          </p:cNvPr>
          <p:cNvSpPr txBox="1"/>
          <p:nvPr/>
        </p:nvSpPr>
        <p:spPr>
          <a:xfrm>
            <a:off x="2138004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xmlns="" id="{849B5773-6881-7705-1409-33BE44AF3B72}"/>
              </a:ext>
            </a:extLst>
          </p:cNvPr>
          <p:cNvSpPr txBox="1"/>
          <p:nvPr/>
        </p:nvSpPr>
        <p:spPr>
          <a:xfrm>
            <a:off x="4188632" y="2963647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00EF7401-DA81-8D08-4898-7C5E0FD00C34}"/>
              </a:ext>
            </a:extLst>
          </p:cNvPr>
          <p:cNvSpPr txBox="1"/>
          <p:nvPr/>
        </p:nvSpPr>
        <p:spPr>
          <a:xfrm>
            <a:off x="2127844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xmlns="" id="{CB643F97-E11D-AAB1-487D-1B8944B61D87}"/>
              </a:ext>
            </a:extLst>
          </p:cNvPr>
          <p:cNvSpPr txBox="1"/>
          <p:nvPr/>
        </p:nvSpPr>
        <p:spPr>
          <a:xfrm>
            <a:off x="4178472" y="4701401"/>
            <a:ext cx="706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xmlns="" id="{D350A76B-5D81-6C92-BEF5-A1EFF984CE2D}"/>
              </a:ext>
            </a:extLst>
          </p:cNvPr>
          <p:cNvGrpSpPr/>
          <p:nvPr/>
        </p:nvGrpSpPr>
        <p:grpSpPr>
          <a:xfrm>
            <a:off x="7217762" y="3123678"/>
            <a:ext cx="4698544" cy="1844057"/>
            <a:chOff x="334872" y="4226606"/>
            <a:chExt cx="6992641" cy="1844057"/>
          </a:xfrm>
        </p:grpSpPr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xmlns="" id="{4BE29D6E-2F31-398E-D116-42CFEAEA505F}"/>
                </a:ext>
              </a:extLst>
            </p:cNvPr>
            <p:cNvSpPr/>
            <p:nvPr/>
          </p:nvSpPr>
          <p:spPr>
            <a:xfrm>
              <a:off x="334872" y="4226606"/>
              <a:ext cx="6992641" cy="184405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xmlns="" id="{35043917-4EF6-FBAB-B2F9-9A532DC47545}"/>
                </a:ext>
              </a:extLst>
            </p:cNvPr>
            <p:cNvSpPr txBox="1"/>
            <p:nvPr/>
          </p:nvSpPr>
          <p:spPr>
            <a:xfrm>
              <a:off x="974744" y="4269933"/>
              <a:ext cx="612931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Muốn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tìm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trừ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ta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lấy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bị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trừ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trừ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đi</a:t>
              </a:r>
              <a:r>
                <a:rPr lang="en-US" sz="36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hiệu</a:t>
              </a:r>
              <a:endPara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xmlns="" id="{9B685342-E8EE-F267-9732-95AC89F687BC}"/>
              </a:ext>
            </a:extLst>
          </p:cNvPr>
          <p:cNvSpPr txBox="1"/>
          <p:nvPr/>
        </p:nvSpPr>
        <p:spPr>
          <a:xfrm>
            <a:off x="-126066" y="1371010"/>
            <a:ext cx="10475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trừ</a:t>
            </a:r>
            <a:endParaRPr lang="en-US" sz="36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3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24" grpId="0" animBg="1"/>
      <p:bldP spid="41" grpId="0"/>
      <p:bldP spid="42" grpId="0"/>
      <p:bldP spid="43" grpId="0"/>
      <p:bldP spid="4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43A58121-A39B-E83D-21B3-7F246005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48" y="21761"/>
            <a:ext cx="12328748" cy="616437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135194A-EA04-6AD2-1CA3-4AD7BE23D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52" y="1260054"/>
            <a:ext cx="4680404" cy="325033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2973EF72-5519-B71C-710A-70C50F458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24" y="3156972"/>
            <a:ext cx="4280793" cy="37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922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9560" y="210150"/>
            <a:ext cx="11612880" cy="6437701"/>
          </a:xfrm>
          <a:prstGeom prst="roundRect">
            <a:avLst>
              <a:gd name="adj" fmla="val 1193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53355AAD-7D46-6CE0-9B7A-FFF75491CF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37983" r="37272" b="14671"/>
          <a:stretch/>
        </p:blipFill>
        <p:spPr>
          <a:xfrm>
            <a:off x="1024848" y="1505616"/>
            <a:ext cx="10142305" cy="221653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8E01141F-C52C-49A6-227C-ECE0733A23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7" t="37983" r="3078" b="14671"/>
          <a:stretch/>
        </p:blipFill>
        <p:spPr>
          <a:xfrm>
            <a:off x="3790905" y="3948963"/>
            <a:ext cx="4610191" cy="2216530"/>
          </a:xfrm>
          <a:prstGeom prst="rect">
            <a:avLst/>
          </a:prstGeom>
        </p:spPr>
      </p:pic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10862741" y="5638227"/>
            <a:ext cx="1029944" cy="941805"/>
          </a:xfrm>
          <a:prstGeom prst="rect">
            <a:avLst/>
          </a:prstGeom>
        </p:spPr>
      </p:pic>
      <p:pic>
        <p:nvPicPr>
          <p:cNvPr id="9" name="PA_图片 7">
            <a:extLst>
              <a:ext uri="{FF2B5EF4-FFF2-40B4-BE49-F238E27FC236}">
                <a16:creationId xmlns:a16="http://schemas.microsoft.com/office/drawing/2014/main" xmlns="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3" y="4908383"/>
            <a:ext cx="2436495" cy="231086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F8186A81-7B5A-0857-74CA-C65A8DE612AF}"/>
              </a:ext>
            </a:extLst>
          </p:cNvPr>
          <p:cNvSpPr txBox="1"/>
          <p:nvPr/>
        </p:nvSpPr>
        <p:spPr>
          <a:xfrm>
            <a:off x="1562794" y="513838"/>
            <a:ext cx="103742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phần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9C52C1F7-A174-7989-E836-2B58A66AE740}"/>
              </a:ext>
            </a:extLst>
          </p:cNvPr>
          <p:cNvSpPr/>
          <p:nvPr/>
        </p:nvSpPr>
        <p:spPr>
          <a:xfrm>
            <a:off x="1778956" y="1608268"/>
            <a:ext cx="908304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18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87ECC9DF-3864-6C6E-EEBF-7C3466492FB6}"/>
              </a:ext>
            </a:extLst>
          </p:cNvPr>
          <p:cNvSpPr/>
          <p:nvPr/>
        </p:nvSpPr>
        <p:spPr>
          <a:xfrm>
            <a:off x="1750269" y="2741406"/>
            <a:ext cx="908304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50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BBFCE7C5-6C4B-9A12-1BB8-741149D923BF}"/>
              </a:ext>
            </a:extLst>
          </p:cNvPr>
          <p:cNvSpPr/>
          <p:nvPr/>
        </p:nvSpPr>
        <p:spPr>
          <a:xfrm>
            <a:off x="8908409" y="1615467"/>
            <a:ext cx="908304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38532F00-C46C-C0A5-953E-7CC02A1392BC}"/>
              </a:ext>
            </a:extLst>
          </p:cNvPr>
          <p:cNvSpPr/>
          <p:nvPr/>
        </p:nvSpPr>
        <p:spPr>
          <a:xfrm>
            <a:off x="8917869" y="2728519"/>
            <a:ext cx="941195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410CC932-AA7E-DE20-FAC1-91117CD9A7EA}"/>
              </a:ext>
            </a:extLst>
          </p:cNvPr>
          <p:cNvSpPr/>
          <p:nvPr/>
        </p:nvSpPr>
        <p:spPr>
          <a:xfrm>
            <a:off x="4347618" y="4022870"/>
            <a:ext cx="1275919" cy="947161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236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xmlns="" id="{9356198D-393F-FB7E-1EF8-1A5CF4C04293}"/>
              </a:ext>
            </a:extLst>
          </p:cNvPr>
          <p:cNvSpPr/>
          <p:nvPr/>
        </p:nvSpPr>
        <p:spPr>
          <a:xfrm>
            <a:off x="5991141" y="5187786"/>
            <a:ext cx="888205" cy="908304"/>
          </a:xfrm>
          <a:prstGeom prst="roundRect">
            <a:avLst>
              <a:gd name="adj" fmla="val 9956"/>
            </a:avLst>
          </a:prstGeom>
          <a:solidFill>
            <a:schemeClr val="bg1"/>
          </a:solidFill>
          <a:ln w="38100">
            <a:solidFill>
              <a:srgbClr val="EC0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21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11A79871-7263-00A8-3CDE-574317575C45}"/>
              </a:ext>
            </a:extLst>
          </p:cNvPr>
          <p:cNvGrpSpPr/>
          <p:nvPr/>
        </p:nvGrpSpPr>
        <p:grpSpPr>
          <a:xfrm>
            <a:off x="614586" y="399011"/>
            <a:ext cx="964831" cy="914400"/>
            <a:chOff x="0" y="0"/>
            <a:chExt cx="1051719" cy="105171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6EEF706F-7AFA-93BA-5AF8-C6736144E877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xmlns="" id="{5B6E6707-02C5-D698-86F1-FFA8E73DC36E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E01763AA-8CC2-6B26-3A71-07D1F2C9AA37}"/>
              </a:ext>
            </a:extLst>
          </p:cNvPr>
          <p:cNvGrpSpPr/>
          <p:nvPr/>
        </p:nvGrpSpPr>
        <p:grpSpPr>
          <a:xfrm>
            <a:off x="465513" y="365759"/>
            <a:ext cx="1080654" cy="964277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xmlns="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47CE152A-3A12-9338-F1F1-2A96E988A76E}"/>
              </a:ext>
            </a:extLst>
          </p:cNvPr>
          <p:cNvSpPr txBox="1"/>
          <p:nvPr/>
        </p:nvSpPr>
        <p:spPr>
          <a:xfrm>
            <a:off x="1508920" y="426548"/>
            <a:ext cx="10481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4A3E6912-4CB1-C7C7-F5F6-EA37C99AB5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t="13721" r="3681" b="22376"/>
          <a:stretch/>
        </p:blipFill>
        <p:spPr>
          <a:xfrm>
            <a:off x="127010" y="1878676"/>
            <a:ext cx="12064990" cy="2942705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C9A1E2CA-7E4C-724F-EBAC-D1537B6A0E2E}"/>
              </a:ext>
            </a:extLst>
          </p:cNvPr>
          <p:cNvSpPr txBox="1"/>
          <p:nvPr/>
        </p:nvSpPr>
        <p:spPr>
          <a:xfrm>
            <a:off x="2960782" y="3916878"/>
            <a:ext cx="767911" cy="7625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20FB6FC8-D916-D84F-47F2-A072714F6CD9}"/>
              </a:ext>
            </a:extLst>
          </p:cNvPr>
          <p:cNvSpPr txBox="1"/>
          <p:nvPr/>
        </p:nvSpPr>
        <p:spPr>
          <a:xfrm>
            <a:off x="4275730" y="2050415"/>
            <a:ext cx="767911" cy="7625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848C092D-DF96-FF5E-89CF-FCF54143A423}"/>
              </a:ext>
            </a:extLst>
          </p:cNvPr>
          <p:cNvSpPr txBox="1"/>
          <p:nvPr/>
        </p:nvSpPr>
        <p:spPr>
          <a:xfrm>
            <a:off x="5590387" y="2050414"/>
            <a:ext cx="767911" cy="7625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9BE87F94-F37A-0339-6199-970A337C9356}"/>
              </a:ext>
            </a:extLst>
          </p:cNvPr>
          <p:cNvSpPr txBox="1"/>
          <p:nvPr/>
        </p:nvSpPr>
        <p:spPr>
          <a:xfrm>
            <a:off x="6905044" y="2050414"/>
            <a:ext cx="767911" cy="7625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9F15C03-768A-2637-EC53-BF42E33C624E}"/>
              </a:ext>
            </a:extLst>
          </p:cNvPr>
          <p:cNvSpPr txBox="1"/>
          <p:nvPr/>
        </p:nvSpPr>
        <p:spPr>
          <a:xfrm>
            <a:off x="8455396" y="3016812"/>
            <a:ext cx="767911" cy="7625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D0DACFF9-5144-0324-9D95-48B8E1DB5ABD}"/>
              </a:ext>
            </a:extLst>
          </p:cNvPr>
          <p:cNvSpPr txBox="1"/>
          <p:nvPr/>
        </p:nvSpPr>
        <p:spPr>
          <a:xfrm>
            <a:off x="9825640" y="3009210"/>
            <a:ext cx="731520" cy="7625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8F03A25E-7D75-002D-6D8B-1D8200729581}"/>
              </a:ext>
            </a:extLst>
          </p:cNvPr>
          <p:cNvSpPr txBox="1"/>
          <p:nvPr/>
        </p:nvSpPr>
        <p:spPr>
          <a:xfrm>
            <a:off x="11109162" y="3025836"/>
            <a:ext cx="731520" cy="7625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6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177825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E01763AA-8CC2-6B26-3A71-07D1F2C9AA37}"/>
              </a:ext>
            </a:extLst>
          </p:cNvPr>
          <p:cNvGrpSpPr/>
          <p:nvPr/>
        </p:nvGrpSpPr>
        <p:grpSpPr>
          <a:xfrm>
            <a:off x="398455" y="456717"/>
            <a:ext cx="1051719" cy="1051719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xmlns="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5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47CE152A-3A12-9338-F1F1-2A96E988A76E}"/>
              </a:ext>
            </a:extLst>
          </p:cNvPr>
          <p:cNvSpPr txBox="1"/>
          <p:nvPr/>
        </p:nvSpPr>
        <p:spPr>
          <a:xfrm>
            <a:off x="1492295" y="580131"/>
            <a:ext cx="10481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Lúc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ổ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nở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còn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chưa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nở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nở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B74B2D0-8F00-8F70-626A-A3FAAF626E3D}"/>
              </a:ext>
            </a:extLst>
          </p:cNvPr>
          <p:cNvSpPr txBox="1"/>
          <p:nvPr/>
        </p:nvSpPr>
        <p:spPr>
          <a:xfrm>
            <a:off x="724284" y="2690652"/>
            <a:ext cx="10481854" cy="294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giải</a:t>
            </a:r>
            <a:endParaRPr lang="en-US" sz="32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nở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10 – 6 = 4 (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4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nở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2871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E01763AA-8CC2-6B26-3A71-07D1F2C9AA37}"/>
              </a:ext>
            </a:extLst>
          </p:cNvPr>
          <p:cNvGrpSpPr/>
          <p:nvPr/>
        </p:nvGrpSpPr>
        <p:grpSpPr>
          <a:xfrm>
            <a:off x="398456" y="456717"/>
            <a:ext cx="865080" cy="823443"/>
            <a:chOff x="0" y="0"/>
            <a:chExt cx="1051719" cy="1051719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xmlns="" id="{23057056-BADA-32B4-562F-5EE1F56A775D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2F445CA1-9AE0-CC13-34E7-631017B31ADF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5</a:t>
              </a: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47CE152A-3A12-9338-F1F1-2A96E988A76E}"/>
              </a:ext>
            </a:extLst>
          </p:cNvPr>
          <p:cNvSpPr txBox="1"/>
          <p:nvPr/>
        </p:nvSpPr>
        <p:spPr>
          <a:xfrm>
            <a:off x="1226287" y="280873"/>
            <a:ext cx="10660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Anh Nam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mua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hội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12 000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Nam 8 000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B74B2D0-8F00-8F70-626A-A3FAAF626E3D}"/>
              </a:ext>
            </a:extLst>
          </p:cNvPr>
          <p:cNvSpPr txBox="1"/>
          <p:nvPr/>
        </p:nvSpPr>
        <p:spPr>
          <a:xfrm>
            <a:off x="4667242" y="2220979"/>
            <a:ext cx="7181516" cy="368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giải</a:t>
            </a:r>
            <a:endParaRPr lang="en-US" sz="32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Anh Nam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đưa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vé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12 000 + 8 000 = 20 000 (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20 000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đồng</a:t>
            </a:r>
            <a:endParaRPr lang="en-US" sz="32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C4A78495-86AC-B930-45FE-88D0D09B79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2" t="31246" r="6547" b="13120"/>
          <a:stretch/>
        </p:blipFill>
        <p:spPr>
          <a:xfrm>
            <a:off x="304877" y="2396040"/>
            <a:ext cx="4312488" cy="2944651"/>
          </a:xfrm>
          <a:prstGeom prst="round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49655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47CE152A-3A12-9338-F1F1-2A96E988A76E}"/>
              </a:ext>
            </a:extLst>
          </p:cNvPr>
          <p:cNvSpPr txBox="1"/>
          <p:nvPr/>
        </p:nvSpPr>
        <p:spPr>
          <a:xfrm>
            <a:off x="1508920" y="480379"/>
            <a:ext cx="10683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cọng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ví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dụ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: 175 + 207 = ?</a:t>
            </a:r>
          </a:p>
          <a:p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trừ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kiểm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tra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D6779057-59DD-BFBE-47EA-57B2DB2A8B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23732" r="75803" b="52961"/>
          <a:stretch/>
        </p:blipFill>
        <p:spPr>
          <a:xfrm>
            <a:off x="571501" y="1925103"/>
            <a:ext cx="2506980" cy="3005038"/>
          </a:xfrm>
          <a:prstGeom prst="round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C12C50E-1DB0-48C8-BDC2-BD95AEEE39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24211" r="51097" b="53290"/>
          <a:stretch/>
        </p:blipFill>
        <p:spPr>
          <a:xfrm>
            <a:off x="3511653" y="2026921"/>
            <a:ext cx="2446020" cy="2900680"/>
          </a:xfrm>
          <a:prstGeom prst="round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88AE94CD-904C-E0AA-C7EF-FB6D6AE53C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0" t="20667" r="4999" b="51729"/>
          <a:stretch/>
        </p:blipFill>
        <p:spPr>
          <a:xfrm>
            <a:off x="6031372" y="2735152"/>
            <a:ext cx="6088952" cy="3926540"/>
          </a:xfrm>
          <a:custGeom>
            <a:avLst/>
            <a:gdLst>
              <a:gd name="connsiteX0" fmla="*/ 654436 w 6088952"/>
              <a:gd name="connsiteY0" fmla="*/ 0 h 3926540"/>
              <a:gd name="connsiteX1" fmla="*/ 5434516 w 6088952"/>
              <a:gd name="connsiteY1" fmla="*/ 0 h 3926540"/>
              <a:gd name="connsiteX2" fmla="*/ 6088952 w 6088952"/>
              <a:gd name="connsiteY2" fmla="*/ 654436 h 3926540"/>
              <a:gd name="connsiteX3" fmla="*/ 6088952 w 6088952"/>
              <a:gd name="connsiteY3" fmla="*/ 1744036 h 3926540"/>
              <a:gd name="connsiteX4" fmla="*/ 6071944 w 6088952"/>
              <a:gd name="connsiteY4" fmla="*/ 1766314 h 3926540"/>
              <a:gd name="connsiteX5" fmla="*/ 5748710 w 6088952"/>
              <a:gd name="connsiteY5" fmla="*/ 2191408 h 3926540"/>
              <a:gd name="connsiteX6" fmla="*/ 5103251 w 6088952"/>
              <a:gd name="connsiteY6" fmla="*/ 2331258 h 3926540"/>
              <a:gd name="connsiteX7" fmla="*/ 4350216 w 6088952"/>
              <a:gd name="connsiteY7" fmla="*/ 2320500 h 3926540"/>
              <a:gd name="connsiteX8" fmla="*/ 4059759 w 6088952"/>
              <a:gd name="connsiteY8" fmla="*/ 2449592 h 3926540"/>
              <a:gd name="connsiteX9" fmla="*/ 4221124 w 6088952"/>
              <a:gd name="connsiteY9" fmla="*/ 2761563 h 3926540"/>
              <a:gd name="connsiteX10" fmla="*/ 4404004 w 6088952"/>
              <a:gd name="connsiteY10" fmla="*/ 3062778 h 3926540"/>
              <a:gd name="connsiteX11" fmla="*/ 4317943 w 6088952"/>
              <a:gd name="connsiteY11" fmla="*/ 3675963 h 3926540"/>
              <a:gd name="connsiteX12" fmla="*/ 4188851 w 6088952"/>
              <a:gd name="connsiteY12" fmla="*/ 3858843 h 3926540"/>
              <a:gd name="connsiteX13" fmla="*/ 4153048 w 6088952"/>
              <a:gd name="connsiteY13" fmla="*/ 3905992 h 3926540"/>
              <a:gd name="connsiteX14" fmla="*/ 4131490 w 6088952"/>
              <a:gd name="connsiteY14" fmla="*/ 3926540 h 3926540"/>
              <a:gd name="connsiteX15" fmla="*/ 3154527 w 6088952"/>
              <a:gd name="connsiteY15" fmla="*/ 3926540 h 3926540"/>
              <a:gd name="connsiteX16" fmla="*/ 3102161 w 6088952"/>
              <a:gd name="connsiteY16" fmla="*/ 3874392 h 3926540"/>
              <a:gd name="connsiteX17" fmla="*/ 3070056 w 6088952"/>
              <a:gd name="connsiteY17" fmla="*/ 3815813 h 3926540"/>
              <a:gd name="connsiteX18" fmla="*/ 3156117 w 6088952"/>
              <a:gd name="connsiteY18" fmla="*/ 3611418 h 3926540"/>
              <a:gd name="connsiteX19" fmla="*/ 2865660 w 6088952"/>
              <a:gd name="connsiteY19" fmla="*/ 3503841 h 3926540"/>
              <a:gd name="connsiteX20" fmla="*/ 2747326 w 6088952"/>
              <a:gd name="connsiteY20" fmla="*/ 3245658 h 3926540"/>
              <a:gd name="connsiteX21" fmla="*/ 2930206 w 6088952"/>
              <a:gd name="connsiteY21" fmla="*/ 3116566 h 3926540"/>
              <a:gd name="connsiteX22" fmla="*/ 2768842 w 6088952"/>
              <a:gd name="connsiteY22" fmla="*/ 2912170 h 3926540"/>
              <a:gd name="connsiteX23" fmla="*/ 2704296 w 6088952"/>
              <a:gd name="connsiteY23" fmla="*/ 2632472 h 3926540"/>
              <a:gd name="connsiteX24" fmla="*/ 2446112 w 6088952"/>
              <a:gd name="connsiteY24" fmla="*/ 2535653 h 3926540"/>
              <a:gd name="connsiteX25" fmla="*/ 2187929 w 6088952"/>
              <a:gd name="connsiteY25" fmla="*/ 2374288 h 3926540"/>
              <a:gd name="connsiteX26" fmla="*/ 455947 w 6088952"/>
              <a:gd name="connsiteY26" fmla="*/ 2298985 h 3926540"/>
              <a:gd name="connsiteX27" fmla="*/ 9148 w 6088952"/>
              <a:gd name="connsiteY27" fmla="*/ 2059565 h 3926540"/>
              <a:gd name="connsiteX28" fmla="*/ 0 w 6088952"/>
              <a:gd name="connsiteY28" fmla="*/ 2053510 h 3926540"/>
              <a:gd name="connsiteX29" fmla="*/ 0 w 6088952"/>
              <a:gd name="connsiteY29" fmla="*/ 654436 h 3926540"/>
              <a:gd name="connsiteX30" fmla="*/ 654436 w 6088952"/>
              <a:gd name="connsiteY30" fmla="*/ 0 h 392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88952" h="3926540">
                <a:moveTo>
                  <a:pt x="654436" y="0"/>
                </a:moveTo>
                <a:lnTo>
                  <a:pt x="5434516" y="0"/>
                </a:lnTo>
                <a:cubicBezTo>
                  <a:pt x="5795951" y="0"/>
                  <a:pt x="6088952" y="293001"/>
                  <a:pt x="6088952" y="654436"/>
                </a:cubicBezTo>
                <a:lnTo>
                  <a:pt x="6088952" y="1744036"/>
                </a:lnTo>
                <a:lnTo>
                  <a:pt x="6071944" y="1766314"/>
                </a:lnTo>
                <a:cubicBezTo>
                  <a:pt x="5988404" y="1888850"/>
                  <a:pt x="5879146" y="2110726"/>
                  <a:pt x="5748710" y="2191408"/>
                </a:cubicBezTo>
                <a:cubicBezTo>
                  <a:pt x="5574795" y="2298984"/>
                  <a:pt x="5336333" y="2309743"/>
                  <a:pt x="5103251" y="2331258"/>
                </a:cubicBezTo>
                <a:cubicBezTo>
                  <a:pt x="4870169" y="2352773"/>
                  <a:pt x="4524131" y="2300778"/>
                  <a:pt x="4350216" y="2320500"/>
                </a:cubicBezTo>
                <a:cubicBezTo>
                  <a:pt x="4176301" y="2340222"/>
                  <a:pt x="4081274" y="2376082"/>
                  <a:pt x="4059759" y="2449592"/>
                </a:cubicBezTo>
                <a:cubicBezTo>
                  <a:pt x="4038244" y="2523102"/>
                  <a:pt x="4163750" y="2659365"/>
                  <a:pt x="4221124" y="2761563"/>
                </a:cubicBezTo>
                <a:cubicBezTo>
                  <a:pt x="4278498" y="2863761"/>
                  <a:pt x="4387867" y="2910378"/>
                  <a:pt x="4404004" y="3062778"/>
                </a:cubicBezTo>
                <a:cubicBezTo>
                  <a:pt x="4420140" y="3215178"/>
                  <a:pt x="4353802" y="3543286"/>
                  <a:pt x="4317943" y="3675963"/>
                </a:cubicBezTo>
                <a:cubicBezTo>
                  <a:pt x="4282084" y="3808640"/>
                  <a:pt x="4204988" y="3796090"/>
                  <a:pt x="4188851" y="3858843"/>
                </a:cubicBezTo>
                <a:cubicBezTo>
                  <a:pt x="4184817" y="3874532"/>
                  <a:pt x="4169689" y="3890220"/>
                  <a:pt x="4153048" y="3905992"/>
                </a:cubicBezTo>
                <a:lnTo>
                  <a:pt x="4131490" y="3926540"/>
                </a:lnTo>
                <a:lnTo>
                  <a:pt x="3154527" y="3926540"/>
                </a:lnTo>
                <a:lnTo>
                  <a:pt x="3102161" y="3874392"/>
                </a:lnTo>
                <a:cubicBezTo>
                  <a:pt x="3083727" y="3855034"/>
                  <a:pt x="3070056" y="3835984"/>
                  <a:pt x="3070056" y="3815813"/>
                </a:cubicBezTo>
                <a:cubicBezTo>
                  <a:pt x="3070056" y="3735131"/>
                  <a:pt x="3190183" y="3663413"/>
                  <a:pt x="3156117" y="3611418"/>
                </a:cubicBezTo>
                <a:cubicBezTo>
                  <a:pt x="3122051" y="3559423"/>
                  <a:pt x="2933792" y="3564801"/>
                  <a:pt x="2865660" y="3503841"/>
                </a:cubicBezTo>
                <a:cubicBezTo>
                  <a:pt x="2797528" y="3442881"/>
                  <a:pt x="2736568" y="3310204"/>
                  <a:pt x="2747326" y="3245658"/>
                </a:cubicBezTo>
                <a:cubicBezTo>
                  <a:pt x="2758084" y="3181112"/>
                  <a:pt x="2926620" y="3172147"/>
                  <a:pt x="2930206" y="3116566"/>
                </a:cubicBezTo>
                <a:cubicBezTo>
                  <a:pt x="2933792" y="3060985"/>
                  <a:pt x="2806494" y="2992852"/>
                  <a:pt x="2768842" y="2912170"/>
                </a:cubicBezTo>
                <a:cubicBezTo>
                  <a:pt x="2731190" y="2831488"/>
                  <a:pt x="2758084" y="2695225"/>
                  <a:pt x="2704296" y="2632472"/>
                </a:cubicBezTo>
                <a:cubicBezTo>
                  <a:pt x="2650508" y="2569719"/>
                  <a:pt x="2532173" y="2578684"/>
                  <a:pt x="2446112" y="2535653"/>
                </a:cubicBezTo>
                <a:cubicBezTo>
                  <a:pt x="2360051" y="2492622"/>
                  <a:pt x="2519623" y="2413733"/>
                  <a:pt x="2187929" y="2374288"/>
                </a:cubicBezTo>
                <a:cubicBezTo>
                  <a:pt x="1856235" y="2334843"/>
                  <a:pt x="839636" y="2347394"/>
                  <a:pt x="455947" y="2298985"/>
                </a:cubicBezTo>
                <a:cubicBezTo>
                  <a:pt x="216142" y="2268730"/>
                  <a:pt x="92597" y="2121512"/>
                  <a:pt x="9148" y="2059565"/>
                </a:cubicBezTo>
                <a:lnTo>
                  <a:pt x="0" y="2053510"/>
                </a:lnTo>
                <a:lnTo>
                  <a:pt x="0" y="654436"/>
                </a:lnTo>
                <a:cubicBezTo>
                  <a:pt x="0" y="293001"/>
                  <a:pt x="293001" y="0"/>
                  <a:pt x="654436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145095-686F-2A72-A70A-41467E9D07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98" y="307721"/>
            <a:ext cx="1170471" cy="1105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8834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47CE152A-3A12-9338-F1F1-2A96E988A76E}"/>
              </a:ext>
            </a:extLst>
          </p:cNvPr>
          <p:cNvSpPr txBox="1"/>
          <p:nvPr/>
        </p:nvSpPr>
        <p:spPr>
          <a:xfrm>
            <a:off x="1126535" y="380627"/>
            <a:ext cx="11342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209 – 76 = ?</a:t>
            </a:r>
          </a:p>
          <a:p>
            <a:pPr algn="just"/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cộng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kiểm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D6779057-59DD-BFBE-47EA-57B2DB2A8B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64931" r="75803" b="11762"/>
          <a:stretch/>
        </p:blipFill>
        <p:spPr>
          <a:xfrm>
            <a:off x="571501" y="1925103"/>
            <a:ext cx="2506980" cy="3005038"/>
          </a:xfrm>
          <a:prstGeom prst="round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C12C50E-1DB0-48C8-BDC2-BD95AEEE39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65372" r="51097" b="12129"/>
          <a:stretch/>
        </p:blipFill>
        <p:spPr>
          <a:xfrm>
            <a:off x="3511653" y="2026921"/>
            <a:ext cx="2446020" cy="2900680"/>
          </a:xfrm>
          <a:prstGeom prst="round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88AE94CD-904C-E0AA-C7EF-FB6D6AE53C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0" t="61836" r="4999" b="10560"/>
          <a:stretch/>
        </p:blipFill>
        <p:spPr>
          <a:xfrm>
            <a:off x="6031372" y="2735152"/>
            <a:ext cx="6088952" cy="3926540"/>
          </a:xfrm>
          <a:custGeom>
            <a:avLst/>
            <a:gdLst>
              <a:gd name="connsiteX0" fmla="*/ 654436 w 6088952"/>
              <a:gd name="connsiteY0" fmla="*/ 0 h 3926540"/>
              <a:gd name="connsiteX1" fmla="*/ 5434516 w 6088952"/>
              <a:gd name="connsiteY1" fmla="*/ 0 h 3926540"/>
              <a:gd name="connsiteX2" fmla="*/ 6088952 w 6088952"/>
              <a:gd name="connsiteY2" fmla="*/ 654436 h 3926540"/>
              <a:gd name="connsiteX3" fmla="*/ 6088952 w 6088952"/>
              <a:gd name="connsiteY3" fmla="*/ 1744036 h 3926540"/>
              <a:gd name="connsiteX4" fmla="*/ 6071944 w 6088952"/>
              <a:gd name="connsiteY4" fmla="*/ 1766314 h 3926540"/>
              <a:gd name="connsiteX5" fmla="*/ 5748710 w 6088952"/>
              <a:gd name="connsiteY5" fmla="*/ 2191408 h 3926540"/>
              <a:gd name="connsiteX6" fmla="*/ 5103251 w 6088952"/>
              <a:gd name="connsiteY6" fmla="*/ 2331258 h 3926540"/>
              <a:gd name="connsiteX7" fmla="*/ 4350216 w 6088952"/>
              <a:gd name="connsiteY7" fmla="*/ 2320500 h 3926540"/>
              <a:gd name="connsiteX8" fmla="*/ 4059759 w 6088952"/>
              <a:gd name="connsiteY8" fmla="*/ 2449592 h 3926540"/>
              <a:gd name="connsiteX9" fmla="*/ 4221124 w 6088952"/>
              <a:gd name="connsiteY9" fmla="*/ 2761563 h 3926540"/>
              <a:gd name="connsiteX10" fmla="*/ 4404004 w 6088952"/>
              <a:gd name="connsiteY10" fmla="*/ 3062778 h 3926540"/>
              <a:gd name="connsiteX11" fmla="*/ 4317943 w 6088952"/>
              <a:gd name="connsiteY11" fmla="*/ 3675963 h 3926540"/>
              <a:gd name="connsiteX12" fmla="*/ 4188851 w 6088952"/>
              <a:gd name="connsiteY12" fmla="*/ 3858843 h 3926540"/>
              <a:gd name="connsiteX13" fmla="*/ 4153048 w 6088952"/>
              <a:gd name="connsiteY13" fmla="*/ 3905992 h 3926540"/>
              <a:gd name="connsiteX14" fmla="*/ 4131490 w 6088952"/>
              <a:gd name="connsiteY14" fmla="*/ 3926540 h 3926540"/>
              <a:gd name="connsiteX15" fmla="*/ 3154527 w 6088952"/>
              <a:gd name="connsiteY15" fmla="*/ 3926540 h 3926540"/>
              <a:gd name="connsiteX16" fmla="*/ 3102161 w 6088952"/>
              <a:gd name="connsiteY16" fmla="*/ 3874392 h 3926540"/>
              <a:gd name="connsiteX17" fmla="*/ 3070056 w 6088952"/>
              <a:gd name="connsiteY17" fmla="*/ 3815813 h 3926540"/>
              <a:gd name="connsiteX18" fmla="*/ 3156117 w 6088952"/>
              <a:gd name="connsiteY18" fmla="*/ 3611418 h 3926540"/>
              <a:gd name="connsiteX19" fmla="*/ 2865660 w 6088952"/>
              <a:gd name="connsiteY19" fmla="*/ 3503841 h 3926540"/>
              <a:gd name="connsiteX20" fmla="*/ 2747326 w 6088952"/>
              <a:gd name="connsiteY20" fmla="*/ 3245658 h 3926540"/>
              <a:gd name="connsiteX21" fmla="*/ 2930206 w 6088952"/>
              <a:gd name="connsiteY21" fmla="*/ 3116566 h 3926540"/>
              <a:gd name="connsiteX22" fmla="*/ 2768842 w 6088952"/>
              <a:gd name="connsiteY22" fmla="*/ 2912170 h 3926540"/>
              <a:gd name="connsiteX23" fmla="*/ 2704296 w 6088952"/>
              <a:gd name="connsiteY23" fmla="*/ 2632472 h 3926540"/>
              <a:gd name="connsiteX24" fmla="*/ 2446112 w 6088952"/>
              <a:gd name="connsiteY24" fmla="*/ 2535653 h 3926540"/>
              <a:gd name="connsiteX25" fmla="*/ 2187929 w 6088952"/>
              <a:gd name="connsiteY25" fmla="*/ 2374288 h 3926540"/>
              <a:gd name="connsiteX26" fmla="*/ 455947 w 6088952"/>
              <a:gd name="connsiteY26" fmla="*/ 2298985 h 3926540"/>
              <a:gd name="connsiteX27" fmla="*/ 9148 w 6088952"/>
              <a:gd name="connsiteY27" fmla="*/ 2059565 h 3926540"/>
              <a:gd name="connsiteX28" fmla="*/ 0 w 6088952"/>
              <a:gd name="connsiteY28" fmla="*/ 2053510 h 3926540"/>
              <a:gd name="connsiteX29" fmla="*/ 0 w 6088952"/>
              <a:gd name="connsiteY29" fmla="*/ 654436 h 3926540"/>
              <a:gd name="connsiteX30" fmla="*/ 654436 w 6088952"/>
              <a:gd name="connsiteY30" fmla="*/ 0 h 392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88952" h="3926540">
                <a:moveTo>
                  <a:pt x="654436" y="0"/>
                </a:moveTo>
                <a:lnTo>
                  <a:pt x="5434516" y="0"/>
                </a:lnTo>
                <a:cubicBezTo>
                  <a:pt x="5795951" y="0"/>
                  <a:pt x="6088952" y="293001"/>
                  <a:pt x="6088952" y="654436"/>
                </a:cubicBezTo>
                <a:lnTo>
                  <a:pt x="6088952" y="1744036"/>
                </a:lnTo>
                <a:lnTo>
                  <a:pt x="6071944" y="1766314"/>
                </a:lnTo>
                <a:cubicBezTo>
                  <a:pt x="5988404" y="1888850"/>
                  <a:pt x="5879146" y="2110726"/>
                  <a:pt x="5748710" y="2191408"/>
                </a:cubicBezTo>
                <a:cubicBezTo>
                  <a:pt x="5574795" y="2298984"/>
                  <a:pt x="5336333" y="2309743"/>
                  <a:pt x="5103251" y="2331258"/>
                </a:cubicBezTo>
                <a:cubicBezTo>
                  <a:pt x="4870169" y="2352773"/>
                  <a:pt x="4524131" y="2300778"/>
                  <a:pt x="4350216" y="2320500"/>
                </a:cubicBezTo>
                <a:cubicBezTo>
                  <a:pt x="4176301" y="2340222"/>
                  <a:pt x="4081274" y="2376082"/>
                  <a:pt x="4059759" y="2449592"/>
                </a:cubicBezTo>
                <a:cubicBezTo>
                  <a:pt x="4038244" y="2523102"/>
                  <a:pt x="4163750" y="2659365"/>
                  <a:pt x="4221124" y="2761563"/>
                </a:cubicBezTo>
                <a:cubicBezTo>
                  <a:pt x="4278498" y="2863761"/>
                  <a:pt x="4387867" y="2910378"/>
                  <a:pt x="4404004" y="3062778"/>
                </a:cubicBezTo>
                <a:cubicBezTo>
                  <a:pt x="4420140" y="3215178"/>
                  <a:pt x="4353802" y="3543286"/>
                  <a:pt x="4317943" y="3675963"/>
                </a:cubicBezTo>
                <a:cubicBezTo>
                  <a:pt x="4282084" y="3808640"/>
                  <a:pt x="4204988" y="3796090"/>
                  <a:pt x="4188851" y="3858843"/>
                </a:cubicBezTo>
                <a:cubicBezTo>
                  <a:pt x="4184817" y="3874532"/>
                  <a:pt x="4169689" y="3890220"/>
                  <a:pt x="4153048" y="3905992"/>
                </a:cubicBezTo>
                <a:lnTo>
                  <a:pt x="4131490" y="3926540"/>
                </a:lnTo>
                <a:lnTo>
                  <a:pt x="3154527" y="3926540"/>
                </a:lnTo>
                <a:lnTo>
                  <a:pt x="3102161" y="3874392"/>
                </a:lnTo>
                <a:cubicBezTo>
                  <a:pt x="3083727" y="3855034"/>
                  <a:pt x="3070056" y="3835984"/>
                  <a:pt x="3070056" y="3815813"/>
                </a:cubicBezTo>
                <a:cubicBezTo>
                  <a:pt x="3070056" y="3735131"/>
                  <a:pt x="3190183" y="3663413"/>
                  <a:pt x="3156117" y="3611418"/>
                </a:cubicBezTo>
                <a:cubicBezTo>
                  <a:pt x="3122051" y="3559423"/>
                  <a:pt x="2933792" y="3564801"/>
                  <a:pt x="2865660" y="3503841"/>
                </a:cubicBezTo>
                <a:cubicBezTo>
                  <a:pt x="2797528" y="3442881"/>
                  <a:pt x="2736568" y="3310204"/>
                  <a:pt x="2747326" y="3245658"/>
                </a:cubicBezTo>
                <a:cubicBezTo>
                  <a:pt x="2758084" y="3181112"/>
                  <a:pt x="2926620" y="3172147"/>
                  <a:pt x="2930206" y="3116566"/>
                </a:cubicBezTo>
                <a:cubicBezTo>
                  <a:pt x="2933792" y="3060985"/>
                  <a:pt x="2806494" y="2992852"/>
                  <a:pt x="2768842" y="2912170"/>
                </a:cubicBezTo>
                <a:cubicBezTo>
                  <a:pt x="2731190" y="2831488"/>
                  <a:pt x="2758084" y="2695225"/>
                  <a:pt x="2704296" y="2632472"/>
                </a:cubicBezTo>
                <a:cubicBezTo>
                  <a:pt x="2650508" y="2569719"/>
                  <a:pt x="2532173" y="2578684"/>
                  <a:pt x="2446112" y="2535653"/>
                </a:cubicBezTo>
                <a:cubicBezTo>
                  <a:pt x="2360051" y="2492622"/>
                  <a:pt x="2519623" y="2413733"/>
                  <a:pt x="2187929" y="2374288"/>
                </a:cubicBezTo>
                <a:cubicBezTo>
                  <a:pt x="1856235" y="2334843"/>
                  <a:pt x="839636" y="2347394"/>
                  <a:pt x="455947" y="2298985"/>
                </a:cubicBezTo>
                <a:cubicBezTo>
                  <a:pt x="216142" y="2268730"/>
                  <a:pt x="92597" y="2121512"/>
                  <a:pt x="9148" y="2059565"/>
                </a:cubicBezTo>
                <a:lnTo>
                  <a:pt x="0" y="2053510"/>
                </a:lnTo>
                <a:lnTo>
                  <a:pt x="0" y="654436"/>
                </a:lnTo>
                <a:cubicBezTo>
                  <a:pt x="0" y="293001"/>
                  <a:pt x="293001" y="0"/>
                  <a:pt x="654436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CD995F-2164-0E12-6AD1-4010DB69B9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216131"/>
            <a:ext cx="1109017" cy="1047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1506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xmlns="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47CE152A-3A12-9338-F1F1-2A96E988A76E}"/>
              </a:ext>
            </a:extLst>
          </p:cNvPr>
          <p:cNvSpPr txBox="1"/>
          <p:nvPr/>
        </p:nvSpPr>
        <p:spPr>
          <a:xfrm>
            <a:off x="1359290" y="546880"/>
            <a:ext cx="10481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c)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cộng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kiểm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AA414F7D-E24F-9291-8D01-7B628AC61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34" y="2218221"/>
            <a:ext cx="4760468" cy="4760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467344-8AB3-D96D-F2D4-A2347248C5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1" y="291096"/>
            <a:ext cx="1170471" cy="1105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300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xmlns="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134" y="51311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755" y="-394716"/>
            <a:ext cx="8641677" cy="66259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6" y="3309840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714" y="410721"/>
            <a:ext cx="1170434" cy="1170434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1BD626E1-7AF1-4AE4-5908-486FCB7F5062}"/>
              </a:ext>
            </a:extLst>
          </p:cNvPr>
          <p:cNvGrpSpPr/>
          <p:nvPr/>
        </p:nvGrpSpPr>
        <p:grpSpPr>
          <a:xfrm rot="21339433">
            <a:off x="3208193" y="1618615"/>
            <a:ext cx="6908800" cy="1323440"/>
            <a:chOff x="2697795" y="2305171"/>
            <a:chExt cx="6908800" cy="1323440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6A913DDC-DB95-48F5-95E3-922B290A1989}"/>
                </a:ext>
              </a:extLst>
            </p:cNvPr>
            <p:cNvSpPr txBox="1"/>
            <p:nvPr/>
          </p:nvSpPr>
          <p:spPr>
            <a:xfrm rot="21332577">
              <a:off x="2697795" y="2305172"/>
              <a:ext cx="690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 w="228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Toán 3</a:t>
              </a:r>
              <a:endParaRPr lang="zh-CN" altLang="en-US" sz="8000" b="1" dirty="0">
                <a:ln w="228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xmlns="" id="{AE65F5EC-D59D-2A26-9D7C-D14DC2A096A9}"/>
                </a:ext>
              </a:extLst>
            </p:cNvPr>
            <p:cNvSpPr txBox="1"/>
            <p:nvPr/>
          </p:nvSpPr>
          <p:spPr>
            <a:xfrm rot="21332577">
              <a:off x="2697795" y="2305171"/>
              <a:ext cx="690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T</a:t>
              </a:r>
              <a:r>
                <a:rPr lang="en-US" altLang="zh-CN" sz="80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o</a:t>
              </a:r>
              <a:r>
                <a:rPr lang="en-US" altLang="zh-CN" sz="80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á</a:t>
              </a:r>
              <a:r>
                <a:rPr lang="en-US" altLang="zh-CN" sz="80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n</a:t>
              </a:r>
              <a:r>
                <a:rPr lang="en-US" altLang="zh-CN" sz="8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</a:t>
              </a:r>
              <a:r>
                <a:rPr lang="en-US" altLang="zh-CN" sz="8000" b="1" dirty="0">
                  <a:ln>
                    <a:solidFill>
                      <a:sysClr val="windowText" lastClr="000000"/>
                    </a:solidFill>
                  </a:ln>
                  <a:solidFill>
                    <a:srgbClr val="CC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3</a:t>
              </a:r>
              <a:endParaRPr lang="zh-CN" alt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452A299-1194-78BE-BEF5-620DEDED34A2}"/>
              </a:ext>
            </a:extLst>
          </p:cNvPr>
          <p:cNvSpPr txBox="1"/>
          <p:nvPr/>
        </p:nvSpPr>
        <p:spPr>
          <a:xfrm rot="21187418">
            <a:off x="3899358" y="3033077"/>
            <a:ext cx="64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phần</a:t>
            </a:r>
            <a:r>
              <a:rPr lang="en-US" sz="3200" b="1" dirty="0"/>
              <a:t> </a:t>
            </a:r>
            <a:r>
              <a:rPr lang="en-US" sz="3200" b="1" dirty="0" err="1"/>
              <a:t>chưa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phép</a:t>
            </a:r>
            <a:r>
              <a:rPr lang="en-US" sz="3200" b="1" dirty="0"/>
              <a:t> </a:t>
            </a:r>
            <a:r>
              <a:rPr lang="en-US" sz="3200" b="1" dirty="0" err="1"/>
              <a:t>tính</a:t>
            </a:r>
            <a:endParaRPr lang="en-US" sz="3200" b="1" dirty="0"/>
          </a:p>
        </p:txBody>
      </p:sp>
      <p:pic>
        <p:nvPicPr>
          <p:cNvPr id="13" name="Hình ảnh 1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xmlns="" id="{883368B5-A497-1D97-9706-9165F517F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402" y="3154079"/>
            <a:ext cx="4994110" cy="3565002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09DCA89E-1AFB-56B1-2E7F-376C32B08B7A}"/>
              </a:ext>
            </a:extLst>
          </p:cNvPr>
          <p:cNvGrpSpPr/>
          <p:nvPr/>
        </p:nvGrpSpPr>
        <p:grpSpPr>
          <a:xfrm>
            <a:off x="5087178" y="4259750"/>
            <a:ext cx="5753048" cy="646331"/>
            <a:chOff x="4355659" y="4408614"/>
            <a:chExt cx="5753048" cy="646331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xmlns="" id="{2E12D522-2DA4-3ABD-9B60-606C3B63CFEE}"/>
                </a:ext>
              </a:extLst>
            </p:cNvPr>
            <p:cNvSpPr txBox="1"/>
            <p:nvPr/>
          </p:nvSpPr>
          <p:spPr>
            <a:xfrm rot="21149547">
              <a:off x="4405537" y="4408614"/>
              <a:ext cx="5703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n w="165100">
                    <a:solidFill>
                      <a:schemeClr val="tx1"/>
                    </a:solidFill>
                  </a:ln>
                </a:rPr>
                <a:t>Tiết 2</a:t>
              </a: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xmlns="" id="{1324615C-897A-DE7A-E8A5-DEDB0E4FA899}"/>
                </a:ext>
              </a:extLst>
            </p:cNvPr>
            <p:cNvSpPr txBox="1"/>
            <p:nvPr/>
          </p:nvSpPr>
          <p:spPr>
            <a:xfrm rot="21149547">
              <a:off x="4355659" y="4408614"/>
              <a:ext cx="5703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</a:rPr>
                <a:t>Tiết</a:t>
              </a:r>
              <a:r>
                <a:rPr lang="en-US" sz="3600" dirty="0">
                  <a:solidFill>
                    <a:schemeClr val="bg1"/>
                  </a:solidFill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xmlns="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57" y="-210234"/>
            <a:ext cx="6858000" cy="6858000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B8D6A648-9648-8E79-D0DE-3433CEFBE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5" y="1125430"/>
            <a:ext cx="4420217" cy="5649113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C5BCEB15-326B-D10A-54B9-448428ED30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34" y="2093843"/>
            <a:ext cx="4056437" cy="14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5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55249C5-39B0-FC3C-7430-90B8232A6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" y="8689"/>
            <a:ext cx="12176542" cy="6849305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185F52B7-304E-312B-C555-8C33C8D9F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07" y="570252"/>
            <a:ext cx="8476291" cy="2781591"/>
          </a:xfrm>
          <a:prstGeom prst="rect">
            <a:avLst/>
          </a:prstGeom>
        </p:spPr>
      </p:pic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25730C9A-0176-91E1-C2E6-0A8B8964A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2" y="2972960"/>
            <a:ext cx="4824736" cy="35847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AFE6934-A102-FCCA-848E-D1423C181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64" y="2499090"/>
            <a:ext cx="5073900" cy="3089948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C0209B3C-63AE-A574-8E25-79F7BBB38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322" y="4239296"/>
            <a:ext cx="1445113" cy="1612290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1C50066-0086-F739-795A-AFA4E50A6A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8443" y="4195395"/>
            <a:ext cx="1062985" cy="1002132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A986A99D-9AF3-6D15-095E-5D3864971A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7234" y="4124296"/>
            <a:ext cx="2061211" cy="188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5" y="26082"/>
            <a:ext cx="12313116" cy="61565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15" y="806762"/>
            <a:ext cx="4674829" cy="324273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8F4D92B-C8FB-6651-C260-D5DA1161F4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58" y="3137410"/>
            <a:ext cx="3645675" cy="338553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872F35C-1014-360B-7C5C-667B04827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9669" y="2744939"/>
            <a:ext cx="3933356" cy="392272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0033CC"/>
                </a:solidFill>
              </a:rPr>
              <a:t>10 + ... = 16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4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 26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16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err="1">
                <a:solidFill>
                  <a:srgbClr val="0033CC"/>
                </a:solidFill>
              </a:rPr>
              <a:t>D</a:t>
            </a:r>
            <a:r>
              <a:rPr lang="en-US" sz="3200">
                <a:solidFill>
                  <a:srgbClr val="0033CC"/>
                </a:solidFill>
              </a:rPr>
              <a:t>.6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solidFill>
                  <a:srgbClr val="0033CC"/>
                </a:solidFill>
              </a:rPr>
              <a:t>... + 85 = 95</a:t>
            </a:r>
            <a:endParaRPr lang="en-US" sz="3733" dirty="0">
              <a:solidFill>
                <a:srgbClr val="0033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195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D. 170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180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 10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10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 20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D. 140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150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solidFill>
                  <a:srgbClr val="0033CC"/>
                </a:solidFill>
              </a:rPr>
              <a:t> 85 + 65 = ...</a:t>
            </a:r>
            <a:endParaRPr lang="en-US" sz="3733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FC41A0F4-3128-C2C5-44E5-B35B43D92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2892"/>
          <a:stretch/>
        </p:blipFill>
        <p:spPr>
          <a:xfrm>
            <a:off x="520066" y="178425"/>
            <a:ext cx="11151869" cy="65011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58E13497-1847-4B54-2BDC-99D48DC66028}"/>
              </a:ext>
            </a:extLst>
          </p:cNvPr>
          <p:cNvSpPr/>
          <p:nvPr/>
        </p:nvSpPr>
        <p:spPr>
          <a:xfrm>
            <a:off x="8021256" y="865159"/>
            <a:ext cx="3210624" cy="1449777"/>
          </a:xfrm>
          <a:prstGeom prst="roundRect">
            <a:avLst>
              <a:gd name="adj" fmla="val 206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62B35A6E-FFC6-5205-30D9-4E8DBCA5258C}"/>
              </a:ext>
            </a:extLst>
          </p:cNvPr>
          <p:cNvSpPr/>
          <p:nvPr/>
        </p:nvSpPr>
        <p:spPr>
          <a:xfrm>
            <a:off x="1097280" y="2194411"/>
            <a:ext cx="2076226" cy="784860"/>
          </a:xfrm>
          <a:prstGeom prst="roundRect">
            <a:avLst>
              <a:gd name="adj" fmla="val 354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FB3965FA-4508-04CA-77FB-310B2F990F56}"/>
              </a:ext>
            </a:extLst>
          </p:cNvPr>
          <p:cNvSpPr/>
          <p:nvPr/>
        </p:nvSpPr>
        <p:spPr>
          <a:xfrm>
            <a:off x="4507231" y="5529431"/>
            <a:ext cx="2232660" cy="779928"/>
          </a:xfrm>
          <a:prstGeom prst="roundRect">
            <a:avLst>
              <a:gd name="adj" fmla="val 35437"/>
            </a:avLst>
          </a:prstGeom>
          <a:solidFill>
            <a:srgbClr val="F6A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57705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5" y="26082"/>
            <a:ext cx="12313116" cy="615655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8F4D92B-C8FB-6651-C260-D5DA1161F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58" y="3137410"/>
            <a:ext cx="3645675" cy="338553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872F35C-1014-360B-7C5C-667B04827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9669" y="2744939"/>
            <a:ext cx="3933356" cy="392272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0C4358A-A1E9-9155-123D-B9943F3D15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67" y="1126435"/>
            <a:ext cx="4339705" cy="343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97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945</TotalTime>
  <Words>427</Words>
  <Application>Microsoft Office PowerPoint</Application>
  <PresentationFormat>Widescreen</PresentationFormat>
  <Paragraphs>103</Paragraphs>
  <Slides>21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黑体</vt:lpstr>
      <vt:lpstr>Arial</vt:lpstr>
      <vt:lpstr>Arial-Rounded</vt:lpstr>
      <vt:lpstr>AvantGarde</vt:lpstr>
      <vt:lpstr>等线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cp:keywords/>
  <dc:description>9Slide.vn</dc:description>
  <cp:lastModifiedBy>Admin</cp:lastModifiedBy>
  <cp:revision>109</cp:revision>
  <dcterms:created xsi:type="dcterms:W3CDTF">2017-05-08T08:38:07Z</dcterms:created>
  <dcterms:modified xsi:type="dcterms:W3CDTF">2023-04-04T01:33:36Z</dcterms:modified>
  <cp:category>9Slide.vn</cp:category>
</cp:coreProperties>
</file>