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256" r:id="rId3"/>
    <p:sldId id="277" r:id="rId4"/>
    <p:sldId id="267" r:id="rId5"/>
    <p:sldId id="300" r:id="rId6"/>
    <p:sldId id="301" r:id="rId7"/>
    <p:sldId id="283" r:id="rId8"/>
    <p:sldId id="297" r:id="rId9"/>
    <p:sldId id="282" r:id="rId10"/>
    <p:sldId id="284" r:id="rId11"/>
    <p:sldId id="291" r:id="rId12"/>
    <p:sldId id="30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0089"/>
    <a:srgbClr val="FBDCE4"/>
    <a:srgbClr val="D5E9F8"/>
    <a:srgbClr val="FEDBBD"/>
    <a:srgbClr val="ECC692"/>
    <a:srgbClr val="0000FF"/>
    <a:srgbClr val="FACFC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744" autoAdjust="0"/>
  </p:normalViewPr>
  <p:slideViewPr>
    <p:cSldViewPr snapToGrid="0">
      <p:cViewPr varScale="1">
        <p:scale>
          <a:sx n="66" d="100"/>
          <a:sy n="66" d="100"/>
        </p:scale>
        <p:origin x="144" y="35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89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xmlns="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1" y="-26236"/>
            <a:ext cx="12192001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" y="-26236"/>
            <a:ext cx="12192003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" y="-26236"/>
            <a:ext cx="12192001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8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9916AF-8EC6-CED1-841E-0121DA5B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BC93C-7374-D7A9-C400-9EC99F0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77A498-77E0-49A9-9049-E7217F3B5BAE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50CFA2-A95B-2715-B5B7-29ED6A12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C09064-8620-F7DB-47B9-2E7F25E5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D25057-2A08-6A25-60E7-8859E23B030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86B3526-7CC1-29C3-F9C1-C9A25D979086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08A94D5-444A-FA3A-8431-CA1513542019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2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D179AFD-B034-C441-DBE7-7A2CF8DC6B83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2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19E9BF1-55F8-85B5-0CB8-A52A0A9E5A1D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2"/>
            </a:p>
          </p:txBody>
        </p:sp>
      </p:grpSp>
      <p:pic>
        <p:nvPicPr>
          <p:cNvPr id="12" name="Picture 1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37A7AA49-439B-81F1-A569-283EF906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A2ACCAB-AEE5-BDD9-C79F-487C44EC7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277A60A-538A-6AC7-9F67-FBEA240BBBAB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xmlns="" id="{0FAA6B59-A6DF-6099-AAB8-819527621D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8" y="70263"/>
            <a:ext cx="1304053" cy="1651451"/>
          </a:xfrm>
          <a:prstGeom prst="rect">
            <a:avLst/>
          </a:prstGeom>
        </p:spPr>
      </p:pic>
      <p:pic>
        <p:nvPicPr>
          <p:cNvPr id="16" name="Hình ảnh 16">
            <a:extLst>
              <a:ext uri="{FF2B5EF4-FFF2-40B4-BE49-F238E27FC236}">
                <a16:creationId xmlns:a16="http://schemas.microsoft.com/office/drawing/2014/main" xmlns="" id="{5EBED7D0-255A-BF1E-3306-294663FCE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774" r="60134"/>
          <a:stretch/>
        </p:blipFill>
        <p:spPr>
          <a:xfrm>
            <a:off x="-1023694" y="238068"/>
            <a:ext cx="3925074" cy="1931236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AD2BD274-3074-D1FF-64A8-230729271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614" t="31716"/>
          <a:stretch/>
        </p:blipFill>
        <p:spPr>
          <a:xfrm>
            <a:off x="4875388" y="376190"/>
            <a:ext cx="5059220" cy="1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0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93" y="1691267"/>
            <a:ext cx="1543622" cy="11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 eaLnBrk="1" hangingPunct="1">
              <a:spcBef>
                <a:spcPts val="1346"/>
              </a:spcBef>
              <a:defRPr/>
            </a:pPr>
            <a:r>
              <a:rPr lang="en-GB" sz="6582" b="1" dirty="0" smtClean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29</a:t>
            </a:r>
            <a:endParaRPr lang="en-US" sz="6582" b="1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492" y="2880326"/>
            <a:ext cx="7353666" cy="18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 eaLnBrk="1" hangingPunct="1">
              <a:lnSpc>
                <a:spcPct val="69000"/>
              </a:lnSpc>
              <a:spcBef>
                <a:spcPts val="1346"/>
              </a:spcBef>
              <a:defRPr/>
            </a:pP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538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538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538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Tiết1)</a:t>
            </a:r>
            <a:endParaRPr lang="en-US" sz="5385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2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352" y="241379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xmlns="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xmlns="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E01763AA-8CC2-6B26-3A71-07D1F2C9AA37}"/>
              </a:ext>
            </a:extLst>
          </p:cNvPr>
          <p:cNvGrpSpPr/>
          <p:nvPr/>
        </p:nvGrpSpPr>
        <p:grpSpPr>
          <a:xfrm>
            <a:off x="609600" y="369195"/>
            <a:ext cx="821636" cy="783743"/>
            <a:chOff x="0" y="0"/>
            <a:chExt cx="1051719" cy="1051719"/>
          </a:xfrm>
        </p:grpSpPr>
        <p:sp>
          <p:nvSpPr>
            <p:cNvPr id="30" name="Hình Bầu dục 29">
              <a:extLst>
                <a:ext uri="{FF2B5EF4-FFF2-40B4-BE49-F238E27FC236}">
                  <a16:creationId xmlns:a16="http://schemas.microsoft.com/office/drawing/2014/main" xmlns="" id="{23057056-BADA-32B4-562F-5EE1F56A775D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2F445CA1-9AE0-CC13-34E7-631017B31ADF}"/>
                </a:ext>
              </a:extLst>
            </p:cNvPr>
            <p:cNvSpPr/>
            <p:nvPr/>
          </p:nvSpPr>
          <p:spPr>
            <a:xfrm>
              <a:off x="67853" y="73636"/>
              <a:ext cx="911437" cy="90565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47CE152A-3A12-9338-F1F1-2A96E988A76E}"/>
              </a:ext>
            </a:extLst>
          </p:cNvPr>
          <p:cNvSpPr txBox="1"/>
          <p:nvPr/>
        </p:nvSpPr>
        <p:spPr>
          <a:xfrm>
            <a:off x="1535424" y="347035"/>
            <a:ext cx="1048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7956E7F-2762-A962-5B60-C05DC909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9" t="15727" r="5226" b="12297"/>
          <a:stretch/>
        </p:blipFill>
        <p:spPr>
          <a:xfrm>
            <a:off x="1380407" y="1692758"/>
            <a:ext cx="9431186" cy="3472484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C9A1E2CA-7E4C-724F-EBAC-D1537B6A0E2E}"/>
              </a:ext>
            </a:extLst>
          </p:cNvPr>
          <p:cNvSpPr txBox="1"/>
          <p:nvPr/>
        </p:nvSpPr>
        <p:spPr>
          <a:xfrm>
            <a:off x="4093649" y="4085197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0FB6FC8-D916-D84F-47F2-A072714F6CD9}"/>
              </a:ext>
            </a:extLst>
          </p:cNvPr>
          <p:cNvSpPr txBox="1"/>
          <p:nvPr/>
        </p:nvSpPr>
        <p:spPr>
          <a:xfrm>
            <a:off x="5259579" y="4085197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48C092D-DF96-FF5E-89CF-FCF54143A423}"/>
              </a:ext>
            </a:extLst>
          </p:cNvPr>
          <p:cNvSpPr txBox="1"/>
          <p:nvPr/>
        </p:nvSpPr>
        <p:spPr>
          <a:xfrm>
            <a:off x="6365891" y="305396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BE87F94-F37A-0339-6199-970A337C9356}"/>
              </a:ext>
            </a:extLst>
          </p:cNvPr>
          <p:cNvSpPr txBox="1"/>
          <p:nvPr/>
        </p:nvSpPr>
        <p:spPr>
          <a:xfrm>
            <a:off x="7483777" y="305396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59F15C03-768A-2637-EC53-BF42E33C624E}"/>
              </a:ext>
            </a:extLst>
          </p:cNvPr>
          <p:cNvSpPr txBox="1"/>
          <p:nvPr/>
        </p:nvSpPr>
        <p:spPr>
          <a:xfrm>
            <a:off x="8671111" y="1958847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0DACFF9-5144-0324-9D95-48B8E1DB5ABD}"/>
              </a:ext>
            </a:extLst>
          </p:cNvPr>
          <p:cNvSpPr txBox="1"/>
          <p:nvPr/>
        </p:nvSpPr>
        <p:spPr>
          <a:xfrm>
            <a:off x="9731403" y="1958847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xmlns="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7" y="-210234"/>
            <a:ext cx="6858000" cy="6858000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" y="1125430"/>
            <a:ext cx="4420217" cy="5649113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C5BCEB15-326B-D10A-54B9-448428ED3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34" y="2093843"/>
            <a:ext cx="4056437" cy="14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8689"/>
            <a:ext cx="12176542" cy="684930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07" y="570252"/>
            <a:ext cx="8476291" cy="2781591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2" y="2972960"/>
            <a:ext cx="4824736" cy="35847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64" y="2499090"/>
            <a:ext cx="5073900" cy="308994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22" y="4239296"/>
            <a:ext cx="1445113" cy="1612290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443" y="4195395"/>
            <a:ext cx="1062985" cy="100213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234" y="4124296"/>
            <a:ext cx="2061211" cy="18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55" y="-394716"/>
            <a:ext cx="8641677" cy="6625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1BD626E1-7AF1-4AE4-5908-486FCB7F5062}"/>
              </a:ext>
            </a:extLst>
          </p:cNvPr>
          <p:cNvGrpSpPr/>
          <p:nvPr/>
        </p:nvGrpSpPr>
        <p:grpSpPr>
          <a:xfrm rot="21339433">
            <a:off x="3208193" y="1618615"/>
            <a:ext cx="6908800" cy="1323440"/>
            <a:chOff x="2697795" y="2305171"/>
            <a:chExt cx="6908800" cy="13234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05172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Toán 3</a:t>
              </a:r>
              <a:endParaRPr lang="zh-CN" altLang="en-US" sz="8000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xmlns="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97795" y="2305171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á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n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452A299-1194-78BE-BEF5-620DEDED34A2}"/>
              </a:ext>
            </a:extLst>
          </p:cNvPr>
          <p:cNvSpPr txBox="1"/>
          <p:nvPr/>
        </p:nvSpPr>
        <p:spPr>
          <a:xfrm rot="21187418">
            <a:off x="3899358" y="3033077"/>
            <a:ext cx="64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chưa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endParaRPr lang="en-US" sz="3200" b="1" dirty="0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CA92A287-4ED9-9F56-0351-CC6520BFCB0E}"/>
              </a:ext>
            </a:extLst>
          </p:cNvPr>
          <p:cNvGrpSpPr/>
          <p:nvPr/>
        </p:nvGrpSpPr>
        <p:grpSpPr>
          <a:xfrm>
            <a:off x="2640902" y="255317"/>
            <a:ext cx="6910196" cy="584775"/>
            <a:chOff x="2682576" y="255317"/>
            <a:chExt cx="6910196" cy="584775"/>
          </a:xfrm>
        </p:grpSpPr>
        <p:sp>
          <p:nvSpPr>
            <p:cNvPr id="2" name="文本框 8">
              <a:extLst>
                <a:ext uri="{FF2B5EF4-FFF2-40B4-BE49-F238E27FC236}">
                  <a16:creationId xmlns:a16="http://schemas.microsoft.com/office/drawing/2014/main" xmlns="" id="{3D69D268-DE9A-4366-1217-1EE5687601EB}"/>
                </a:ext>
              </a:extLst>
            </p:cNvPr>
            <p:cNvSpPr txBox="1"/>
            <p:nvPr/>
          </p:nvSpPr>
          <p:spPr>
            <a:xfrm>
              <a:off x="2682576" y="255317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Bộ sách Cánh Diều</a:t>
              </a:r>
              <a:endParaRPr lang="zh-CN" altLang="en-US" sz="32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xmlns="" id="{5C1C9754-03E8-970E-4309-E1FAB9DE6BC7}"/>
                </a:ext>
              </a:extLst>
            </p:cNvPr>
            <p:cNvSpPr txBox="1"/>
            <p:nvPr/>
          </p:nvSpPr>
          <p:spPr>
            <a:xfrm>
              <a:off x="2683972" y="255317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Bộ</a:t>
              </a:r>
              <a:r>
                <a:rPr lang="en-US" altLang="zh-CN" sz="32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sách</a:t>
              </a:r>
              <a:r>
                <a:rPr lang="en-US" altLang="zh-CN" sz="32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Cánh</a:t>
              </a:r>
              <a:r>
                <a:rPr lang="en-US" altLang="zh-CN" sz="32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Diều</a:t>
              </a:r>
              <a:endParaRPr lang="zh-CN" alt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3" name="Hình ảnh 12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xmlns="" id="{883368B5-A497-1D97-9706-9165F517F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402" y="3154079"/>
            <a:ext cx="4994110" cy="3565002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09DCA89E-1AFB-56B1-2E7F-376C32B08B7A}"/>
              </a:ext>
            </a:extLst>
          </p:cNvPr>
          <p:cNvGrpSpPr/>
          <p:nvPr/>
        </p:nvGrpSpPr>
        <p:grpSpPr>
          <a:xfrm>
            <a:off x="5121155" y="4193493"/>
            <a:ext cx="5716421" cy="672834"/>
            <a:chOff x="4392286" y="4382111"/>
            <a:chExt cx="5716421" cy="672834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405537" y="44086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165100">
                    <a:solidFill>
                      <a:schemeClr val="tx1"/>
                    </a:solidFill>
                  </a:ln>
                </a:rPr>
                <a:t>Tiết 1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xmlns="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392286" y="4382111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</a:rPr>
                <a:t>Tiết</a:t>
              </a:r>
              <a:r>
                <a:rPr lang="en-US" sz="3600" dirty="0">
                  <a:solidFill>
                    <a:schemeClr val="bg1"/>
                  </a:solidFill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15" y="806762"/>
            <a:ext cx="4674829" cy="324273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A057FA24-EC04-8A28-F336-6A8822152208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5A93A6A5-2198-F2C4-E398-60A8F0419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F9716614-6043-13BA-F5BE-A1C442959EE7}"/>
                </a:ext>
              </a:extLst>
            </p:cNvPr>
            <p:cNvSpPr txBox="1"/>
            <p:nvPr/>
          </p:nvSpPr>
          <p:spPr>
            <a:xfrm rot="3004700">
              <a:off x="11102912" y="2702160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34925">
                    <a:solidFill>
                      <a:srgbClr val="FFFFFF"/>
                    </a:solidFill>
                  </a:ln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D5D274AA-219C-7C73-A441-414B3686AC02}"/>
                </a:ext>
              </a:extLst>
            </p:cNvPr>
            <p:cNvSpPr txBox="1"/>
            <p:nvPr/>
          </p:nvSpPr>
          <p:spPr>
            <a:xfrm rot="8166486">
              <a:off x="13508548" y="275664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281784FF-6371-76CF-1BF2-E17189CBD51D}"/>
                </a:ext>
              </a:extLst>
            </p:cNvPr>
            <p:cNvSpPr txBox="1"/>
            <p:nvPr/>
          </p:nvSpPr>
          <p:spPr>
            <a:xfrm rot="8166486">
              <a:off x="13352125" y="502322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9C9C5735-B0B3-B0B0-EF41-92E06BC7CED3}"/>
                </a:ext>
              </a:extLst>
            </p:cNvPr>
            <p:cNvSpPr txBox="1"/>
            <p:nvPr/>
          </p:nvSpPr>
          <p:spPr>
            <a:xfrm rot="9021537">
              <a:off x="11102911" y="4968787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CC3231DF-EF97-F1ED-0AF5-117F6F9E4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89" y="4284479"/>
            <a:ext cx="2486211" cy="2625701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67BB9661-E205-EF41-3578-3D010C23A684}"/>
              </a:ext>
            </a:extLst>
          </p:cNvPr>
          <p:cNvSpPr/>
          <p:nvPr/>
        </p:nvSpPr>
        <p:spPr>
          <a:xfrm>
            <a:off x="7678584" y="5802915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EDD34A7-468C-C5B4-CB7C-64ED5459A92E}"/>
              </a:ext>
            </a:extLst>
          </p:cNvPr>
          <p:cNvGrpSpPr/>
          <p:nvPr/>
        </p:nvGrpSpPr>
        <p:grpSpPr>
          <a:xfrm rot="10800000">
            <a:off x="7698515" y="2304408"/>
            <a:ext cx="3084626" cy="598712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xmlns="" id="{39DA6C83-C68B-E530-37DC-571ABD96BE0C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D7ADC205-4E80-DFD7-2C44-B762768FF176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6A286D04-39EE-505C-D745-1E04D8DAF6BC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C2CEBD7C-2F6A-F9B6-BA5F-151424FF094C}"/>
              </a:ext>
            </a:extLst>
          </p:cNvPr>
          <p:cNvSpPr/>
          <p:nvPr/>
        </p:nvSpPr>
        <p:spPr>
          <a:xfrm>
            <a:off x="1878170" y="271049"/>
            <a:ext cx="3499838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4800" b="1" dirty="0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nhẩm</a:t>
            </a:r>
            <a:endParaRPr lang="en-US" sz="4800" b="1" dirty="0">
              <a:solidFill>
                <a:sysClr val="windowText" lastClr="00000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xmlns="" id="{E8F5B098-575E-A262-F179-1520F971C256}"/>
              </a:ext>
            </a:extLst>
          </p:cNvPr>
          <p:cNvSpPr/>
          <p:nvPr/>
        </p:nvSpPr>
        <p:spPr>
          <a:xfrm>
            <a:off x="419794" y="1501927"/>
            <a:ext cx="3374965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8 000 x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8ECB58E0-31BB-7F48-7693-DD0CBBD8275E}"/>
              </a:ext>
            </a:extLst>
          </p:cNvPr>
          <p:cNvSpPr/>
          <p:nvPr/>
        </p:nvSpPr>
        <p:spPr>
          <a:xfrm>
            <a:off x="419794" y="2732805"/>
            <a:ext cx="3374965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36 000 :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EE33829-C3AF-A4B8-9EB8-C0B5E7637594}"/>
              </a:ext>
            </a:extLst>
          </p:cNvPr>
          <p:cNvSpPr/>
          <p:nvPr/>
        </p:nvSpPr>
        <p:spPr>
          <a:xfrm>
            <a:off x="419793" y="4048633"/>
            <a:ext cx="3374965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10 000 x</a:t>
            </a:r>
          </a:p>
        </p:txBody>
      </p:sp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5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A056940F-8B60-34A5-3FD4-48CF46CFC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1257"/>
          <a:stretch/>
        </p:blipFill>
        <p:spPr>
          <a:xfrm>
            <a:off x="289561" y="198120"/>
            <a:ext cx="11765280" cy="55168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2E1F6A9A-EC81-DB4B-26AA-624F274C6D23}"/>
              </a:ext>
            </a:extLst>
          </p:cNvPr>
          <p:cNvSpPr/>
          <p:nvPr/>
        </p:nvSpPr>
        <p:spPr>
          <a:xfrm>
            <a:off x="5090160" y="1066800"/>
            <a:ext cx="2232660" cy="784860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58E13497-1847-4B54-2BDC-99D48DC66028}"/>
              </a:ext>
            </a:extLst>
          </p:cNvPr>
          <p:cNvSpPr/>
          <p:nvPr/>
        </p:nvSpPr>
        <p:spPr>
          <a:xfrm>
            <a:off x="8869680" y="750570"/>
            <a:ext cx="2232660" cy="784860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62B35A6E-FFC6-5205-30D9-4E8DBCA5258C}"/>
              </a:ext>
            </a:extLst>
          </p:cNvPr>
          <p:cNvSpPr/>
          <p:nvPr/>
        </p:nvSpPr>
        <p:spPr>
          <a:xfrm>
            <a:off x="1920240" y="1785620"/>
            <a:ext cx="1778000" cy="784860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FB3965FA-4508-04CA-77FB-310B2F990F56}"/>
              </a:ext>
            </a:extLst>
          </p:cNvPr>
          <p:cNvSpPr/>
          <p:nvPr/>
        </p:nvSpPr>
        <p:spPr>
          <a:xfrm>
            <a:off x="5055871" y="4779265"/>
            <a:ext cx="2232660" cy="641022"/>
          </a:xfrm>
          <a:prstGeom prst="roundRect">
            <a:avLst>
              <a:gd name="adj" fmla="val 35437"/>
            </a:avLst>
          </a:prstGeom>
          <a:solidFill>
            <a:srgbClr val="ECC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7705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0C4358A-A1E9-9155-123D-B9943F3D1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67" y="1126435"/>
            <a:ext cx="4339705" cy="34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7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4381" y="292391"/>
            <a:ext cx="11703239" cy="6273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80102" y="-25301"/>
            <a:ext cx="2160779" cy="1353229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033" y="5821557"/>
            <a:ext cx="1165904" cy="1015521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4551EFD3-4C67-3D2C-72A6-C3E75D758462}"/>
              </a:ext>
            </a:extLst>
          </p:cNvPr>
          <p:cNvGrpSpPr/>
          <p:nvPr/>
        </p:nvGrpSpPr>
        <p:grpSpPr>
          <a:xfrm>
            <a:off x="7097217" y="2506972"/>
            <a:ext cx="4698544" cy="1844057"/>
            <a:chOff x="334872" y="4226606"/>
            <a:chExt cx="6992641" cy="1844057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xmlns="" id="{87A7E2FF-6744-F1AD-2824-160E4F29B358}"/>
                </a:ext>
              </a:extLst>
            </p:cNvPr>
            <p:cNvSpPr/>
            <p:nvPr/>
          </p:nvSpPr>
          <p:spPr>
            <a:xfrm>
              <a:off x="334872" y="4226606"/>
              <a:ext cx="6992641" cy="18440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30BFAC0B-2904-67F7-4798-BA936DFEEE1F}"/>
                </a:ext>
              </a:extLst>
            </p:cNvPr>
            <p:cNvSpPr txBox="1"/>
            <p:nvPr/>
          </p:nvSpPr>
          <p:spPr>
            <a:xfrm>
              <a:off x="558328" y="4269933"/>
              <a:ext cx="65457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Muốn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tìm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một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hạng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ta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lấy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tổng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trừ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đi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hạng</a:t>
              </a:r>
              <a:r>
                <a:rPr lang="en-US" sz="32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kia.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549522C8-6595-A175-F704-F68313586B75}"/>
              </a:ext>
            </a:extLst>
          </p:cNvPr>
          <p:cNvSpPr txBox="1"/>
          <p:nvPr/>
        </p:nvSpPr>
        <p:spPr>
          <a:xfrm>
            <a:off x="858284" y="364209"/>
            <a:ext cx="1047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A. TÌM MỘT SỐ HẠNG TRONG MỘT TỔNG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C0442DAB-1253-BA3A-08A9-611A675C0647}"/>
              </a:ext>
            </a:extLst>
          </p:cNvPr>
          <p:cNvSpPr/>
          <p:nvPr/>
        </p:nvSpPr>
        <p:spPr>
          <a:xfrm>
            <a:off x="755907" y="1270221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DF72B239-53FA-0954-253F-C74803E0AD80}"/>
              </a:ext>
            </a:extLst>
          </p:cNvPr>
          <p:cNvSpPr/>
          <p:nvPr/>
        </p:nvSpPr>
        <p:spPr>
          <a:xfrm>
            <a:off x="5044440" y="3034665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xmlns="" id="{37C2B56C-7AF1-4A15-7CED-1F8629107DDE}"/>
              </a:ext>
            </a:extLst>
          </p:cNvPr>
          <p:cNvSpPr/>
          <p:nvPr/>
        </p:nvSpPr>
        <p:spPr>
          <a:xfrm>
            <a:off x="755907" y="4786537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892C4BDB-6F82-CE00-0C71-8254A43D949C}"/>
              </a:ext>
            </a:extLst>
          </p:cNvPr>
          <p:cNvSpPr/>
          <p:nvPr/>
        </p:nvSpPr>
        <p:spPr>
          <a:xfrm>
            <a:off x="5044440" y="1270221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68B2CF84-F17F-A86A-8EE0-A4E4056D8600}"/>
              </a:ext>
            </a:extLst>
          </p:cNvPr>
          <p:cNvSpPr/>
          <p:nvPr/>
        </p:nvSpPr>
        <p:spPr>
          <a:xfrm>
            <a:off x="2917536" y="3034665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4C9E9347-D9BB-2F41-341D-D665E1C7673D}"/>
              </a:ext>
            </a:extLst>
          </p:cNvPr>
          <p:cNvSpPr/>
          <p:nvPr/>
        </p:nvSpPr>
        <p:spPr>
          <a:xfrm>
            <a:off x="2900174" y="4786537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08AEEA0D-7DEF-7462-CBCF-8546CB2494BB}"/>
              </a:ext>
            </a:extLst>
          </p:cNvPr>
          <p:cNvGrpSpPr/>
          <p:nvPr/>
        </p:nvGrpSpPr>
        <p:grpSpPr>
          <a:xfrm>
            <a:off x="2821474" y="1270221"/>
            <a:ext cx="1382153" cy="1191511"/>
            <a:chOff x="2821474" y="1270221"/>
            <a:chExt cx="1382153" cy="1191511"/>
          </a:xfrm>
        </p:grpSpPr>
        <p:sp>
          <p:nvSpPr>
            <p:cNvPr id="20" name="Tam giác Cân 19">
              <a:extLst>
                <a:ext uri="{FF2B5EF4-FFF2-40B4-BE49-F238E27FC236}">
                  <a16:creationId xmlns:a16="http://schemas.microsoft.com/office/drawing/2014/main" xmlns="" id="{29D8EE96-81C3-5720-CFAC-1242F2172DFE}"/>
                </a:ext>
              </a:extLst>
            </p:cNvPr>
            <p:cNvSpPr/>
            <p:nvPr/>
          </p:nvSpPr>
          <p:spPr>
            <a:xfrm>
              <a:off x="2821474" y="1270221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xmlns="" id="{48728B4F-F710-9FF8-7418-4378EA09785D}"/>
                </a:ext>
              </a:extLst>
            </p:cNvPr>
            <p:cNvSpPr txBox="1"/>
            <p:nvPr/>
          </p:nvSpPr>
          <p:spPr>
            <a:xfrm>
              <a:off x="3159515" y="1603771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5192E177-8F78-DEF1-1534-88DC477906FE}"/>
              </a:ext>
            </a:extLst>
          </p:cNvPr>
          <p:cNvGrpSpPr/>
          <p:nvPr/>
        </p:nvGrpSpPr>
        <p:grpSpPr>
          <a:xfrm>
            <a:off x="633233" y="3034665"/>
            <a:ext cx="1382153" cy="1191511"/>
            <a:chOff x="633233" y="3034665"/>
            <a:chExt cx="1382153" cy="119151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xmlns="" id="{5258CA43-611D-DEC0-C8A4-FA87260025C5}"/>
                </a:ext>
              </a:extLst>
            </p:cNvPr>
            <p:cNvSpPr/>
            <p:nvPr/>
          </p:nvSpPr>
          <p:spPr>
            <a:xfrm>
              <a:off x="633233" y="3034665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433D799C-3EAA-E1CD-7915-E3940A36A0C2}"/>
                </a:ext>
              </a:extLst>
            </p:cNvPr>
            <p:cNvSpPr txBox="1"/>
            <p:nvPr/>
          </p:nvSpPr>
          <p:spPr>
            <a:xfrm>
              <a:off x="971273" y="340287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F8670645-D05A-8C16-8C72-6D8BB1283425}"/>
              </a:ext>
            </a:extLst>
          </p:cNvPr>
          <p:cNvGrpSpPr/>
          <p:nvPr/>
        </p:nvGrpSpPr>
        <p:grpSpPr>
          <a:xfrm>
            <a:off x="5044440" y="4786537"/>
            <a:ext cx="1382153" cy="1191511"/>
            <a:chOff x="5044440" y="4786537"/>
            <a:chExt cx="1382153" cy="1191511"/>
          </a:xfrm>
        </p:grpSpPr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xmlns="" id="{56B64C7E-1FC4-7592-316E-DFC8D46531D3}"/>
                </a:ext>
              </a:extLst>
            </p:cNvPr>
            <p:cNvSpPr/>
            <p:nvPr/>
          </p:nvSpPr>
          <p:spPr>
            <a:xfrm>
              <a:off x="5044440" y="4786537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548D4DFF-3D6F-0EBB-8E3C-809E169F58AA}"/>
                </a:ext>
              </a:extLst>
            </p:cNvPr>
            <p:cNvSpPr txBox="1"/>
            <p:nvPr/>
          </p:nvSpPr>
          <p:spPr>
            <a:xfrm>
              <a:off x="5379518" y="517522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F0D4C9F7-F7F3-22DB-A29F-A40A2FF933C3}"/>
              </a:ext>
            </a:extLst>
          </p:cNvPr>
          <p:cNvSpPr txBox="1"/>
          <p:nvPr/>
        </p:nvSpPr>
        <p:spPr>
          <a:xfrm>
            <a:off x="2015386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849B5773-6881-7705-1409-33BE44AF3B72}"/>
              </a:ext>
            </a:extLst>
          </p:cNvPr>
          <p:cNvSpPr txBox="1"/>
          <p:nvPr/>
        </p:nvSpPr>
        <p:spPr>
          <a:xfrm>
            <a:off x="4188632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00EF7401-DA81-8D08-4898-7C5E0FD00C34}"/>
              </a:ext>
            </a:extLst>
          </p:cNvPr>
          <p:cNvSpPr txBox="1"/>
          <p:nvPr/>
        </p:nvSpPr>
        <p:spPr>
          <a:xfrm>
            <a:off x="2005226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CB643F97-E11D-AAB1-487D-1B8944B61D87}"/>
              </a:ext>
            </a:extLst>
          </p:cNvPr>
          <p:cNvSpPr txBox="1"/>
          <p:nvPr/>
        </p:nvSpPr>
        <p:spPr>
          <a:xfrm>
            <a:off x="4178472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68464D9B-6EE9-370E-B7C7-2C9E21A2EB27}"/>
              </a:ext>
            </a:extLst>
          </p:cNvPr>
          <p:cNvSpPr txBox="1"/>
          <p:nvPr/>
        </p:nvSpPr>
        <p:spPr>
          <a:xfrm>
            <a:off x="2015386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xmlns="" id="{48D9A536-E228-B2A6-14D6-84C0FA98ADD7}"/>
              </a:ext>
            </a:extLst>
          </p:cNvPr>
          <p:cNvSpPr txBox="1"/>
          <p:nvPr/>
        </p:nvSpPr>
        <p:spPr>
          <a:xfrm>
            <a:off x="4188632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3" grpId="0" animBg="1"/>
      <p:bldP spid="24" grpId="0" animBg="1"/>
      <p:bldP spid="27" grpId="0" animBg="1"/>
      <p:bldP spid="41" grpId="0"/>
      <p:bldP spid="42" grpId="0"/>
      <p:bldP spid="43" grpId="0"/>
      <p:bldP spid="4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560" y="210150"/>
            <a:ext cx="11612880" cy="6437701"/>
          </a:xfrm>
          <a:prstGeom prst="roundRect">
            <a:avLst>
              <a:gd name="adj" fmla="val 1193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xmlns="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10862741" y="5638227"/>
            <a:ext cx="1029944" cy="941805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3" y="4908383"/>
            <a:ext cx="2436495" cy="231086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8186A81-7B5A-0857-74CA-C65A8DE612AF}"/>
              </a:ext>
            </a:extLst>
          </p:cNvPr>
          <p:cNvSpPr txBox="1"/>
          <p:nvPr/>
        </p:nvSpPr>
        <p:spPr>
          <a:xfrm>
            <a:off x="1423501" y="549739"/>
            <a:ext cx="10370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chưa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FFA81A0-CF29-91A0-D786-9A161AE3B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36085" r="35414" b="16406"/>
          <a:stretch/>
        </p:blipFill>
        <p:spPr>
          <a:xfrm>
            <a:off x="1186104" y="1571664"/>
            <a:ext cx="9819792" cy="223833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0036935-ED7C-778A-39E6-F50147B5E3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1" t="36085" r="1075" b="16406"/>
          <a:stretch/>
        </p:blipFill>
        <p:spPr>
          <a:xfrm>
            <a:off x="3376677" y="4172070"/>
            <a:ext cx="7014680" cy="2238335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9C52C1F7-A174-7989-E836-2B58A66AE740}"/>
              </a:ext>
            </a:extLst>
          </p:cNvPr>
          <p:cNvSpPr/>
          <p:nvPr/>
        </p:nvSpPr>
        <p:spPr>
          <a:xfrm>
            <a:off x="3005328" y="1737360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87ECC9DF-3864-6C6E-EEBF-7C3466492FB6}"/>
              </a:ext>
            </a:extLst>
          </p:cNvPr>
          <p:cNvSpPr/>
          <p:nvPr/>
        </p:nvSpPr>
        <p:spPr>
          <a:xfrm>
            <a:off x="3310128" y="2773679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BBFCE7C5-6C4B-9A12-1BB8-741149D923BF}"/>
              </a:ext>
            </a:extLst>
          </p:cNvPr>
          <p:cNvSpPr/>
          <p:nvPr/>
        </p:nvSpPr>
        <p:spPr>
          <a:xfrm>
            <a:off x="7370066" y="1744559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38532F00-C46C-C0A5-953E-7CC02A1392BC}"/>
              </a:ext>
            </a:extLst>
          </p:cNvPr>
          <p:cNvSpPr/>
          <p:nvPr/>
        </p:nvSpPr>
        <p:spPr>
          <a:xfrm>
            <a:off x="7040880" y="2782308"/>
            <a:ext cx="125273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320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410CC932-AA7E-DE20-FAC1-91117CD9A7EA}"/>
              </a:ext>
            </a:extLst>
          </p:cNvPr>
          <p:cNvSpPr/>
          <p:nvPr/>
        </p:nvSpPr>
        <p:spPr>
          <a:xfrm>
            <a:off x="6431888" y="4334844"/>
            <a:ext cx="1595935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1400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9356198D-393F-FB7E-1EF8-1A5CF4C04293}"/>
              </a:ext>
            </a:extLst>
          </p:cNvPr>
          <p:cNvSpPr/>
          <p:nvPr/>
        </p:nvSpPr>
        <p:spPr>
          <a:xfrm>
            <a:off x="4381103" y="5418477"/>
            <a:ext cx="118220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48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11A79871-7263-00A8-3CDE-574317575C45}"/>
              </a:ext>
            </a:extLst>
          </p:cNvPr>
          <p:cNvGrpSpPr/>
          <p:nvPr/>
        </p:nvGrpSpPr>
        <p:grpSpPr>
          <a:xfrm>
            <a:off x="650247" y="435456"/>
            <a:ext cx="741232" cy="730735"/>
            <a:chOff x="0" y="0"/>
            <a:chExt cx="1051719" cy="1051719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6EEF706F-7AFA-93BA-5AF8-C6736144E87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5B6E6707-02C5-D698-86F1-FFA8E73DC36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919</TotalTime>
  <Words>127</Words>
  <Application>Microsoft Office PowerPoint</Application>
  <PresentationFormat>Widescreen</PresentationFormat>
  <Paragraphs>59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黑体</vt:lpstr>
      <vt:lpstr>Arial</vt:lpstr>
      <vt:lpstr>Arial-Rounded</vt:lpstr>
      <vt:lpstr>AvantGarde</vt:lpstr>
      <vt:lpstr>等线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cp:keywords/>
  <dc:description>9Slide.vn</dc:description>
  <cp:lastModifiedBy>Admin</cp:lastModifiedBy>
  <cp:revision>105</cp:revision>
  <dcterms:created xsi:type="dcterms:W3CDTF">2017-05-08T08:38:07Z</dcterms:created>
  <dcterms:modified xsi:type="dcterms:W3CDTF">2023-04-04T01:29:52Z</dcterms:modified>
  <cp:category>9Slide.vn</cp:category>
</cp:coreProperties>
</file>