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5" r:id="rId4"/>
    <p:sldId id="260" r:id="rId5"/>
    <p:sldId id="286" r:id="rId6"/>
    <p:sldId id="287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FF6600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5" Type="http://schemas.openxmlformats.org/officeDocument/2006/relationships/image" Target="../media/image18.wmf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C3D6EC78-275E-1FB6-BC7C-64B59C62DF97}"/>
              </a:ext>
            </a:extLst>
          </p:cNvPr>
          <p:cNvGrpSpPr/>
          <p:nvPr/>
        </p:nvGrpSpPr>
        <p:grpSpPr>
          <a:xfrm>
            <a:off x="874643" y="371357"/>
            <a:ext cx="10461014" cy="594243"/>
            <a:chOff x="1409700" y="127000"/>
            <a:chExt cx="9969500" cy="594243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BA2B8AD-6F9A-730B-4F1C-4A7F98C1DBE0}"/>
                </a:ext>
              </a:extLst>
            </p:cNvPr>
            <p:cNvSpPr txBox="1"/>
            <p:nvPr/>
          </p:nvSpPr>
          <p:spPr>
            <a:xfrm>
              <a:off x="1409700" y="127000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QUÝ THẦY CÔ ĐẾN ĐẾN DỰ TIẾT HỌC</a:t>
              </a: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DDFE9ABC-0F72-37F4-272B-B483EC10388E}"/>
                </a:ext>
              </a:extLst>
            </p:cNvPr>
            <p:cNvSpPr txBox="1"/>
            <p:nvPr/>
          </p:nvSpPr>
          <p:spPr>
            <a:xfrm>
              <a:off x="1409700" y="136468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650640" y="2366862"/>
            <a:ext cx="4713514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A72B8D11-503A-DE46-788C-D1572329011C}"/>
              </a:ext>
            </a:extLst>
          </p:cNvPr>
          <p:cNvGrpSpPr/>
          <p:nvPr/>
        </p:nvGrpSpPr>
        <p:grpSpPr>
          <a:xfrm>
            <a:off x="7024390" y="385407"/>
            <a:ext cx="4432876" cy="4436716"/>
            <a:chOff x="10058614" y="1730971"/>
            <a:chExt cx="5677138" cy="568205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AF0503ED-39BE-D833-DFB9-1B7058D8C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7226E234-FF89-06D9-06C0-7AA98CA49E31}"/>
                </a:ext>
              </a:extLst>
            </p:cNvPr>
            <p:cNvSpPr txBox="1"/>
            <p:nvPr/>
          </p:nvSpPr>
          <p:spPr>
            <a:xfrm rot="3004700">
              <a:off x="11102912" y="2702160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08BB4226-1BBC-89E0-8753-396F8FAA9C82}"/>
                </a:ext>
              </a:extLst>
            </p:cNvPr>
            <p:cNvSpPr txBox="1"/>
            <p:nvPr/>
          </p:nvSpPr>
          <p:spPr>
            <a:xfrm rot="8166486">
              <a:off x="13508548" y="275664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108CD15-49F6-64E1-BD3F-38018A1104A6}"/>
                </a:ext>
              </a:extLst>
            </p:cNvPr>
            <p:cNvSpPr txBox="1"/>
            <p:nvPr/>
          </p:nvSpPr>
          <p:spPr>
            <a:xfrm rot="8166486">
              <a:off x="13352125" y="5023225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1D02ED2-447C-E45A-2122-C1AB0CA7E04C}"/>
                </a:ext>
              </a:extLst>
            </p:cNvPr>
            <p:cNvSpPr txBox="1"/>
            <p:nvPr/>
          </p:nvSpPr>
          <p:spPr>
            <a:xfrm rot="9021537">
              <a:off x="11102911" y="4968787"/>
              <a:ext cx="1219200" cy="1418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FE76582-1596-D583-7A9D-7279DDDB5736}"/>
              </a:ext>
            </a:extLst>
          </p:cNvPr>
          <p:cNvSpPr/>
          <p:nvPr/>
        </p:nvSpPr>
        <p:spPr>
          <a:xfrm>
            <a:off x="8227122" y="5303837"/>
            <a:ext cx="2105598" cy="686052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C527DF1-FF18-6F30-2D0C-614780AECCF9}"/>
              </a:ext>
            </a:extLst>
          </p:cNvPr>
          <p:cNvGrpSpPr/>
          <p:nvPr/>
        </p:nvGrpSpPr>
        <p:grpSpPr>
          <a:xfrm rot="10800000">
            <a:off x="7698515" y="2304409"/>
            <a:ext cx="3084626" cy="598712"/>
            <a:chOff x="311325" y="3962400"/>
            <a:chExt cx="3950451" cy="766763"/>
          </a:xfrm>
        </p:grpSpPr>
        <p:sp>
          <p:nvSpPr>
            <p:cNvPr id="14" name="Mũi tên: Hình ngũ giác 13">
              <a:extLst>
                <a:ext uri="{FF2B5EF4-FFF2-40B4-BE49-F238E27FC236}">
                  <a16:creationId xmlns:a16="http://schemas.microsoft.com/office/drawing/2014/main" id="{F56ED9F1-F0FB-998A-5BCE-7D30E9B115E6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5DEB776-3699-AFAC-2DA9-CDDA91AC79E9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E87D671-B581-7E23-3E43-EEB278BE70F5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6C3BBF-89B9-EACF-9638-9B5119A52F1B}"/>
              </a:ext>
            </a:extLst>
          </p:cNvPr>
          <p:cNvSpPr/>
          <p:nvPr/>
        </p:nvSpPr>
        <p:spPr>
          <a:xfrm>
            <a:off x="4266198" y="3083174"/>
            <a:ext cx="1870160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DDDA5173-5F06-3453-FF3C-ABBADC11D30E}"/>
              </a:ext>
            </a:extLst>
          </p:cNvPr>
          <p:cNvSpPr/>
          <p:nvPr/>
        </p:nvSpPr>
        <p:spPr>
          <a:xfrm>
            <a:off x="4125191" y="4246196"/>
            <a:ext cx="2187897" cy="7734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54 000</a:t>
            </a: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31822A-BB25-BB6D-14CF-CB27B160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3" y="-107825"/>
            <a:ext cx="4834984" cy="28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578D151-32FC-086D-63F3-27129E8B6947}"/>
              </a:ext>
            </a:extLst>
          </p:cNvPr>
          <p:cNvSpPr txBox="1"/>
          <p:nvPr/>
        </p:nvSpPr>
        <p:spPr>
          <a:xfrm>
            <a:off x="110189" y="4333208"/>
            <a:ext cx="117033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 6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hồng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Tx/>
              <a:buChar char="-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Mua 4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phăng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C58019E-0F0C-424C-8B90-7348ACE753E1}"/>
              </a:ext>
            </a:extLst>
          </p:cNvPr>
          <p:cNvSpPr txBox="1"/>
          <p:nvPr/>
        </p:nvSpPr>
        <p:spPr>
          <a:xfrm>
            <a:off x="3089018" y="5126167"/>
            <a:ext cx="5074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4 500 x 6 = 27 000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endParaRPr lang="en-US" sz="2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2C429F5-5F2E-2115-5EC2-B3DB71325A77}"/>
              </a:ext>
            </a:extLst>
          </p:cNvPr>
          <p:cNvSpPr txBox="1"/>
          <p:nvPr/>
        </p:nvSpPr>
        <p:spPr>
          <a:xfrm>
            <a:off x="729397" y="5919126"/>
            <a:ext cx="8560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(15 000 x 4)+(6 000 x 5) = 60 000 + 30 000 = 90 000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A42D0-0FBE-4BDF-2E2A-5674AFFD3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535478" cy="41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578D151-32FC-086D-63F3-27129E8B6947}"/>
              </a:ext>
            </a:extLst>
          </p:cNvPr>
          <p:cNvSpPr txBox="1"/>
          <p:nvPr/>
        </p:nvSpPr>
        <p:spPr>
          <a:xfrm>
            <a:off x="201613" y="3649210"/>
            <a:ext cx="825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1233B5-08F6-76BF-1FD5-C3D7C59BA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3" y="0"/>
            <a:ext cx="8913708" cy="351828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1791800" imgH="1486080"/>
        </mc:Choice>
        <mc:Fallback>
          <p:control name="TextBox1" r:id="rId1" imgW="11791800" imgH="1486080">
            <p:pic>
              <p:nvPicPr>
                <p:cNvPr id="6" name="TextBox1">
                  <a:extLst>
                    <a:ext uri="{FF2B5EF4-FFF2-40B4-BE49-F238E27FC236}">
                      <a16:creationId xmlns:a16="http://schemas.microsoft.com/office/drawing/2014/main" id="{51198109-3688-8235-2A05-4C7CEAADE3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1613" y="4241800"/>
                  <a:ext cx="11788775" cy="14827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7819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E6C674F-FDD4-ACD2-C10B-A320F77DF271}"/>
              </a:ext>
            </a:extLst>
          </p:cNvPr>
          <p:cNvSpPr txBox="1"/>
          <p:nvPr/>
        </p:nvSpPr>
        <p:spPr>
          <a:xfrm>
            <a:off x="2731605" y="2024435"/>
            <a:ext cx="7803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466</TotalTime>
  <Words>160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A3.OpenSans-San</vt:lpstr>
      <vt:lpstr>Arial</vt:lpstr>
      <vt:lpstr>AvantGarde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Đào Thị Minh Phượng</cp:lastModifiedBy>
  <cp:revision>29</cp:revision>
  <dcterms:created xsi:type="dcterms:W3CDTF">2022-09-11T11:33:03Z</dcterms:created>
  <dcterms:modified xsi:type="dcterms:W3CDTF">2023-03-31T10:50:21Z</dcterms:modified>
  <cp:category>9Slide.vn</cp:category>
</cp:coreProperties>
</file>