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</p:sldMasterIdLst>
  <p:notesMasterIdLst>
    <p:notesMasterId r:id="rId15"/>
  </p:notesMasterIdLst>
  <p:sldIdLst>
    <p:sldId id="271" r:id="rId4"/>
    <p:sldId id="263" r:id="rId5"/>
    <p:sldId id="261" r:id="rId6"/>
    <p:sldId id="262" r:id="rId7"/>
    <p:sldId id="266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0C28A-0153-408A-A4EE-65418E25F8A7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F4190-BBDD-436A-8077-89D835B9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4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Thảo luận nhóm 4 (3 phút)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EE64C-12E4-4D7D-8C32-0883D0C1825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2900C9-0352-44A7-B609-A748EB72840E}" type="datetimeFigureOut">
              <a:rPr lang="vi-VN"/>
              <a:pPr/>
              <a:t>31/03/2023</a:t>
            </a:fld>
            <a:endParaRPr lang="vi-VN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E7FB26-C3AF-42EB-9993-9FAFE8DD4EB8}" type="slidenum">
              <a:rPr lang="vi-VN"/>
              <a:pPr/>
              <a:t>‹#›</a:t>
            </a:fld>
            <a:endParaRPr lang="vi-VN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452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452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2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453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453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3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454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4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C19E1-A9B3-4F43-B966-BBB075180E4F}" type="datetimeFigureOut">
              <a:rPr lang="vi-VN"/>
              <a:pPr/>
              <a:t>31/03/2023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82D8D-8A2C-4772-AD8E-EF0314D109C3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1708F2-DD55-4E2D-AE13-18D88B0C8192}" type="datetimeFigureOut">
              <a:rPr lang="vi-VN"/>
              <a:pPr/>
              <a:t>31/03/2023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9990-1E0D-4F5A-8E05-560B18FF8BEE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31/03/2023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31/03/2023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31/03/2023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31/03/2023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31/03/2023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7FDC4-12DA-42BE-BA39-937191A72269}" type="datetimeFigureOut">
              <a:rPr lang="vi-VN"/>
              <a:pPr/>
              <a:t>31/03/2023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5EAFB-821F-461A-B990-4B5B369A8B0C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31/03/2023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9B0-52B0-4116-8301-683D1EE62C14}" type="datetimeFigureOut">
              <a:rPr lang="en-US" smtClean="0"/>
              <a:pPr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5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86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11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57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40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49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7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B983A-D35E-4E71-94C6-E13C1EF6B6BB}" type="datetimeFigureOut">
              <a:rPr lang="vi-VN"/>
              <a:pPr/>
              <a:t>31/03/2023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648BD-5F76-4698-AA4F-1128CD592846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8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56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81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25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9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0" y="246065"/>
            <a:ext cx="11128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0080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91" y="-26504"/>
            <a:ext cx="2523768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49C21-5A07-4A4A-8F6E-46290352CB75}" type="datetimeFigureOut">
              <a:rPr lang="vi-VN"/>
              <a:pPr/>
              <a:t>31/03/2023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1EA3B-CA43-4245-8082-1D8F1E48AA69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48442-B2D5-4BFF-89B3-3783248C40C7}" type="datetimeFigureOut">
              <a:rPr lang="vi-VN"/>
              <a:pPr/>
              <a:t>31/03/2023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90C5D-0934-4480-AB2F-CE7DB0101468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C0ED6-7B3A-47B0-8CE9-8DFB74211BCB}" type="datetimeFigureOut">
              <a:rPr lang="vi-VN"/>
              <a:pPr/>
              <a:t>31/03/2023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90971-4622-4114-96D4-5C0E53FDDDA2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80F815-F214-4004-85E3-4B4D7C10824D}" type="datetimeFigureOut">
              <a:rPr lang="vi-VN"/>
              <a:pPr/>
              <a:t>31/03/2023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8721-5213-4F05-94A3-54C2716C926C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890752-221D-4B61-8AA6-7E0B8128DFE1}" type="datetimeFigureOut">
              <a:rPr lang="vi-VN"/>
              <a:pPr/>
              <a:t>31/03/2023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92AE6-66E6-4085-9491-8A5B4C08B518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7144B-E806-407E-9588-8F721FAD7054}" type="datetimeFigureOut">
              <a:rPr lang="vi-VN"/>
              <a:pPr/>
              <a:t>31/03/2023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0D411-8A20-4A41-A11F-6880A4A20CFD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8F07752-F6C1-4A55-97C2-86B3A1AF2101}" type="datetimeFigureOut">
              <a:rPr lang="vi-VN"/>
              <a:pPr/>
              <a:t>31/03/2023</a:t>
            </a:fld>
            <a:endParaRPr lang="vi-VN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vi-VN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E5217F-40E0-4239-BC78-7E9F4C31C5F1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6349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34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351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1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351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352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353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353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354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059B0-52B0-4116-8301-683D1EE62C14}" type="datetimeFigureOut">
              <a:rPr lang="en-US" smtClean="0"/>
              <a:pPr/>
              <a:t>31/03/2023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860D3-004D-4D07-9314-A4124FFDCA1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0054-A278-43F1-846F-46E7C6011B76}" type="datetimeFigureOut">
              <a:rPr lang="en-US" smtClean="0"/>
              <a:pPr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3874"/>
            <a:ext cx="9144000" cy="51368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246634"/>
            <a:ext cx="6653322" cy="4364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6903" y="2869949"/>
            <a:ext cx="70201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95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TẢ-LỚP </a:t>
            </a:r>
            <a:r>
              <a:rPr lang="en-US" sz="49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6" name="组合 7"/>
          <p:cNvGrpSpPr/>
          <p:nvPr/>
        </p:nvGrpSpPr>
        <p:grpSpPr>
          <a:xfrm>
            <a:off x="4368749" y="655970"/>
            <a:ext cx="1757506" cy="1239975"/>
            <a:chOff x="3868360" y="-324446"/>
            <a:chExt cx="2579477" cy="1653300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24446"/>
              <a:ext cx="2338251" cy="1539292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zh-CN" altLang="en-US" sz="10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0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0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23" y="934334"/>
            <a:ext cx="809358" cy="731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06" y="2159176"/>
            <a:ext cx="840598" cy="6544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4130456"/>
            <a:ext cx="2203009" cy="1902432"/>
          </a:xfrm>
          <a:prstGeom prst="rect">
            <a:avLst/>
          </a:prstGeom>
        </p:spPr>
      </p:pic>
      <p:sp>
        <p:nvSpPr>
          <p:cNvPr id="15" name="Freeform 576">
            <a:extLst>
              <a:ext uri="{FF2B5EF4-FFF2-40B4-BE49-F238E27FC236}">
                <a16:creationId xmlns:a16="http://schemas.microsoft.com/office/drawing/2014/main" id="{CA1EE368-162B-45E5-A5D0-655337C2D5DD}"/>
              </a:ext>
            </a:extLst>
          </p:cNvPr>
          <p:cNvSpPr>
            <a:spLocks/>
          </p:cNvSpPr>
          <p:nvPr/>
        </p:nvSpPr>
        <p:spPr bwMode="auto">
          <a:xfrm rot="10800000">
            <a:off x="8326999" y="1507402"/>
            <a:ext cx="838904" cy="511759"/>
          </a:xfrm>
          <a:custGeom>
            <a:avLst/>
            <a:gdLst>
              <a:gd name="T0" fmla="*/ 158 w 181"/>
              <a:gd name="T1" fmla="*/ 11 h 89"/>
              <a:gd name="T2" fmla="*/ 141 w 181"/>
              <a:gd name="T3" fmla="*/ 19 h 89"/>
              <a:gd name="T4" fmla="*/ 142 w 181"/>
              <a:gd name="T5" fmla="*/ 19 h 89"/>
              <a:gd name="T6" fmla="*/ 117 w 181"/>
              <a:gd name="T7" fmla="*/ 0 h 89"/>
              <a:gd name="T8" fmla="*/ 95 w 181"/>
              <a:gd name="T9" fmla="*/ 11 h 89"/>
              <a:gd name="T10" fmla="*/ 66 w 181"/>
              <a:gd name="T11" fmla="*/ 4 h 89"/>
              <a:gd name="T12" fmla="*/ 24 w 181"/>
              <a:gd name="T13" fmla="*/ 24 h 89"/>
              <a:gd name="T14" fmla="*/ 14 w 181"/>
              <a:gd name="T15" fmla="*/ 20 h 89"/>
              <a:gd name="T16" fmla="*/ 0 w 181"/>
              <a:gd name="T17" fmla="*/ 35 h 89"/>
              <a:gd name="T18" fmla="*/ 14 w 181"/>
              <a:gd name="T19" fmla="*/ 50 h 89"/>
              <a:gd name="T20" fmla="*/ 24 w 181"/>
              <a:gd name="T21" fmla="*/ 46 h 89"/>
              <a:gd name="T22" fmla="*/ 62 w 181"/>
              <a:gd name="T23" fmla="*/ 64 h 89"/>
              <a:gd name="T24" fmla="*/ 108 w 181"/>
              <a:gd name="T25" fmla="*/ 89 h 89"/>
              <a:gd name="T26" fmla="*/ 157 w 181"/>
              <a:gd name="T27" fmla="*/ 57 h 89"/>
              <a:gd name="T28" fmla="*/ 158 w 181"/>
              <a:gd name="T29" fmla="*/ 57 h 89"/>
              <a:gd name="T30" fmla="*/ 181 w 181"/>
              <a:gd name="T31" fmla="*/ 34 h 89"/>
              <a:gd name="T32" fmla="*/ 158 w 181"/>
              <a:gd name="T33" fmla="*/ 1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89">
                <a:moveTo>
                  <a:pt x="158" y="11"/>
                </a:moveTo>
                <a:cubicBezTo>
                  <a:pt x="152" y="11"/>
                  <a:pt x="146" y="14"/>
                  <a:pt x="141" y="19"/>
                </a:cubicBezTo>
                <a:cubicBezTo>
                  <a:pt x="141" y="19"/>
                  <a:pt x="142" y="19"/>
                  <a:pt x="142" y="19"/>
                </a:cubicBezTo>
                <a:cubicBezTo>
                  <a:pt x="142" y="8"/>
                  <a:pt x="131" y="0"/>
                  <a:pt x="117" y="0"/>
                </a:cubicBezTo>
                <a:cubicBezTo>
                  <a:pt x="107" y="0"/>
                  <a:pt x="99" y="5"/>
                  <a:pt x="95" y="11"/>
                </a:cubicBezTo>
                <a:cubicBezTo>
                  <a:pt x="87" y="7"/>
                  <a:pt x="77" y="4"/>
                  <a:pt x="66" y="4"/>
                </a:cubicBezTo>
                <a:cubicBezTo>
                  <a:pt x="47" y="4"/>
                  <a:pt x="30" y="12"/>
                  <a:pt x="24" y="24"/>
                </a:cubicBezTo>
                <a:cubicBezTo>
                  <a:pt x="21" y="21"/>
                  <a:pt x="18" y="20"/>
                  <a:pt x="14" y="20"/>
                </a:cubicBezTo>
                <a:cubicBezTo>
                  <a:pt x="6" y="20"/>
                  <a:pt x="0" y="27"/>
                  <a:pt x="0" y="35"/>
                </a:cubicBezTo>
                <a:cubicBezTo>
                  <a:pt x="0" y="43"/>
                  <a:pt x="6" y="50"/>
                  <a:pt x="14" y="50"/>
                </a:cubicBezTo>
                <a:cubicBezTo>
                  <a:pt x="18" y="50"/>
                  <a:pt x="22" y="48"/>
                  <a:pt x="24" y="46"/>
                </a:cubicBezTo>
                <a:cubicBezTo>
                  <a:pt x="31" y="56"/>
                  <a:pt x="45" y="63"/>
                  <a:pt x="62" y="64"/>
                </a:cubicBezTo>
                <a:cubicBezTo>
                  <a:pt x="69" y="79"/>
                  <a:pt x="87" y="89"/>
                  <a:pt x="108" y="89"/>
                </a:cubicBezTo>
                <a:cubicBezTo>
                  <a:pt x="133" y="89"/>
                  <a:pt x="153" y="75"/>
                  <a:pt x="157" y="57"/>
                </a:cubicBezTo>
                <a:cubicBezTo>
                  <a:pt x="158" y="57"/>
                  <a:pt x="158" y="57"/>
                  <a:pt x="158" y="57"/>
                </a:cubicBezTo>
                <a:cubicBezTo>
                  <a:pt x="171" y="57"/>
                  <a:pt x="181" y="47"/>
                  <a:pt x="181" y="34"/>
                </a:cubicBezTo>
                <a:cubicBezTo>
                  <a:pt x="181" y="22"/>
                  <a:pt x="171" y="11"/>
                  <a:pt x="158" y="11"/>
                </a:cubicBezTo>
                <a:close/>
              </a:path>
            </a:pathLst>
          </a:custGeom>
          <a:solidFill>
            <a:srgbClr val="A4DCCB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05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A9A565C-D48C-4C20-8D3C-B235233B29D6}"/>
              </a:ext>
            </a:extLst>
          </p:cNvPr>
          <p:cNvSpPr>
            <a:spLocks/>
          </p:cNvSpPr>
          <p:nvPr/>
        </p:nvSpPr>
        <p:spPr bwMode="auto">
          <a:xfrm>
            <a:off x="7158024" y="831738"/>
            <a:ext cx="1616285" cy="598535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A4DCC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05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7" name="CẤM BUÔN BÁN, CẤM REUP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42" y="2330584"/>
            <a:ext cx="1180616" cy="20988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3168" y="2145315"/>
            <a:ext cx="631685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TRƯỜNG TIỂU HỌC ÁI MỘ A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619" y="3664266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BÀI:Ai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 2, 3, 4,…?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2.22222E-6 L -4.375E-6 0.00046 C 0.00105 -0.00371 0.00196 -0.00741 0.00313 -0.01088 C 0.00378 -0.01297 0.00482 -0.01459 0.00547 -0.01667 C 0.00573 -0.01783 0.00573 -0.01945 0.00612 -0.0206 C 0.00665 -0.02246 0.00717 -0.02408 0.00769 -0.02616 C 0.00834 -0.02894 0.0086 -0.03195 0.00925 -0.03472 C 0.00977 -0.03634 0.01029 -0.0382 0.01081 -0.04005 C 0.01107 -0.04121 0.01133 -0.04259 0.01159 -0.04422 C 0.01368 -0.06158 0.01342 -0.05949 0.01472 -0.07315 C 0.01407 -0.09213 0.0142 -0.11111 0.01316 -0.12963 C 0.0129 -0.13264 0.01133 -0.13426 0.01081 -0.13658 C 0.01016 -0.13889 0.01042 -0.14144 0.01003 -0.14352 C 0.00925 -0.14653 0.00782 -0.14908 0.00704 -0.15185 C 0.00651 -0.15324 0.00651 -0.15486 0.00612 -0.15602 C 0.00547 -0.15834 0.00469 -0.16065 0.00391 -0.16297 C 0.00248 -0.16713 0.0017 -0.16852 -4.375E-6 -0.17246 C -0.00156 -0.18102 -0.00182 -0.18403 -0.00364 -0.19074 C -0.00416 -0.19236 -0.00481 -0.19329 -0.0052 -0.19468 C -0.00585 -0.19884 -0.00612 -0.20301 -0.00677 -0.20718 C -0.00716 -0.20834 -0.00807 -0.20972 -0.00833 -0.21134 C -0.00937 -0.21621 -0.00872 -0.22014 -0.00976 -0.22523 C -0.01315 -0.23843 -0.00976 -0.21713 -0.01289 -0.23611 C -0.01328 -0.23843 -0.01354 -0.24074 -0.01367 -0.24306 C -0.01406 -0.24491 -0.01445 -0.24676 -0.01445 -0.24861 C -0.01484 -0.25185 -0.01497 -0.25602 -0.01523 -0.25996 C -0.01549 -0.26297 -0.01588 -0.26621 -0.01588 -0.26922 C -0.01549 -0.28611 -0.01523 -0.30324 -0.01445 -0.32037 C -0.01419 -0.32801 -0.01328 -0.32801 -0.01132 -0.33542 C -0.01015 -0.34051 -0.0108 -0.34144 -0.00976 -0.34792 C -0.00937 -0.35255 -0.00794 -0.35857 -0.00677 -0.3632 C -0.00677 -0.36412 -0.0052 -0.38148 -0.00455 -0.38634 C -0.00429 -0.38797 -0.00403 -0.38935 -0.00364 -0.39051 C -0.00065 -0.42778 -0.0013 -0.41343 -0.00299 -0.47639 C -0.00325 -0.48102 -0.00416 -0.48542 -0.00455 -0.49005 C -0.00559 -0.50278 -0.00559 -0.5206 -0.00755 -0.53148 L -0.00911 -0.53982 L -0.01132 -0.53426 " pathEditMode="relative" rAng="0" ptsTypes="AAAAAAAAAAAAAAAAAAAAAAAAAAAAAAAAAAAAAA">
                                          <p:cBhvr>
                                            <p:cTn id="39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-26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2.22222E-6 L -4.375E-6 0.00046 C 0.00105 -0.00371 0.00196 -0.00741 0.00313 -0.01088 C 0.00378 -0.01297 0.00482 -0.01459 0.00547 -0.01667 C 0.00573 -0.01783 0.00573 -0.01945 0.00612 -0.0206 C 0.00665 -0.02246 0.00717 -0.02408 0.00769 -0.02616 C 0.00834 -0.02894 0.0086 -0.03195 0.00925 -0.03472 C 0.00977 -0.03634 0.01029 -0.0382 0.01081 -0.04005 C 0.01107 -0.04121 0.01133 -0.04259 0.01159 -0.04422 C 0.01368 -0.06158 0.01342 -0.05949 0.01472 -0.07315 C 0.01407 -0.09213 0.0142 -0.11111 0.01316 -0.12963 C 0.0129 -0.13264 0.01133 -0.13426 0.01081 -0.13658 C 0.01016 -0.13889 0.01042 -0.14144 0.01003 -0.14352 C 0.00925 -0.14653 0.00782 -0.14908 0.00704 -0.15185 C 0.00651 -0.15324 0.00651 -0.15486 0.00612 -0.15602 C 0.00547 -0.15834 0.00469 -0.16065 0.00391 -0.16297 C 0.00248 -0.16713 0.0017 -0.16852 -4.375E-6 -0.17246 C -0.00156 -0.18102 -0.00182 -0.18403 -0.00364 -0.19074 C -0.00416 -0.19236 -0.00481 -0.19329 -0.0052 -0.19468 C -0.00585 -0.19884 -0.00612 -0.20301 -0.00677 -0.20718 C -0.00716 -0.20834 -0.00807 -0.20972 -0.00833 -0.21134 C -0.00937 -0.21621 -0.00872 -0.22014 -0.00976 -0.22523 C -0.01315 -0.23843 -0.00976 -0.21713 -0.01289 -0.23611 C -0.01328 -0.23843 -0.01354 -0.24074 -0.01367 -0.24306 C -0.01406 -0.24491 -0.01445 -0.24676 -0.01445 -0.24861 C -0.01484 -0.25185 -0.01497 -0.25602 -0.01523 -0.25996 C -0.01549 -0.26297 -0.01588 -0.26621 -0.01588 -0.26922 C -0.01549 -0.28611 -0.01523 -0.30324 -0.01445 -0.32037 C -0.01419 -0.32801 -0.01328 -0.32801 -0.01132 -0.33542 C -0.01015 -0.34051 -0.0108 -0.34144 -0.00976 -0.34792 C -0.00937 -0.35255 -0.00794 -0.35857 -0.00677 -0.3632 C -0.00677 -0.36412 -0.0052 -0.38148 -0.00455 -0.38634 C -0.00429 -0.38797 -0.00403 -0.38935 -0.00364 -0.39051 C -0.00065 -0.42778 -0.0013 -0.41343 -0.00299 -0.47639 C -0.00325 -0.48102 -0.00416 -0.48542 -0.00455 -0.49005 C -0.00559 -0.50278 -0.00559 -0.5206 -0.00755 -0.53148 L -0.00911 -0.53982 L -0.01132 -0.53426 " pathEditMode="relative" rAng="0" ptsTypes="AAAAAAAAAAAAAAAAAAAAAAAAAAAAAAAAAAAAAA">
                                          <p:cBhvr>
                                            <p:cTn id="39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-26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2819400" y="2438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304800" y="1"/>
            <a:ext cx="88392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nhớ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tốt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   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Sơn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vừa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0070C0"/>
                </a:solidFill>
                <a:latin typeface="Times New Roman" pitchFamily="18" charset="0"/>
              </a:rPr>
              <a:t>nghếch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mắt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nhìn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lên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tấm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bản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đồ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vừa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nghe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chị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Hương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kể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chuyện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Cô-lôm-bô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tìm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ra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0070C0"/>
                </a:solidFill>
                <a:latin typeface="Times New Roman" pitchFamily="18" charset="0"/>
              </a:rPr>
              <a:t>châu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Mĩ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Chị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Hương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say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sưa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kể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rồi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0070C0"/>
                </a:solidFill>
                <a:latin typeface="Times New Roman" pitchFamily="18" charset="0"/>
              </a:rPr>
              <a:t>kết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thúc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Chuyện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này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đã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xảy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ra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500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năm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trước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Nghe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vậy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Sơn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bỗng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0070C0"/>
                </a:solidFill>
                <a:latin typeface="Times New Roman" pitchFamily="18" charset="0"/>
              </a:rPr>
              <a:t>nghệt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mặt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ra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rồi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trầm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trồ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- Sao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mà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chị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0070C0"/>
                </a:solidFill>
                <a:latin typeface="Times New Roman" pitchFamily="18" charset="0"/>
              </a:rPr>
              <a:t>trí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nhớ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tốt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thế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091148"/>
            <a:ext cx="579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6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6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6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6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Sa Pa”</a:t>
            </a:r>
          </a:p>
        </p:txBody>
      </p:sp>
    </p:spTree>
    <p:extLst>
      <p:ext uri="{BB962C8B-B14F-4D97-AF65-F5344CB8AC3E}">
        <p14:creationId xmlns:p14="http://schemas.microsoft.com/office/powerpoint/2010/main" val="2014355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667000" y="1714488"/>
            <a:ext cx="59055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8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1, 2, 3, 4,…?  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gọi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1, 2, 3, 4,…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A-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rập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vì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rằng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chúng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do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A-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rập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nghĩ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ra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thì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phải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vậy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750,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thiên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văn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Ấn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thăm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Bát-đa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Ông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mang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theo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bảng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thiên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văn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do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Ấn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ra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dâng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tặng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quốc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vương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đang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trị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vì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Ấn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1, 2, 3, 4,…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bảng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đó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A-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rập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chóng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tiếp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truyền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bá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rộng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rãi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                     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</a:rPr>
              <a:t>Theo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</a:rPr>
              <a:t>báo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THIẾU NIÊN TIỀN PHONG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8285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1, 2, 3, 4,…? 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gọi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1, 2, 3, 4,…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</a:rPr>
              <a:t>A-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</a:rPr>
              <a:t>rập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vì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rằng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chúng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do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A-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rập</a:t>
            </a:r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nghĩ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ra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thì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phải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vậy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750,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thiên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văn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</a:rPr>
              <a:t>Ấn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</a:rPr>
              <a:t>Độ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thăm</a:t>
            </a:r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</a:rPr>
              <a:t>Bát-đa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Ông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mang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theo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bảng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</a:rPr>
              <a:t>thiên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</a:rPr>
              <a:t>văn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do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Ấn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ra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dâng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tặng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quốc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vương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đang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trị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vì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Ấn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1, 2, 3, 4,…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bảng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đó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A-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rập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chóng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tiếp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thu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</a:rPr>
              <a:t>truyền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</a:rPr>
              <a:t>bá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rộng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</a:rPr>
              <a:t>rãi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b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           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</a:rPr>
              <a:t>Theo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</a:rPr>
              <a:t>báo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THIẾU NIÊN TIỀN PHONG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8285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3huh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8" y="2316540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9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9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9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9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9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altLang="en-US" sz="8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609600"/>
            <a:ext cx="807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2, 3, 4,…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rập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Bát-đa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2, 3, 4,…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Picture 4" descr="Untitled-2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4712"/>
          <a:stretch/>
        </p:blipFill>
        <p:spPr>
          <a:xfrm>
            <a:off x="1371600" y="733662"/>
            <a:ext cx="6400800" cy="51435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667000" y="1714488"/>
            <a:ext cx="59055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8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2819400" y="2438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304800" y="1"/>
            <a:ext cx="88392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nhớ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</a:rPr>
              <a:t>tốt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   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Sơn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vừa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        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mắt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nhìn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lên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tấm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bản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đồ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vừa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nghe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chị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Hương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kể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chuyện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Cô-lôm-bô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tìm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ra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       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Mĩ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Chị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Hương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say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sưa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kể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rồi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       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thúc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Chuyện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này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đã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xảy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ra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500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năm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trước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Nghe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vậy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Sơn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bỗng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         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mặt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ra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rồi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     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trồ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- Sao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mà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chị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     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  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</a:rPr>
              <a:t>nhớ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tốt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Times New Roman" pitchFamily="18" charset="0"/>
              </a:rPr>
              <a:t>thế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990600"/>
            <a:ext cx="990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209800"/>
            <a:ext cx="990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819400"/>
            <a:ext cx="990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4648200"/>
            <a:ext cx="990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0" y="4648200"/>
            <a:ext cx="990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6172200"/>
            <a:ext cx="990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524</Words>
  <Application>Microsoft Office PowerPoint</Application>
  <PresentationFormat>On-screen Show (4:3)</PresentationFormat>
  <Paragraphs>33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宋体</vt:lpstr>
      <vt:lpstr>Arial</vt:lpstr>
      <vt:lpstr>Calibri</vt:lpstr>
      <vt:lpstr>Comic Sans MS</vt:lpstr>
      <vt:lpstr>Times New Roman</vt:lpstr>
      <vt:lpstr>Crayons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MTC</cp:lastModifiedBy>
  <cp:revision>24</cp:revision>
  <dcterms:created xsi:type="dcterms:W3CDTF">2006-08-16T00:00:00Z</dcterms:created>
  <dcterms:modified xsi:type="dcterms:W3CDTF">2023-03-31T02:43:26Z</dcterms:modified>
</cp:coreProperties>
</file>