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9"/>
  </p:notesMasterIdLst>
  <p:sldIdLst>
    <p:sldId id="356" r:id="rId3"/>
    <p:sldId id="259" r:id="rId4"/>
    <p:sldId id="352" r:id="rId5"/>
    <p:sldId id="336" r:id="rId6"/>
    <p:sldId id="333" r:id="rId7"/>
    <p:sldId id="337" r:id="rId8"/>
    <p:sldId id="341" r:id="rId9"/>
    <p:sldId id="338" r:id="rId10"/>
    <p:sldId id="342" r:id="rId11"/>
    <p:sldId id="257" r:id="rId12"/>
    <p:sldId id="347" r:id="rId13"/>
    <p:sldId id="346" r:id="rId14"/>
    <p:sldId id="314" r:id="rId15"/>
    <p:sldId id="348" r:id="rId16"/>
    <p:sldId id="313" r:id="rId17"/>
    <p:sldId id="355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3772" autoAdjust="0"/>
  </p:normalViewPr>
  <p:slideViewPr>
    <p:cSldViewPr>
      <p:cViewPr varScale="1">
        <p:scale>
          <a:sx n="91" d="100"/>
          <a:sy n="91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27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6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56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9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3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B6A78E-A6A1-4FC7-80C7-614CA0CBECE6}" type="datetimeFigureOut">
              <a:rPr lang="en-US" smtClean="0"/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29ED7F7-A522-4CE5-B136-F2C656BE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3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55D1F2-45A6-4750-97F3-5B74335B8204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A0F919-8ADC-41C2-9E1C-501000B97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2054F8-3B8E-4CD8-83B6-8F11DCBD3118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9C78B8-7934-4313-98FD-B80AC6EF3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80B97-39DB-40F8-ABDF-3CD403CC038B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6B0CD8-E90B-48C6-8DF7-13B1E70F0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36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22952F-9A0D-4371-90BD-1BD70903C54B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E7E8F0-4199-4677-9DD8-243E1B9C1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51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F81CE5-9661-4248-8657-078ADCBC8813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77665A-8A31-42D6-B13A-36C887FF4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4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027091-3E2C-4401-9B99-06CABC23920D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E4E3A-730C-4223-9525-EFE362BF8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952AE5-9028-485C-9C32-23C62B3B574D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CE010-3A85-4C21-B333-C2F513D05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44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1D1F9D-A836-4D81-9DAA-1E50243C0FE5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5C9341-C07D-4BD0-B94E-04790639E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2389E7-B45C-460B-AE7B-FDF731D5A53D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E17827-D5F8-4155-9CE8-21A270BDD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04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00B48-C1AD-4DCB-AF95-A954750465F4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05ECA0-2D33-42ED-A7C6-DB5167A0C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69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5BE5F5-0BCD-4872-B57C-57A6E7312DE4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203BE-5765-4DA7-B387-723005E99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75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8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1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"/>
            <a:ext cx="9144000" cy="51407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1006"/>
            <a:ext cx="964637" cy="5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341754-CB52-4A0E-8570-ACF037847D8B}" type="datetimeFigureOut">
              <a:rPr lang="en-US"/>
              <a:pPr>
                <a:defRPr/>
              </a:pPr>
              <a:t>31/03/2023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C6FA65-3268-45B3-98B3-E645BB3C6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7700"/>
            <a:ext cx="68580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34641"/>
            <a:ext cx="4989910" cy="327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3119" y="2152650"/>
            <a:ext cx="5264944" cy="6637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13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LTVC LỚP 4</a:t>
            </a:r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4419601" y="491729"/>
            <a:ext cx="1318022" cy="929878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1566" y="-324446"/>
              <a:ext cx="2339471" cy="1538987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930"/>
              <a:ext cx="216705" cy="215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椭圆 5"/>
            <p:cNvSpPr/>
            <p:nvPr/>
          </p:nvSpPr>
          <p:spPr>
            <a:xfrm>
              <a:off x="6231132" y="1106580"/>
              <a:ext cx="216705" cy="21592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16" y="701279"/>
            <a:ext cx="607219" cy="5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1619250"/>
            <a:ext cx="631031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98007"/>
            <a:ext cx="1652588" cy="142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576"/>
          <p:cNvSpPr>
            <a:spLocks/>
          </p:cNvSpPr>
          <p:nvPr/>
        </p:nvSpPr>
        <p:spPr bwMode="auto">
          <a:xfrm rot="10800000">
            <a:off x="7387829" y="1131094"/>
            <a:ext cx="629840" cy="383381"/>
          </a:xfrm>
          <a:custGeom>
            <a:avLst/>
            <a:gdLst>
              <a:gd name="T0" fmla="*/ 732303 w 181"/>
              <a:gd name="T1" fmla="*/ 63251 h 89"/>
              <a:gd name="T2" fmla="*/ 653511 w 181"/>
              <a:gd name="T3" fmla="*/ 109252 h 89"/>
              <a:gd name="T4" fmla="*/ 658146 w 181"/>
              <a:gd name="T5" fmla="*/ 109252 h 89"/>
              <a:gd name="T6" fmla="*/ 542275 w 181"/>
              <a:gd name="T7" fmla="*/ 0 h 89"/>
              <a:gd name="T8" fmla="*/ 440309 w 181"/>
              <a:gd name="T9" fmla="*/ 63251 h 89"/>
              <a:gd name="T10" fmla="*/ 305899 w 181"/>
              <a:gd name="T11" fmla="*/ 23000 h 89"/>
              <a:gd name="T12" fmla="*/ 111236 w 181"/>
              <a:gd name="T13" fmla="*/ 138002 h 89"/>
              <a:gd name="T14" fmla="*/ 64888 w 181"/>
              <a:gd name="T15" fmla="*/ 115002 h 89"/>
              <a:gd name="T16" fmla="*/ 0 w 181"/>
              <a:gd name="T17" fmla="*/ 201254 h 89"/>
              <a:gd name="T18" fmla="*/ 64888 w 181"/>
              <a:gd name="T19" fmla="*/ 287505 h 89"/>
              <a:gd name="T20" fmla="*/ 111236 w 181"/>
              <a:gd name="T21" fmla="*/ 264505 h 89"/>
              <a:gd name="T22" fmla="*/ 287359 w 181"/>
              <a:gd name="T23" fmla="*/ 368006 h 89"/>
              <a:gd name="T24" fmla="*/ 500562 w 181"/>
              <a:gd name="T25" fmla="*/ 511759 h 89"/>
              <a:gd name="T26" fmla="*/ 727668 w 181"/>
              <a:gd name="T27" fmla="*/ 327756 h 89"/>
              <a:gd name="T28" fmla="*/ 732303 w 181"/>
              <a:gd name="T29" fmla="*/ 327756 h 89"/>
              <a:gd name="T30" fmla="*/ 838904 w 181"/>
              <a:gd name="T31" fmla="*/ 195503 h 89"/>
              <a:gd name="T32" fmla="*/ 732303 w 181"/>
              <a:gd name="T33" fmla="*/ 63251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1435" tIns="25718" rIns="51435" bIns="25718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6511529" y="623888"/>
            <a:ext cx="1212056" cy="448866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7" name="CẤM BUÔN BÁN, CẤM REU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747838"/>
            <a:ext cx="885825" cy="15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9464" y="1608986"/>
            <a:ext cx="5544467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38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ÁI MỘ 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547" y="2894061"/>
            <a:ext cx="9136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BÀI:GIỮ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 LỊCH SỰ KHI BÀY TỎ YÊU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CẦU,ĐỀ NGHỊ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195155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108702" y="1267063"/>
            <a:ext cx="707161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muốn mượn bạn cái bút, 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 những cách nói nào ?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ea typeface="方正稚艺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0432" y="2214956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Cho mượn cái bút !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2792" y="2897429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Lan ơi, cho tớ mượn cái bút !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73048" y="3617509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Lan ơi, cậu có thể cho tớ mượn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cái bút được không ?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395536" y="361750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66918" y="2904374"/>
            <a:ext cx="533400" cy="569119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48875" r="50213"/>
          <a:stretch/>
        </p:blipFill>
        <p:spPr>
          <a:xfrm>
            <a:off x="6084168" y="1059582"/>
            <a:ext cx="2934268" cy="1899183"/>
          </a:xfrm>
          <a:prstGeom prst="rect">
            <a:avLst/>
          </a:prstGeom>
        </p:spPr>
      </p:pic>
      <p:sp>
        <p:nvSpPr>
          <p:cNvPr id="11" name="Text Box 27" descr="2"/>
          <p:cNvSpPr txBox="1">
            <a:spLocks noChangeArrowheads="1"/>
          </p:cNvSpPr>
          <p:nvPr/>
        </p:nvSpPr>
        <p:spPr bwMode="gray">
          <a:xfrm>
            <a:off x="473048" y="519137"/>
            <a:ext cx="4603008" cy="8925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-29609" y="1203598"/>
            <a:ext cx="908784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muốn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alt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có thể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những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nói nào ?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44760" y="2723226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7022" y="3245747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78160" y="3269989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639" y="2139702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5151" y="3768968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ạ!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8160" y="3846052"/>
            <a:ext cx="533400" cy="524008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pic>
        <p:nvPicPr>
          <p:cNvPr id="3074" name="Picture 2" descr="C:\Users\tt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92" y="1271797"/>
            <a:ext cx="2160240" cy="24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 animBg="1"/>
      <p:bldP spid="27" grpId="1" animBg="1"/>
      <p:bldP spid="10" grpId="0"/>
      <p:bldP spid="12" grpId="0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96" y="113159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  Bài </a:t>
            </a:r>
            <a:r>
              <a:rPr lang="en-US" altLang="zh-CN" sz="2000" b="1" i="1" dirty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3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sánh từng cặp câu khiến dưới đây về tính lịch sự. Hãy cho biết vì sao những câu ấy giữ hoặc không giữ được phép lịch sự.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7608" y="1923678"/>
            <a:ext cx="350435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	- Lan ơi, cho tớ về với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	- Cho đi nhờ một cái !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61394" y="2931790"/>
            <a:ext cx="44106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Chiều nay, chị đón em nhé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- Chiều nay, chị phải đón em đấy !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39952" y="1923678"/>
            <a:ext cx="5630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Đừng có mà nói như thế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 - Theo tớ, cậu không nên nói như thế 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51581" y="2931790"/>
            <a:ext cx="485192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- Mở hộ cháu cái cửa !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    - Bác mở giúp cháu cái cửa này với !</a:t>
            </a:r>
          </a:p>
        </p:txBody>
      </p:sp>
    </p:spTree>
    <p:extLst>
      <p:ext uri="{BB962C8B-B14F-4D97-AF65-F5344CB8AC3E}">
        <p14:creationId xmlns:p14="http://schemas.microsoft.com/office/powerpoint/2010/main" val="3320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80276"/>
              </p:ext>
            </p:extLst>
          </p:nvPr>
        </p:nvGraphicFramePr>
        <p:xfrm>
          <a:off x="1115616" y="2063090"/>
          <a:ext cx="648072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83145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 </a:t>
            </a:r>
            <a:r>
              <a:rPr lang="en-US" altLang="zh-CN" sz="2000" b="1" i="1" smtClean="0">
                <a:solidFill>
                  <a:srgbClr val="0070C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 3</a:t>
            </a:r>
            <a:r>
              <a:rPr lang="en-US" altLang="zh-CN" sz="2000" smtClean="0">
                <a:solidFill>
                  <a:srgbClr val="0070C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: </a:t>
            </a:r>
            <a:r>
              <a:rPr lang="vi-VN" altLang="en-US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 từng cặp câu khiến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tính lịch sự. Hãy cho biết vì sao những câu ấy giữ hoặc không giữ được phép lịch sự.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0" y="2063090"/>
            <a:ext cx="1052165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0" y="2063091"/>
            <a:ext cx="15328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44990"/>
              </p:ext>
            </p:extLst>
          </p:nvPr>
        </p:nvGraphicFramePr>
        <p:xfrm>
          <a:off x="179512" y="1877918"/>
          <a:ext cx="892899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Lan ơi, cho tớ về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Cho đi nhờ một cái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Chiều nay, chị đón em nhé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Chiều nay, chị phải đón em đấy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Theo tớ, cậu không nên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Đừng có mà nói như thế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Bác mở giúp cháu cái cửa này với !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- Mở hộ cháu cái cửa !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625" y="1059582"/>
            <a:ext cx="8928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sz="2000" b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    </a:t>
            </a:r>
            <a:r>
              <a:rPr lang="en-US" altLang="zh-CN" sz="2000" b="1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Bài 3</a:t>
            </a:r>
            <a:r>
              <a:rPr lang="en-US" altLang="zh-CN" sz="2000" i="1" smtClean="0">
                <a:solidFill>
                  <a:srgbClr val="002060"/>
                </a:solidFill>
                <a:latin typeface="Times New Roman" pitchFamily="18" charset="0"/>
                <a:ea typeface="方正稚艺简体" panose="03000509000000000000" pitchFamily="65" charset="-122"/>
                <a:cs typeface="Times New Roman" pitchFamily="18" charset="0"/>
              </a:rPr>
              <a:t>: </a:t>
            </a:r>
            <a:r>
              <a:rPr lang="vi-VN" altLang="en-US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 từng cặp câu khiến dưới đây về tính lịch sự. Hãy cho biết vì sao những câu ấy giữ hoặc không giữ được phép lịch sự.</a:t>
            </a:r>
          </a:p>
        </p:txBody>
      </p:sp>
    </p:spTree>
    <p:extLst>
      <p:ext uri="{BB962C8B-B14F-4D97-AF65-F5344CB8AC3E}">
        <p14:creationId xmlns:p14="http://schemas.microsoft.com/office/powerpoint/2010/main" val="1893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91630"/>
            <a:ext cx="2267744" cy="1669907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645196"/>
            <a:ext cx="1331640" cy="931610"/>
          </a:xfrm>
          <a:prstGeom prst="rect">
            <a:avLst/>
          </a:prstGeom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4156" y="1491631"/>
            <a:ext cx="731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alt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câu khiến phù hợp với các tình huống sau: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07504" y="1983247"/>
            <a:ext cx="7222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Em muốn xin tiền bố mẹ để mua một quyển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ghi chép.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107504" y="2859782"/>
            <a:ext cx="640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Em đi học về nhà, nhưng nhà em chưa có ai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về, em muốn ngồi nhờ bên nhà hàng xóm 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chờ bố mẹ về.</a:t>
            </a:r>
          </a:p>
        </p:txBody>
      </p:sp>
      <p:pic>
        <p:nvPicPr>
          <p:cNvPr id="1026" name="Picture 2" descr="C:\Users\tt\Desktop\LTVC 4- giữ phép LS tỉnh\ảnh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36" y="3291830"/>
            <a:ext cx="168558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" y="333376"/>
            <a:ext cx="9070975" cy="770335"/>
            <a:chOff x="-2" y="217"/>
            <a:chExt cx="5714" cy="647"/>
          </a:xfrm>
        </p:grpSpPr>
        <p:sp>
          <p:nvSpPr>
            <p:cNvPr id="2061" name="AutoShape 11" descr="globeterrestres3"/>
            <p:cNvSpPr>
              <a:spLocks noChangeArrowheads="1"/>
            </p:cNvSpPr>
            <p:nvPr/>
          </p:nvSpPr>
          <p:spPr bwMode="auto">
            <a:xfrm rot="10800000">
              <a:off x="5183" y="252"/>
              <a:ext cx="127" cy="374"/>
            </a:xfrm>
            <a:prstGeom prst="upDownArrow">
              <a:avLst>
                <a:gd name="adj1" fmla="val 40000"/>
                <a:gd name="adj2" fmla="val 58843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2813"/>
              <a:endParaRPr lang="en-US" altLang="en-US"/>
            </a:p>
          </p:txBody>
        </p:sp>
        <p:sp>
          <p:nvSpPr>
            <p:cNvPr id="2063" name="Oval 7"/>
            <p:cNvSpPr>
              <a:spLocks noChangeArrowheads="1"/>
            </p:cNvSpPr>
            <p:nvPr/>
          </p:nvSpPr>
          <p:spPr bwMode="auto">
            <a:xfrm rot="10800000">
              <a:off x="5035" y="523"/>
              <a:ext cx="423" cy="34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 altLang="en-US"/>
            </a:p>
          </p:txBody>
        </p:sp>
        <p:sp>
          <p:nvSpPr>
            <p:cNvPr id="2064" name="Oval 8" descr="globeterrestres11"/>
            <p:cNvSpPr>
              <a:spLocks noChangeArrowheads="1"/>
            </p:cNvSpPr>
            <p:nvPr/>
          </p:nvSpPr>
          <p:spPr bwMode="auto">
            <a:xfrm rot="10800000">
              <a:off x="5290" y="370"/>
              <a:ext cx="422" cy="341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 altLang="en-US"/>
            </a:p>
          </p:txBody>
        </p:sp>
        <p:sp>
          <p:nvSpPr>
            <p:cNvPr id="2065" name="Oval 9"/>
            <p:cNvSpPr>
              <a:spLocks noChangeArrowheads="1"/>
            </p:cNvSpPr>
            <p:nvPr/>
          </p:nvSpPr>
          <p:spPr bwMode="auto">
            <a:xfrm rot="10800000">
              <a:off x="5035" y="217"/>
              <a:ext cx="423" cy="341"/>
            </a:xfrm>
            <a:prstGeom prst="ellipse">
              <a:avLst/>
            </a:prstGeom>
            <a:solidFill>
              <a:srgbClr val="00D2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 altLang="en-US"/>
            </a:p>
          </p:txBody>
        </p:sp>
        <p:sp>
          <p:nvSpPr>
            <p:cNvPr id="2066" name="AutoShape 10" descr="globeterrestres3"/>
            <p:cNvSpPr>
              <a:spLocks noChangeArrowheads="1"/>
            </p:cNvSpPr>
            <p:nvPr/>
          </p:nvSpPr>
          <p:spPr bwMode="auto">
            <a:xfrm rot="10800000" flipH="1">
              <a:off x="-2" y="496"/>
              <a:ext cx="5570" cy="98"/>
            </a:xfrm>
            <a:prstGeom prst="rightArrow">
              <a:avLst>
                <a:gd name="adj1" fmla="val 58528"/>
                <a:gd name="adj2" fmla="val 115515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defTabSz="912813"/>
              <a:endParaRPr lang="en-US" altLang="en-US"/>
            </a:p>
          </p:txBody>
        </p:sp>
        <p:sp>
          <p:nvSpPr>
            <p:cNvPr id="2067" name="AutoShape 11" descr="globeterrestres3"/>
            <p:cNvSpPr>
              <a:spLocks noChangeArrowheads="1"/>
            </p:cNvSpPr>
            <p:nvPr/>
          </p:nvSpPr>
          <p:spPr bwMode="auto">
            <a:xfrm rot="10800000">
              <a:off x="5183" y="353"/>
              <a:ext cx="127" cy="375"/>
            </a:xfrm>
            <a:prstGeom prst="upDownArrow">
              <a:avLst>
                <a:gd name="adj1" fmla="val 40000"/>
                <a:gd name="adj2" fmla="val 5900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2813"/>
              <a:endParaRPr lang="en-US" altLang="en-US"/>
            </a:p>
          </p:txBody>
        </p:sp>
      </p:grpSp>
      <p:pic>
        <p:nvPicPr>
          <p:cNvPr id="2052" name="Picture 12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3" y="3661172"/>
            <a:ext cx="1779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3"/>
          <p:cNvSpPr>
            <a:spLocks noChangeArrowheads="1"/>
          </p:cNvSpPr>
          <p:nvPr/>
        </p:nvSpPr>
        <p:spPr bwMode="auto">
          <a:xfrm>
            <a:off x="990600" y="228600"/>
            <a:ext cx="7342188" cy="2805113"/>
          </a:xfrm>
          <a:prstGeom prst="cloudCallout">
            <a:avLst>
              <a:gd name="adj1" fmla="val -49958"/>
              <a:gd name="adj2" fmla="val 95944"/>
            </a:avLst>
          </a:prstGeom>
          <a:solidFill>
            <a:schemeClr val="bg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/>
          <a:lstStyle/>
          <a:p>
            <a:endParaRPr lang="en-US" altLang="en-US"/>
          </a:p>
        </p:txBody>
      </p:sp>
      <p:sp>
        <p:nvSpPr>
          <p:cNvPr id="2054" name="Rectangle 14"/>
          <p:cNvSpPr>
            <a:spLocks noChangeArrowheads="1"/>
          </p:cNvSpPr>
          <p:nvPr/>
        </p:nvSpPr>
        <p:spPr bwMode="auto">
          <a:xfrm>
            <a:off x="837916" y="1428074"/>
            <a:ext cx="8233059" cy="13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9" rIns="91436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CHÀO CÁC EM</a:t>
            </a:r>
            <a:endParaRPr lang="en-US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5" name="Picture 15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827860"/>
            <a:ext cx="1703388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33713"/>
            <a:ext cx="2514600" cy="21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033713"/>
            <a:ext cx="2514600" cy="21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783431"/>
            <a:ext cx="1335088" cy="8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987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4" y="667941"/>
            <a:ext cx="1266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60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-540567" y="1066402"/>
            <a:ext cx="9217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399" y="1635647"/>
            <a:ext cx="909637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just"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ớm,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Hùng, mới “nhập cư” vào xóm tôi, dắt chiếc xe đạp gần hết hơi ra tiệm sửa xe của bác Hai.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hất hàm b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o bác Hai: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Bơm cho cái bánh trước. Nhanh lên nhé, trễ giờ học rồi.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Bác Hai nhìn 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Hùng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rồi nói: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Tiệm của bác hổng có bơm thuê.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Vậy cho mượn cái bơm, tôi bơm lấy vậy.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Vừa lúc ấy, </a:t>
            </a:r>
            <a:r>
              <a:rPr lang="en-US" altLang="en-US" sz="2000" kern="9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altLang="en-US" sz="2000" kern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Hoa nhà ở cuối ngõ cũng dắt xe đạp chạy vào ríu rít chào hỏi: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Cháu chào bác Hai ạ ! Bác ơi, cho cháu mượn cái bơm nhé. Chiều nay cháu đi học về, bác coi giùm cháu nghe, hổng biết sao nó cứ xì hơi hoài.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Được rồi. Nào để bác bơm cho. Cháu là con gái, biết bơm không mà bơm !	</a:t>
            </a:r>
            <a:endParaRPr lang="en-US" altLang="en-US" sz="2000" kern="9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i="1" kern="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000" kern="900" dirty="0">
                <a:latin typeface="Times New Roman" pitchFamily="18" charset="0"/>
                <a:cs typeface="Times New Roman" pitchFamily="18" charset="0"/>
              </a:rPr>
              <a:t>- Cháu cảm ơn bác nhiều.</a:t>
            </a: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 kern="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vi-VN" altLang="en-US" sz="2000" b="1" i="1" kern="900" dirty="0">
                <a:latin typeface="Times New Roman" pitchFamily="18" charset="0"/>
                <a:cs typeface="Times New Roman" pitchFamily="18" charset="0"/>
              </a:rPr>
              <a:t>Theo Thành Long</a:t>
            </a:r>
          </a:p>
        </p:txBody>
      </p:sp>
    </p:spTree>
    <p:extLst>
      <p:ext uri="{BB962C8B-B14F-4D97-AF65-F5344CB8AC3E}">
        <p14:creationId xmlns:p14="http://schemas.microsoft.com/office/powerpoint/2010/main" val="27143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t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78"/>
            <a:ext cx="39239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837" y="989897"/>
            <a:ext cx="6032163" cy="3238038"/>
            <a:chOff x="4389183" y="2599330"/>
            <a:chExt cx="5078832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9677" y="3079805"/>
              <a:ext cx="4668338" cy="10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3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53452"/>
            <a:ext cx="2304256" cy="214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08" y="3195903"/>
            <a:ext cx="2865175" cy="191413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6027306" y="1218406"/>
            <a:ext cx="3116690" cy="1245332"/>
          </a:xfrm>
          <a:prstGeom prst="wedgeEllipseCallout">
            <a:avLst>
              <a:gd name="adj1" fmla="val -1867"/>
              <a:gd name="adj2" fmla="val 118414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4427984" y="2302921"/>
            <a:ext cx="2896902" cy="1204934"/>
          </a:xfrm>
          <a:prstGeom prst="wedgeEllipseCallout">
            <a:avLst>
              <a:gd name="adj1" fmla="val -55168"/>
              <a:gd name="adj2" fmla="val 45827"/>
            </a:avLst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-15397" y="1856772"/>
            <a:ext cx="2231232" cy="1026114"/>
          </a:xfrm>
          <a:prstGeom prst="wedgeEllipseCallout">
            <a:avLst>
              <a:gd name="adj1" fmla="val 12591"/>
              <a:gd name="adj2" fmla="val 9432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2199" l="4924" r="44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599"/>
          <a:stretch/>
        </p:blipFill>
        <p:spPr>
          <a:xfrm>
            <a:off x="4890285" y="3806228"/>
            <a:ext cx="1257300" cy="12471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462"/>
          <a:stretch/>
        </p:blipFill>
        <p:spPr>
          <a:xfrm>
            <a:off x="2290605" y="3806229"/>
            <a:ext cx="1257300" cy="1276295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2026516" y="1114900"/>
            <a:ext cx="4000790" cy="1348838"/>
          </a:xfrm>
          <a:prstGeom prst="wedgeEllipseCallout">
            <a:avLst>
              <a:gd name="adj1" fmla="val -66008"/>
              <a:gd name="adj2" fmla="val 115562"/>
            </a:avLst>
          </a:prstGeom>
          <a:solidFill>
            <a:schemeClr val="accent4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 nay cháu đi học về, bác coi giùm cháu nghe, hổng biết sao nó cứ xì hơi hoài</a:t>
            </a:r>
            <a:r>
              <a:rPr lang="en-US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84" y="337081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5728" y="336159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HÙNG</a:t>
            </a:r>
          </a:p>
        </p:txBody>
      </p:sp>
    </p:spTree>
    <p:extLst>
      <p:ext uri="{BB962C8B-B14F-4D97-AF65-F5344CB8AC3E}">
        <p14:creationId xmlns:p14="http://schemas.microsoft.com/office/powerpoint/2010/main" val="33160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ng-0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7581"/>
            <a:ext cx="1242442" cy="1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t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23678"/>
            <a:ext cx="39239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837" y="1577513"/>
            <a:ext cx="5473561" cy="1677615"/>
            <a:chOff x="4389183" y="2599330"/>
            <a:chExt cx="4608512" cy="1872208"/>
          </a:xfrm>
        </p:grpSpPr>
        <p:sp>
          <p:nvSpPr>
            <p:cNvPr id="2" name="Cloud 1"/>
            <p:cNvSpPr/>
            <p:nvPr/>
          </p:nvSpPr>
          <p:spPr>
            <a:xfrm>
              <a:off x="4389183" y="2599330"/>
              <a:ext cx="4608512" cy="187220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11240" y="2985649"/>
              <a:ext cx="3564396" cy="10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30312" y="3362082"/>
            <a:ext cx="496216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2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779663"/>
            <a:ext cx="2304256" cy="31519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43811" y="1768995"/>
            <a:ext cx="5184577" cy="586732"/>
            <a:chOff x="2843809" y="1779661"/>
            <a:chExt cx="5184577" cy="864096"/>
          </a:xfrm>
        </p:grpSpPr>
        <p:sp>
          <p:nvSpPr>
            <p:cNvPr id="4" name="Rectangular Callout 3"/>
            <p:cNvSpPr/>
            <p:nvPr/>
          </p:nvSpPr>
          <p:spPr>
            <a:xfrm rot="16200000" flipV="1">
              <a:off x="5004050" y="-380579"/>
              <a:ext cx="864096" cy="5184576"/>
            </a:xfrm>
            <a:prstGeom prst="wedgeRect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9" y="1779662"/>
              <a:ext cx="5184577" cy="67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mượn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3810" y="3082714"/>
            <a:ext cx="5184576" cy="1271808"/>
            <a:chOff x="2843810" y="3082713"/>
            <a:chExt cx="5184576" cy="1271808"/>
          </a:xfrm>
        </p:grpSpPr>
        <p:sp>
          <p:nvSpPr>
            <p:cNvPr id="5" name="Rectangular Callout 4"/>
            <p:cNvSpPr/>
            <p:nvPr/>
          </p:nvSpPr>
          <p:spPr>
            <a:xfrm rot="16200000" flipV="1">
              <a:off x="4800194" y="1126329"/>
              <a:ext cx="1271807" cy="5184576"/>
            </a:xfrm>
            <a:prstGeom prst="wedgeRectCallou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5816" y="3154192"/>
              <a:ext cx="5112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nay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coi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giùm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hổng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cứ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xì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dirty="0" err="1">
                  <a:latin typeface="Times New Roman" pitchFamily="18" charset="0"/>
                  <a:cs typeface="Times New Roman" pitchFamily="18" charset="0"/>
                </a:rPr>
                <a:t>hoài</a:t>
              </a:r>
              <a:r>
                <a:rPr lang="en-US" alt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1600" y="22018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382" y="1779663"/>
            <a:ext cx="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535" y="1779663"/>
            <a:ext cx="89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8929" y="315758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3523524"/>
            <a:ext cx="106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giùm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746"/>
            <a:ext cx="8928992" cy="36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466" y="1779662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319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37272"/>
            <a:ext cx="2627784" cy="3372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2070" y="1635647"/>
            <a:ext cx="515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65647" y="3202331"/>
            <a:ext cx="5189825" cy="521547"/>
            <a:chOff x="776099" y="2351481"/>
            <a:chExt cx="5189825" cy="521547"/>
          </a:xfrm>
        </p:grpSpPr>
        <p:sp>
          <p:nvSpPr>
            <p:cNvPr id="12" name="Rectangular Callout 11"/>
            <p:cNvSpPr/>
            <p:nvPr/>
          </p:nvSpPr>
          <p:spPr>
            <a:xfrm rot="5400000" flipV="1">
              <a:off x="3107613" y="19967"/>
              <a:ext cx="521547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9901" y="2412200"/>
              <a:ext cx="5086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ạ!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820" y="2198936"/>
            <a:ext cx="5184576" cy="516831"/>
            <a:chOff x="489912" y="2324368"/>
            <a:chExt cx="5184576" cy="864096"/>
          </a:xfrm>
        </p:grpSpPr>
        <p:sp>
          <p:nvSpPr>
            <p:cNvPr id="16" name="Rectangular Callout 15"/>
            <p:cNvSpPr/>
            <p:nvPr/>
          </p:nvSpPr>
          <p:spPr>
            <a:xfrm rot="5400000" flipV="1">
              <a:off x="2650152" y="164128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3286" y="2412496"/>
              <a:ext cx="5054276" cy="668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995" y="4083919"/>
            <a:ext cx="5204706" cy="720080"/>
            <a:chOff x="710913" y="2289480"/>
            <a:chExt cx="5204706" cy="936999"/>
          </a:xfrm>
        </p:grpSpPr>
        <p:sp>
          <p:nvSpPr>
            <p:cNvPr id="19" name="Rectangular Callout 18"/>
            <p:cNvSpPr/>
            <p:nvPr/>
          </p:nvSpPr>
          <p:spPr>
            <a:xfrm rot="5400000" flipV="1">
              <a:off x="2871153" y="202143"/>
              <a:ext cx="864096" cy="5184576"/>
            </a:xfrm>
            <a:prstGeom prst="wedgeRectCallout">
              <a:avLst>
                <a:gd name="adj1" fmla="val -19602"/>
                <a:gd name="adj2" fmla="val 6639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588" y="2289480"/>
              <a:ext cx="5158031" cy="92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ạ?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32127" y="2029440"/>
            <a:ext cx="95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HÙNG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318" y="4083919"/>
            <a:ext cx="5158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</p:txBody>
      </p:sp>
    </p:spTree>
    <p:extLst>
      <p:ext uri="{BB962C8B-B14F-4D97-AF65-F5344CB8AC3E}">
        <p14:creationId xmlns:p14="http://schemas.microsoft.com/office/powerpoint/2010/main" val="32685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622"/>
            <a:ext cx="8928992" cy="364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3586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-684584" y="767195"/>
            <a:ext cx="307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幼儿教育教学卡通培训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1024</Words>
  <Application>Microsoft Office PowerPoint</Application>
  <PresentationFormat>On-screen Show (16:9)</PresentationFormat>
  <Paragraphs>99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Times New Roman</vt:lpstr>
      <vt:lpstr>方正稚艺简体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儿童幼儿教育教学卡通培训PPT</dc:title>
  <dc:creator>Administrator</dc:creator>
  <cp:lastModifiedBy>MTC</cp:lastModifiedBy>
  <cp:revision>382</cp:revision>
  <dcterms:created xsi:type="dcterms:W3CDTF">2014-04-26T02:40:12Z</dcterms:created>
  <dcterms:modified xsi:type="dcterms:W3CDTF">2023-03-31T02:44:34Z</dcterms:modified>
</cp:coreProperties>
</file>