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275" r:id="rId4"/>
    <p:sldId id="294" r:id="rId5"/>
    <p:sldId id="295" r:id="rId6"/>
    <p:sldId id="309" r:id="rId7"/>
    <p:sldId id="310" r:id="rId8"/>
    <p:sldId id="313" r:id="rId9"/>
    <p:sldId id="312" r:id="rId10"/>
    <p:sldId id="307" r:id="rId11"/>
    <p:sldId id="308" r:id="rId12"/>
  </p:sldIdLst>
  <p:sldSz cx="12192000" cy="6858000"/>
  <p:notesSz cx="6858000" cy="9144000"/>
  <p:embeddedFontLst>
    <p:embeddedFont>
      <p:font typeface="Questrial" panose="020B0604020202020204" charset="0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HP001 4 hàng" panose="020B0604020202020204" charset="0"/>
      <p:regular r:id="rId17"/>
      <p:bold r:id="rId18"/>
    </p:embeddedFont>
    <p:embeddedFont>
      <p:font typeface="HP001 5 hàng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imSun" panose="02010600030101010101" pitchFamily="2" charset="-122"/>
      <p:regular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1016377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59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thực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34024"/>
            <a:ext cx="11519450" cy="3423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7261" y="2561700"/>
            <a:ext cx="504066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28" y="2461217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3195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879726"/>
            <a:ext cx="11518603" cy="21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7978" y="5144127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140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061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772" y="511603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9330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064" y="510393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2958" y="513079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5120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9991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02927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25089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9485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47727"/>
            <a:ext cx="11204123" cy="3418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7647" y="2561700"/>
            <a:ext cx="423679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6536" y="2491361"/>
            <a:ext cx="190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579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4012974"/>
            <a:ext cx="11290614" cy="22672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952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689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610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6736" y="545746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8898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19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7862" y="54365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40024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94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0"/>
            <a:ext cx="11839575" cy="2040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8637" y="1123950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82275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687" y="1576337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42625" y="1576335"/>
            <a:ext cx="544619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369" y="2055813"/>
            <a:ext cx="264809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730369" y="2289058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2A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2B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smtClean="0"/>
              <a:t>Hai </a:t>
            </a:r>
            <a:r>
              <a:rPr lang="en-US" sz="2800" dirty="0" err="1" smtClean="0"/>
              <a:t>lớp</a:t>
            </a:r>
            <a:r>
              <a:rPr lang="en-US" sz="2800" dirty="0" smtClean="0"/>
              <a:t> :  ? 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054418" y="4104940"/>
            <a:ext cx="9089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Bài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giải</a:t>
            </a:r>
            <a:endParaRPr lang="en-US" sz="3200" dirty="0" smtClean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000099"/>
                </a:solidFill>
              </a:rPr>
              <a:t>         </a:t>
            </a:r>
            <a:r>
              <a:rPr lang="en-US" sz="3200" dirty="0" err="1" smtClean="0">
                <a:solidFill>
                  <a:srgbClr val="000099"/>
                </a:solidFill>
              </a:rPr>
              <a:t>Cả</a:t>
            </a:r>
            <a:r>
              <a:rPr lang="en-US" sz="3200" dirty="0" smtClean="0">
                <a:solidFill>
                  <a:srgbClr val="000099"/>
                </a:solidFill>
              </a:rPr>
              <a:t> .……………………………</a:t>
            </a:r>
            <a:r>
              <a:rPr lang="en-US" sz="3200" dirty="0" err="1" smtClean="0">
                <a:solidFill>
                  <a:srgbClr val="000099"/>
                </a:solidFill>
              </a:rPr>
              <a:t>là</a:t>
            </a:r>
            <a:r>
              <a:rPr lang="en-US" sz="32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…… = …… (……)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    </a:t>
            </a:r>
            <a:r>
              <a:rPr lang="en-US" sz="3200" dirty="0" err="1" smtClean="0">
                <a:solidFill>
                  <a:srgbClr val="000099"/>
                </a:solidFill>
              </a:rPr>
              <a:t>Đáp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số</a:t>
            </a:r>
            <a:r>
              <a:rPr lang="en-US" sz="3200" dirty="0" smtClean="0">
                <a:solidFill>
                  <a:srgbClr val="000099"/>
                </a:solidFill>
              </a:rPr>
              <a:t>: …. 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30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4002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803		</a:t>
            </a:r>
            <a:r>
              <a:rPr lang="en-US" sz="1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246		   510	     694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55           3</a:t>
            </a:r>
            <a:r>
              <a:rPr lang="en-US" sz="1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		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         </a:t>
            </a:r>
            <a:r>
              <a:rPr lang="en-US" sz="1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6. 		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979863"/>
            <a:ext cx="11260809" cy="34547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59.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2195363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243</Words>
  <Application>Microsoft Office PowerPoint</Application>
  <PresentationFormat>Widescreen</PresentationFormat>
  <Paragraphs>65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Questrial</vt:lpstr>
      <vt:lpstr>Arial</vt:lpstr>
      <vt:lpstr>Times New Roman</vt:lpstr>
      <vt:lpstr>微软雅黑</vt:lpstr>
      <vt:lpstr>HP001 4 hàng</vt:lpstr>
      <vt:lpstr>HP001 5 hàng</vt:lpstr>
      <vt:lpstr>Calibri</vt:lpstr>
      <vt:lpstr>SimSun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30 tháng 3 năm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</cp:revision>
  <dcterms:created xsi:type="dcterms:W3CDTF">2021-05-10T04:25:00Z</dcterms:created>
  <dcterms:modified xsi:type="dcterms:W3CDTF">2023-03-23T05:00:20Z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