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3" r:id="rId2"/>
    <p:sldId id="258" r:id="rId3"/>
    <p:sldId id="259" r:id="rId4"/>
    <p:sldId id="262" r:id="rId5"/>
    <p:sldId id="260" r:id="rId6"/>
    <p:sldId id="264" r:id="rId7"/>
    <p:sldId id="441" r:id="rId8"/>
    <p:sldId id="442" r:id="rId9"/>
    <p:sldId id="430" r:id="rId10"/>
    <p:sldId id="273" r:id="rId11"/>
    <p:sldId id="274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D1BBB-0D5D-2C2F-7E65-DAD20055F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2CEEB-F0F7-0C73-5246-05F66D99D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5AF08-4851-BA2A-B838-E94E5D36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016DF-E4A2-CA4A-34B4-FA5BDF084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90457-19C6-3417-79E6-547FE167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72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3504-F4EA-6366-8A96-B5198BC4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13F43-A42B-32B2-4002-268292573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11DF5-6783-E4DD-13C1-26ADE417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36FA9-AFA9-5705-98CD-E76808BF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E2DC7-DDE1-5204-7269-9868DF96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94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7B592-38B2-7012-1BF6-AD1098D62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4A063-E1FF-F046-21CF-D3B0076DF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538D7-8798-A624-739E-4E1D7B1E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04D73-8991-35DF-A3DB-DD5BB8B1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3C823-7D6F-41A9-D3E7-94C4F92A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52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2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4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6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8386" y="22864"/>
            <a:ext cx="8243129" cy="155460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11867" y="1240973"/>
            <a:ext cx="9178027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5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2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1"/>
            <a:ext cx="12191789" cy="61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ED87-6BCF-700A-72B6-AFAFA84D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F9FFC-AB00-CE45-D15C-0EDCD033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EB061-DBED-F346-2DAC-D4C23029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06BA5-EE7C-EEB5-5EE1-A278F96C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F36B6C9-B4F3-0C45-FF42-DF3258CF8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3C20-8AC1-DD8C-34A9-32AC9188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2C091-09A5-8169-59A0-691E5842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24831-A5C9-F09F-DEFE-0BBF15BC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37234-347A-A95F-E868-BFB0A038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C806C-A630-54A7-EB38-3A3CD270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3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AA2B-6A63-2DC8-CB71-847E5297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2B44-3AE1-680F-A331-0725FF6E3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A47C1-D02B-3FE8-BB15-B5F9193B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00396-5875-881C-2AD4-4B9FEE47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451D4-1C32-633F-A67C-A1549A52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658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D99C-B207-8FD7-EC90-29241F1C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E9622-CFF8-5F39-28F5-97EABB8AC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AD272-6864-951E-1D00-886395D27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EF36B-744B-416B-C2C6-B3AFDC9B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BFD39-928B-5213-4346-9906CB56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E9643-DF04-6379-8BE9-BC3716E8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618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1D9A-9046-1E6B-7222-EBC8568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8EE6B-5651-4F0A-7DAB-C2F1A7C3F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8081B-BE8C-E3B9-635C-E18CE743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CFE55-6AF0-DF83-9A46-FABA2C1E6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206C4-3B39-1813-9720-C606C2770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CE190-8FAB-6695-61E5-8DF1D0B7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5C3DD-FF29-B198-9B35-EA191064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E4F1-8648-A50A-1BE4-294DB5CF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828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97CE-BE80-75B3-C08E-655645B3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14F77-B309-0BC1-BF59-5AFA5E3A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F864E-4BF8-DB32-E07D-F135E7E7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DC777-AD8D-4A93-A85C-120EEED9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05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AE0C-E9F9-505D-A474-165BA5EC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7B7F5-DD9C-CE43-4991-D652B94B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909BC-A9D1-5C46-0C6D-80BAEA16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23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3737-7D85-9144-F657-4A62A03E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6777-510D-68DD-1D22-EA9E8787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819CC-6EA3-8F06-3D93-39D08A08D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D36FE-5F0A-9678-C730-1782799A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8BFFD-1AB3-2F28-4E63-DB1917A9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4E00B-D0DA-BF74-C4EE-120E9944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199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FB02-0770-6584-11C9-8B01FDAA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123B2-D42F-AEE3-D440-370CE97B4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FD4BF-B798-2A0C-28E4-F5BACF8C9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D2949-3F85-D86E-879C-D6EEAC66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E695B-5696-FDE1-99F1-197A5BE0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7A50C-07DA-969D-47E5-B296F811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5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76F1A-E7E2-155B-BCB8-7C2E7834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3294A-8BCC-24C8-5097-58D8D91DB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A66B6-CFF9-4A52-2122-C456ABED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EB21-72FC-4F57-B866-7A76E1530DD0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6F86D-9961-8F47-E081-946F39304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A859E-4F7F-0E54-E82F-BC303BB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DCBE-0634-4BE8-9C3C-9041C9821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56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2885754" y="4113932"/>
            <a:ext cx="2700035" cy="1014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58"/>
            <a:r>
              <a:rPr lang="en-US" sz="5992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5992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28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331497" y="5236069"/>
            <a:ext cx="7808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158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defTabSz="913158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582018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F153776-2F32-1D6A-82E1-E59C79A7C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07" y="2591863"/>
            <a:ext cx="3517387" cy="525113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AA98BB-3531-2C19-4DA4-C2DA54D29BC2}"/>
              </a:ext>
            </a:extLst>
          </p:cNvPr>
          <p:cNvSpPr txBox="1"/>
          <p:nvPr/>
        </p:nvSpPr>
        <p:spPr>
          <a:xfrm>
            <a:off x="4673988" y="1675508"/>
            <a:ext cx="3746538" cy="156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58"/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587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E8D9AF6-7FE8-0CC3-5747-8FCC1CF7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4F315-A2F4-89E6-9FED-00337078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75" y="2713628"/>
            <a:ext cx="4109583" cy="410958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0BA793-2351-9F2C-6FB4-844EB0719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73" y="2350931"/>
            <a:ext cx="4502722" cy="450272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73BB693-1A77-8FFF-A591-89E98AD2A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555" y="153373"/>
            <a:ext cx="10283980" cy="16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3660692" y="1983037"/>
            <a:ext cx="5442516" cy="156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58"/>
            <a:r>
              <a:rPr lang="en-US" sz="9587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587" dirty="0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587" dirty="0">
              <a:ln w="34925">
                <a:solidFill>
                  <a:srgbClr val="ED7D31">
                    <a:lumMod val="60000"/>
                    <a:lumOff val="40000"/>
                  </a:srgbClr>
                </a:solidFill>
                <a:prstDash val="sysDash"/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31" y="2625490"/>
            <a:ext cx="4261790" cy="42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C208FE0-F9FF-F14B-9DEC-DEFD863D1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1" y="1626621"/>
            <a:ext cx="5136978" cy="513697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C338F24-2184-93A9-8116-58CFF8ABD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89894" l="9043" r="89894">
                        <a14:foregroundMark x1="9043" y1="28369" x2="9043" y2="28369"/>
                        <a14:foregroundMark x1="89716" y1="42021" x2="89894" y2="48050"/>
                        <a14:foregroundMark x1="9220" y1="16489" x2="12411" y2="19681"/>
                        <a14:foregroundMark x1="13298" y1="19858" x2="9752" y2="1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4" t="15347" r="7786" b="21930"/>
          <a:stretch/>
        </p:blipFill>
        <p:spPr bwMode="auto">
          <a:xfrm>
            <a:off x="3389528" y="632201"/>
            <a:ext cx="8166479" cy="50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694E68C-D954-F053-8B4F-54A4B1F51F2E}"/>
              </a:ext>
            </a:extLst>
          </p:cNvPr>
          <p:cNvSpPr txBox="1"/>
          <p:nvPr/>
        </p:nvSpPr>
        <p:spPr>
          <a:xfrm>
            <a:off x="4326596" y="2173294"/>
            <a:ext cx="6449762" cy="161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96" spc="-12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96" spc="-12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96" spc="-12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96" spc="-12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hại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rượu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tiêu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b="1" dirty="0" err="1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296" b="1" dirty="0">
                <a:solidFill>
                  <a:srgbClr val="FF0066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04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3779962" y="1731246"/>
            <a:ext cx="5269391" cy="156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58"/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9587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64" y="2784569"/>
            <a:ext cx="3038747" cy="42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5BC2D89-67BE-4F8A-310C-5CCACF91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4" t="28085" r="7232" b="5355"/>
          <a:stretch/>
        </p:blipFill>
        <p:spPr>
          <a:xfrm>
            <a:off x="236040" y="1402849"/>
            <a:ext cx="10613927" cy="480739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236040" y="593139"/>
            <a:ext cx="11681869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/>
            <a:r>
              <a:rPr lang="en-US" sz="3595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595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595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phòng</a:t>
            </a:r>
            <a:r>
              <a:rPr lang="en-US" sz="3595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tránh</a:t>
            </a:r>
            <a:r>
              <a:rPr lang="en-US" sz="3595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thuốc</a:t>
            </a:r>
            <a:r>
              <a:rPr lang="en-US" sz="3595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3595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595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rượu</a:t>
            </a:r>
            <a:r>
              <a:rPr lang="en-US" sz="3595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ma </a:t>
            </a:r>
            <a:r>
              <a:rPr lang="en-US" sz="3595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túy</a:t>
            </a:r>
            <a:r>
              <a:rPr lang="en-US" sz="3595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AAFE1D9-8127-DAF9-252C-79FAC394DF1C}"/>
              </a:ext>
            </a:extLst>
          </p:cNvPr>
          <p:cNvGrpSpPr/>
          <p:nvPr/>
        </p:nvGrpSpPr>
        <p:grpSpPr>
          <a:xfrm>
            <a:off x="7312495" y="3898101"/>
            <a:ext cx="4879505" cy="3114100"/>
            <a:chOff x="5623235" y="4148161"/>
            <a:chExt cx="4885699" cy="3118054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B7E6EA5-EAAD-8342-4383-19C3F85E3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A8122F73-F109-DEE1-FF80-1FDBCE15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5191" y="5519761"/>
              <a:ext cx="2383743" cy="102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3660692" y="1298106"/>
            <a:ext cx="6012167" cy="232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lnSpc>
                <a:spcPct val="74000"/>
              </a:lnSpc>
            </a:pP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9587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563278" y="3188799"/>
            <a:ext cx="2132278" cy="36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97BAE51-75DA-1BF3-151F-5D5460AB5142}"/>
              </a:ext>
            </a:extLst>
          </p:cNvPr>
          <p:cNvSpPr txBox="1"/>
          <p:nvPr/>
        </p:nvSpPr>
        <p:spPr>
          <a:xfrm>
            <a:off x="4155364" y="1962216"/>
            <a:ext cx="7363002" cy="2991315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hại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thuốc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rượu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ma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túy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tráng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3595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nhé</a:t>
            </a:r>
            <a:r>
              <a:rPr lang="en-US" sz="3595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8CD059B-BC75-DC2F-D1C7-A355A7D36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1493" y="1310185"/>
            <a:ext cx="5993181" cy="47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21D2736-E7C8-92C8-CF2A-4CF60AD42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3" t="14278" r="12294" b="4079"/>
          <a:stretch/>
        </p:blipFill>
        <p:spPr>
          <a:xfrm>
            <a:off x="117747" y="1722783"/>
            <a:ext cx="5297118" cy="4541573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F52AAC81-32B9-3244-26D2-AED4DEA5606D}"/>
              </a:ext>
            </a:extLst>
          </p:cNvPr>
          <p:cNvGrpSpPr/>
          <p:nvPr/>
        </p:nvGrpSpPr>
        <p:grpSpPr>
          <a:xfrm>
            <a:off x="2702448" y="855549"/>
            <a:ext cx="7829657" cy="1142197"/>
            <a:chOff x="6995319" y="76129"/>
            <a:chExt cx="9109794" cy="1524863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838CB983-D632-6454-E6CA-6D4BBAA67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6" t="3201" r="77428" b="88095"/>
            <a:stretch/>
          </p:blipFill>
          <p:spPr>
            <a:xfrm>
              <a:off x="6995319" y="305592"/>
              <a:ext cx="1763421" cy="1295400"/>
            </a:xfrm>
            <a:custGeom>
              <a:avLst/>
              <a:gdLst>
                <a:gd name="connsiteX0" fmla="*/ 1031069 w 3194818"/>
                <a:gd name="connsiteY0" fmla="*/ 114 h 2346897"/>
                <a:gd name="connsiteX1" fmla="*/ 1190137 w 3194818"/>
                <a:gd name="connsiteY1" fmla="*/ 14402 h 2346897"/>
                <a:gd name="connsiteX2" fmla="*/ 1418737 w 3194818"/>
                <a:gd name="connsiteY2" fmla="*/ 143942 h 2346897"/>
                <a:gd name="connsiteX3" fmla="*/ 1533037 w 3194818"/>
                <a:gd name="connsiteY3" fmla="*/ 159182 h 2346897"/>
                <a:gd name="connsiteX4" fmla="*/ 1906417 w 3194818"/>
                <a:gd name="connsiteY4" fmla="*/ 75362 h 2346897"/>
                <a:gd name="connsiteX5" fmla="*/ 2462677 w 3194818"/>
                <a:gd name="connsiteY5" fmla="*/ 204902 h 2346897"/>
                <a:gd name="connsiteX6" fmla="*/ 2828437 w 3194818"/>
                <a:gd name="connsiteY6" fmla="*/ 570662 h 2346897"/>
                <a:gd name="connsiteX7" fmla="*/ 2973217 w 3194818"/>
                <a:gd name="connsiteY7" fmla="*/ 959282 h 2346897"/>
                <a:gd name="connsiteX8" fmla="*/ 2988457 w 3194818"/>
                <a:gd name="connsiteY8" fmla="*/ 1050722 h 2346897"/>
                <a:gd name="connsiteX9" fmla="*/ 3064657 w 3194818"/>
                <a:gd name="connsiteY9" fmla="*/ 1073582 h 2346897"/>
                <a:gd name="connsiteX10" fmla="*/ 3156097 w 3194818"/>
                <a:gd name="connsiteY10" fmla="*/ 1256462 h 2346897"/>
                <a:gd name="connsiteX11" fmla="*/ 3186577 w 3194818"/>
                <a:gd name="connsiteY11" fmla="*/ 1401242 h 2346897"/>
                <a:gd name="connsiteX12" fmla="*/ 3125617 w 3194818"/>
                <a:gd name="connsiteY12" fmla="*/ 1507922 h 2346897"/>
                <a:gd name="connsiteX13" fmla="*/ 3125617 w 3194818"/>
                <a:gd name="connsiteY13" fmla="*/ 1614602 h 2346897"/>
                <a:gd name="connsiteX14" fmla="*/ 3194197 w 3194818"/>
                <a:gd name="connsiteY14" fmla="*/ 1683182 h 2346897"/>
                <a:gd name="connsiteX15" fmla="*/ 3079897 w 3194818"/>
                <a:gd name="connsiteY15" fmla="*/ 1995602 h 2346897"/>
                <a:gd name="connsiteX16" fmla="*/ 3057037 w 3194818"/>
                <a:gd name="connsiteY16" fmla="*/ 2026082 h 2346897"/>
                <a:gd name="connsiteX17" fmla="*/ 2996077 w 3194818"/>
                <a:gd name="connsiteY17" fmla="*/ 2003222 h 2346897"/>
                <a:gd name="connsiteX18" fmla="*/ 2919877 w 3194818"/>
                <a:gd name="connsiteY18" fmla="*/ 2079422 h 2346897"/>
                <a:gd name="connsiteX19" fmla="*/ 2919877 w 3194818"/>
                <a:gd name="connsiteY19" fmla="*/ 2155622 h 2346897"/>
                <a:gd name="connsiteX20" fmla="*/ 2797957 w 3194818"/>
                <a:gd name="connsiteY20" fmla="*/ 2247062 h 2346897"/>
                <a:gd name="connsiteX21" fmla="*/ 2538877 w 3194818"/>
                <a:gd name="connsiteY21" fmla="*/ 2346122 h 2346897"/>
                <a:gd name="connsiteX22" fmla="*/ 2455057 w 3194818"/>
                <a:gd name="connsiteY22" fmla="*/ 2292782 h 2346897"/>
                <a:gd name="connsiteX23" fmla="*/ 2363617 w 3194818"/>
                <a:gd name="connsiteY23" fmla="*/ 2285162 h 2346897"/>
                <a:gd name="connsiteX24" fmla="*/ 2310277 w 3194818"/>
                <a:gd name="connsiteY24" fmla="*/ 2330882 h 2346897"/>
                <a:gd name="connsiteX25" fmla="*/ 2150257 w 3194818"/>
                <a:gd name="connsiteY25" fmla="*/ 2308022 h 2346897"/>
                <a:gd name="connsiteX26" fmla="*/ 1982617 w 3194818"/>
                <a:gd name="connsiteY26" fmla="*/ 2239442 h 2346897"/>
                <a:gd name="connsiteX27" fmla="*/ 1944517 w 3194818"/>
                <a:gd name="connsiteY27" fmla="*/ 2186102 h 2346897"/>
                <a:gd name="connsiteX28" fmla="*/ 1715917 w 3194818"/>
                <a:gd name="connsiteY28" fmla="*/ 2170862 h 2346897"/>
                <a:gd name="connsiteX29" fmla="*/ 1220617 w 3194818"/>
                <a:gd name="connsiteY29" fmla="*/ 1904162 h 2346897"/>
                <a:gd name="connsiteX30" fmla="*/ 1121557 w 3194818"/>
                <a:gd name="connsiteY30" fmla="*/ 1934642 h 2346897"/>
                <a:gd name="connsiteX31" fmla="*/ 771037 w 3194818"/>
                <a:gd name="connsiteY31" fmla="*/ 1919402 h 2346897"/>
                <a:gd name="connsiteX32" fmla="*/ 725317 w 3194818"/>
                <a:gd name="connsiteY32" fmla="*/ 1797482 h 2346897"/>
                <a:gd name="connsiteX33" fmla="*/ 595777 w 3194818"/>
                <a:gd name="connsiteY33" fmla="*/ 1713662 h 2346897"/>
                <a:gd name="connsiteX34" fmla="*/ 504337 w 3194818"/>
                <a:gd name="connsiteY34" fmla="*/ 1759382 h 2346897"/>
                <a:gd name="connsiteX35" fmla="*/ 351937 w 3194818"/>
                <a:gd name="connsiteY35" fmla="*/ 1713662 h 2346897"/>
                <a:gd name="connsiteX36" fmla="*/ 169057 w 3194818"/>
                <a:gd name="connsiteY36" fmla="*/ 1507922 h 2346897"/>
                <a:gd name="connsiteX37" fmla="*/ 199537 w 3194818"/>
                <a:gd name="connsiteY37" fmla="*/ 1370762 h 2346897"/>
                <a:gd name="connsiteX38" fmla="*/ 169057 w 3194818"/>
                <a:gd name="connsiteY38" fmla="*/ 1256462 h 2346897"/>
                <a:gd name="connsiteX39" fmla="*/ 69997 w 3194818"/>
                <a:gd name="connsiteY39" fmla="*/ 1187882 h 2346897"/>
                <a:gd name="connsiteX40" fmla="*/ 16657 w 3194818"/>
                <a:gd name="connsiteY40" fmla="*/ 1096442 h 2346897"/>
                <a:gd name="connsiteX41" fmla="*/ 9037 w 3194818"/>
                <a:gd name="connsiteY41" fmla="*/ 837362 h 2346897"/>
                <a:gd name="connsiteX42" fmla="*/ 138577 w 3194818"/>
                <a:gd name="connsiteY42" fmla="*/ 471602 h 2346897"/>
                <a:gd name="connsiteX43" fmla="*/ 420517 w 3194818"/>
                <a:gd name="connsiteY43" fmla="*/ 182042 h 2346897"/>
                <a:gd name="connsiteX44" fmla="*/ 847237 w 3194818"/>
                <a:gd name="connsiteY44" fmla="*/ 22022 h 2346897"/>
                <a:gd name="connsiteX45" fmla="*/ 1031069 w 3194818"/>
                <a:gd name="connsiteY45" fmla="*/ 114 h 234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194818" h="2346897">
                  <a:moveTo>
                    <a:pt x="1031069" y="114"/>
                  </a:moveTo>
                  <a:cubicBezTo>
                    <a:pt x="1088855" y="-838"/>
                    <a:pt x="1142512" y="4242"/>
                    <a:pt x="1190137" y="14402"/>
                  </a:cubicBezTo>
                  <a:cubicBezTo>
                    <a:pt x="1285387" y="34722"/>
                    <a:pt x="1361587" y="119812"/>
                    <a:pt x="1418737" y="143942"/>
                  </a:cubicBezTo>
                  <a:cubicBezTo>
                    <a:pt x="1475887" y="168072"/>
                    <a:pt x="1451757" y="170612"/>
                    <a:pt x="1533037" y="159182"/>
                  </a:cubicBezTo>
                  <a:cubicBezTo>
                    <a:pt x="1614317" y="147752"/>
                    <a:pt x="1751477" y="67742"/>
                    <a:pt x="1906417" y="75362"/>
                  </a:cubicBezTo>
                  <a:cubicBezTo>
                    <a:pt x="2061357" y="82982"/>
                    <a:pt x="2309007" y="122352"/>
                    <a:pt x="2462677" y="204902"/>
                  </a:cubicBezTo>
                  <a:cubicBezTo>
                    <a:pt x="2616347" y="287452"/>
                    <a:pt x="2743347" y="444932"/>
                    <a:pt x="2828437" y="570662"/>
                  </a:cubicBezTo>
                  <a:cubicBezTo>
                    <a:pt x="2913527" y="696392"/>
                    <a:pt x="2946547" y="879272"/>
                    <a:pt x="2973217" y="959282"/>
                  </a:cubicBezTo>
                  <a:cubicBezTo>
                    <a:pt x="2999887" y="1039292"/>
                    <a:pt x="2973217" y="1031672"/>
                    <a:pt x="2988457" y="1050722"/>
                  </a:cubicBezTo>
                  <a:cubicBezTo>
                    <a:pt x="3003697" y="1069772"/>
                    <a:pt x="3036717" y="1039292"/>
                    <a:pt x="3064657" y="1073582"/>
                  </a:cubicBezTo>
                  <a:cubicBezTo>
                    <a:pt x="3092597" y="1107872"/>
                    <a:pt x="3135777" y="1201852"/>
                    <a:pt x="3156097" y="1256462"/>
                  </a:cubicBezTo>
                  <a:cubicBezTo>
                    <a:pt x="3176417" y="1311072"/>
                    <a:pt x="3191657" y="1359332"/>
                    <a:pt x="3186577" y="1401242"/>
                  </a:cubicBezTo>
                  <a:cubicBezTo>
                    <a:pt x="3181497" y="1443152"/>
                    <a:pt x="3135777" y="1472362"/>
                    <a:pt x="3125617" y="1507922"/>
                  </a:cubicBezTo>
                  <a:cubicBezTo>
                    <a:pt x="3115457" y="1543482"/>
                    <a:pt x="3114187" y="1585392"/>
                    <a:pt x="3125617" y="1614602"/>
                  </a:cubicBezTo>
                  <a:cubicBezTo>
                    <a:pt x="3137047" y="1643812"/>
                    <a:pt x="3201817" y="1619682"/>
                    <a:pt x="3194197" y="1683182"/>
                  </a:cubicBezTo>
                  <a:cubicBezTo>
                    <a:pt x="3186577" y="1746682"/>
                    <a:pt x="3079897" y="1995602"/>
                    <a:pt x="3079897" y="1995602"/>
                  </a:cubicBezTo>
                  <a:cubicBezTo>
                    <a:pt x="3057037" y="2052752"/>
                    <a:pt x="3071007" y="2024812"/>
                    <a:pt x="3057037" y="2026082"/>
                  </a:cubicBezTo>
                  <a:cubicBezTo>
                    <a:pt x="3043067" y="2027352"/>
                    <a:pt x="3018937" y="1994332"/>
                    <a:pt x="2996077" y="2003222"/>
                  </a:cubicBezTo>
                  <a:cubicBezTo>
                    <a:pt x="2973217" y="2012112"/>
                    <a:pt x="2932577" y="2054022"/>
                    <a:pt x="2919877" y="2079422"/>
                  </a:cubicBezTo>
                  <a:cubicBezTo>
                    <a:pt x="2907177" y="2104822"/>
                    <a:pt x="2940197" y="2127682"/>
                    <a:pt x="2919877" y="2155622"/>
                  </a:cubicBezTo>
                  <a:cubicBezTo>
                    <a:pt x="2899557" y="2183562"/>
                    <a:pt x="2861457" y="2215312"/>
                    <a:pt x="2797957" y="2247062"/>
                  </a:cubicBezTo>
                  <a:cubicBezTo>
                    <a:pt x="2734457" y="2278812"/>
                    <a:pt x="2596027" y="2338502"/>
                    <a:pt x="2538877" y="2346122"/>
                  </a:cubicBezTo>
                  <a:cubicBezTo>
                    <a:pt x="2481727" y="2353742"/>
                    <a:pt x="2484267" y="2302942"/>
                    <a:pt x="2455057" y="2292782"/>
                  </a:cubicBezTo>
                  <a:cubicBezTo>
                    <a:pt x="2425847" y="2282622"/>
                    <a:pt x="2387747" y="2278812"/>
                    <a:pt x="2363617" y="2285162"/>
                  </a:cubicBezTo>
                  <a:cubicBezTo>
                    <a:pt x="2339487" y="2291512"/>
                    <a:pt x="2345837" y="2327072"/>
                    <a:pt x="2310277" y="2330882"/>
                  </a:cubicBezTo>
                  <a:cubicBezTo>
                    <a:pt x="2274717" y="2334692"/>
                    <a:pt x="2204867" y="2323262"/>
                    <a:pt x="2150257" y="2308022"/>
                  </a:cubicBezTo>
                  <a:cubicBezTo>
                    <a:pt x="2095647" y="2292782"/>
                    <a:pt x="2016907" y="2259762"/>
                    <a:pt x="1982617" y="2239442"/>
                  </a:cubicBezTo>
                  <a:cubicBezTo>
                    <a:pt x="1948327" y="2219122"/>
                    <a:pt x="1988967" y="2197532"/>
                    <a:pt x="1944517" y="2186102"/>
                  </a:cubicBezTo>
                  <a:cubicBezTo>
                    <a:pt x="1900067" y="2174672"/>
                    <a:pt x="1836567" y="2217852"/>
                    <a:pt x="1715917" y="2170862"/>
                  </a:cubicBezTo>
                  <a:cubicBezTo>
                    <a:pt x="1595267" y="2123872"/>
                    <a:pt x="1319677" y="1943532"/>
                    <a:pt x="1220617" y="1904162"/>
                  </a:cubicBezTo>
                  <a:cubicBezTo>
                    <a:pt x="1121557" y="1864792"/>
                    <a:pt x="1196487" y="1932102"/>
                    <a:pt x="1121557" y="1934642"/>
                  </a:cubicBezTo>
                  <a:cubicBezTo>
                    <a:pt x="1046627" y="1937182"/>
                    <a:pt x="837077" y="1942262"/>
                    <a:pt x="771037" y="1919402"/>
                  </a:cubicBezTo>
                  <a:cubicBezTo>
                    <a:pt x="704997" y="1896542"/>
                    <a:pt x="754527" y="1831772"/>
                    <a:pt x="725317" y="1797482"/>
                  </a:cubicBezTo>
                  <a:cubicBezTo>
                    <a:pt x="696107" y="1763192"/>
                    <a:pt x="632607" y="1720012"/>
                    <a:pt x="595777" y="1713662"/>
                  </a:cubicBezTo>
                  <a:cubicBezTo>
                    <a:pt x="558947" y="1707312"/>
                    <a:pt x="544977" y="1759382"/>
                    <a:pt x="504337" y="1759382"/>
                  </a:cubicBezTo>
                  <a:cubicBezTo>
                    <a:pt x="463697" y="1759382"/>
                    <a:pt x="407817" y="1755572"/>
                    <a:pt x="351937" y="1713662"/>
                  </a:cubicBezTo>
                  <a:cubicBezTo>
                    <a:pt x="296057" y="1671752"/>
                    <a:pt x="194457" y="1565072"/>
                    <a:pt x="169057" y="1507922"/>
                  </a:cubicBezTo>
                  <a:cubicBezTo>
                    <a:pt x="143657" y="1450772"/>
                    <a:pt x="199537" y="1412672"/>
                    <a:pt x="199537" y="1370762"/>
                  </a:cubicBezTo>
                  <a:cubicBezTo>
                    <a:pt x="199537" y="1328852"/>
                    <a:pt x="190647" y="1286942"/>
                    <a:pt x="169057" y="1256462"/>
                  </a:cubicBezTo>
                  <a:cubicBezTo>
                    <a:pt x="147467" y="1225982"/>
                    <a:pt x="95397" y="1214552"/>
                    <a:pt x="69997" y="1187882"/>
                  </a:cubicBezTo>
                  <a:cubicBezTo>
                    <a:pt x="44597" y="1161212"/>
                    <a:pt x="25547" y="1151052"/>
                    <a:pt x="16657" y="1096442"/>
                  </a:cubicBezTo>
                  <a:cubicBezTo>
                    <a:pt x="7767" y="1041832"/>
                    <a:pt x="-11283" y="941502"/>
                    <a:pt x="9037" y="837362"/>
                  </a:cubicBezTo>
                  <a:cubicBezTo>
                    <a:pt x="29357" y="733222"/>
                    <a:pt x="69997" y="580822"/>
                    <a:pt x="138577" y="471602"/>
                  </a:cubicBezTo>
                  <a:cubicBezTo>
                    <a:pt x="207157" y="362382"/>
                    <a:pt x="302407" y="256972"/>
                    <a:pt x="420517" y="182042"/>
                  </a:cubicBezTo>
                  <a:cubicBezTo>
                    <a:pt x="538627" y="107112"/>
                    <a:pt x="718967" y="49962"/>
                    <a:pt x="847237" y="22022"/>
                  </a:cubicBezTo>
                  <a:cubicBezTo>
                    <a:pt x="911372" y="8052"/>
                    <a:pt x="973285" y="1067"/>
                    <a:pt x="1031069" y="114"/>
                  </a:cubicBezTo>
                  <a:close/>
                </a:path>
              </a:pathLst>
            </a:cu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F99C1267-499B-306D-FBD1-1425F9B4DAE8}"/>
                </a:ext>
              </a:extLst>
            </p:cNvPr>
            <p:cNvSpPr txBox="1"/>
            <p:nvPr/>
          </p:nvSpPr>
          <p:spPr>
            <a:xfrm>
              <a:off x="8758738" y="76129"/>
              <a:ext cx="7346375" cy="123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158"/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Tuyên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truyền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xung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về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cách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phòng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tránh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thuốc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lá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rượu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ma </a:t>
              </a:r>
              <a:r>
                <a:rPr lang="en-US" sz="2696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túy</a:t>
              </a:r>
              <a:r>
                <a:rPr lang="en-US" sz="2696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38301EB9-425F-C859-380C-DD30ACF04898}"/>
              </a:ext>
            </a:extLst>
          </p:cNvPr>
          <p:cNvGrpSpPr/>
          <p:nvPr/>
        </p:nvGrpSpPr>
        <p:grpSpPr>
          <a:xfrm>
            <a:off x="6421409" y="3406851"/>
            <a:ext cx="5431964" cy="3595885"/>
            <a:chOff x="5623235" y="4148161"/>
            <a:chExt cx="4899993" cy="3118054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F6778F94-6E70-8443-1A59-543FED44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DF2C3422-BA7E-3FE9-2B7C-DF699E1A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ÁC THÀNH PHẦN ĐỘC HẠI CÓ TRONG KHÓI THUỐC LÁ">
            <a:extLst>
              <a:ext uri="{FF2B5EF4-FFF2-40B4-BE49-F238E27FC236}">
                <a16:creationId xmlns:a16="http://schemas.microsoft.com/office/drawing/2014/main" id="{B8E15141-F5D7-4755-BC4F-1855C2100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-1" b="-1"/>
          <a:stretch/>
        </p:blipFill>
        <p:spPr bwMode="auto">
          <a:xfrm>
            <a:off x="641276" y="560827"/>
            <a:ext cx="4013020" cy="22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Ép buộc người khác uống rượu bia sẽ bị phạt đến 3 triệu đồng">
            <a:extLst>
              <a:ext uri="{FF2B5EF4-FFF2-40B4-BE49-F238E27FC236}">
                <a16:creationId xmlns:a16="http://schemas.microsoft.com/office/drawing/2014/main" id="{832F134E-BB1C-470C-9B4D-E4E81F08D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r="-3" b="-3"/>
          <a:stretch/>
        </p:blipFill>
        <p:spPr bwMode="auto">
          <a:xfrm>
            <a:off x="643466" y="2958263"/>
            <a:ext cx="4010830" cy="33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khai Tháng hành động phòng, chống ma túy năm 2022 - Báo Kinh tế đô thị">
            <a:extLst>
              <a:ext uri="{FF2B5EF4-FFF2-40B4-BE49-F238E27FC236}">
                <a16:creationId xmlns:a16="http://schemas.microsoft.com/office/drawing/2014/main" id="{295B82C9-822E-4106-A7D8-95D6770A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" r="-2" b="6327"/>
          <a:stretch/>
        </p:blipFill>
        <p:spPr bwMode="auto">
          <a:xfrm>
            <a:off x="4846822" y="560830"/>
            <a:ext cx="6701710" cy="57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109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1</cp:revision>
  <dcterms:created xsi:type="dcterms:W3CDTF">2023-03-29T07:01:09Z</dcterms:created>
  <dcterms:modified xsi:type="dcterms:W3CDTF">2023-03-29T07:05:23Z</dcterms:modified>
</cp:coreProperties>
</file>