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443" r:id="rId4"/>
    <p:sldId id="444" r:id="rId5"/>
    <p:sldId id="259" r:id="rId6"/>
    <p:sldId id="260" r:id="rId7"/>
    <p:sldId id="441" r:id="rId8"/>
    <p:sldId id="442" r:id="rId9"/>
    <p:sldId id="264" r:id="rId10"/>
    <p:sldId id="430" r:id="rId11"/>
    <p:sldId id="273" r:id="rId12"/>
    <p:sldId id="274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70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18FF8-DCF8-D6C0-D745-9DF14373D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DF0D6-11C9-4E65-BAAC-7F31603213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AE7D2-17BB-77AE-2CD6-2672B5F0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1CB1A-F4DC-986C-D2A2-A0B272CA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B45FC-15D5-F5AA-742B-6623813E2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857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2DA3C-998F-42D8-3CF7-BAF86CFA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97BC1-7C46-7CF2-3A09-024444EE3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83A28-8B02-9836-6695-661E9F37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8093B-27A7-C160-0C75-EEED731E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962A6-9DB3-EC11-ACBA-AE37548E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96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D1E62-E0D6-C88A-8220-95049640B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C1B91-07EB-5A09-4199-FDBA1C6DB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BA1AE-03FB-C6C7-2D52-6275A14BC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B77C-D686-C32F-F83A-11E785E8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FEF7-152A-88A2-C8CB-87764172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714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0255170" y="2"/>
            <a:ext cx="1759352" cy="157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39" y="96984"/>
            <a:ext cx="1322222" cy="16744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1574157"/>
            <a:ext cx="8354291" cy="338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46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11867" y="1240973"/>
            <a:ext cx="9178027" cy="35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3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2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1"/>
            <a:ext cx="12191789" cy="61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8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9B553-085F-FA31-E244-3A4F29B6B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EA84D-89A6-FBF3-8DFB-83A6A40D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8D8B9-A3AF-D237-6468-F00533A63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B9265-3624-CCC3-E096-16F44A9E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030080B-15A6-A51A-D588-84EB02C27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7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9EBD4-0603-9F10-CB84-485EAB58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5CCC5-3245-7424-40F9-954DACD17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BEAB4-260F-0BA2-5337-A79523C9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5B9B2-79AB-D4B0-C57F-6FB0EFC3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44F89-2113-9E4D-ED3F-753630D8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23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0811-2A50-DA6A-34B9-E7676956B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605FE-D622-0EA1-91C6-D951153F8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94AB4-B51F-AEF2-1240-2138A75C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05155-0A68-45B1-1277-338BB78D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8DDA-7768-E370-4779-12E6ADFB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380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9DC24-A954-EBB2-4A68-5A707312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721DF-FF01-4619-1B86-0EB974F9B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2E6A2-65C1-8E93-40AA-1DC24BE62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ECC3C-7360-4F15-8F49-D50205FC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07D5D-4C48-C61D-E8E4-5C5A2911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569A9-2C44-A841-1B7D-E00BDF95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35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9710D-6082-8B62-F7AE-E6E8B3E4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15F29-4D8D-5181-BBBC-2F6B540F5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CEB7C-52E6-C475-9792-C406F43FE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41B7F-7FF5-9B3F-FA5F-738108947F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44B7D5-F842-4503-BB8E-F29E7D759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1CE0E-5B11-DA33-912E-9E3DF6FF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C9C132-B911-C5D3-9067-F8337AC14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215F88-DAF2-E513-1392-46824300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48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9AA02-6BC3-7677-FE52-597505F44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0E8345-65EE-0FFC-4232-E778ACFF6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67ED4-E00F-C84F-E439-0DFFB44B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457EF8-80C7-8828-6A69-E42D926A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08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5A9DD-9A46-16C1-C03D-3AB92509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07EEB-5B1E-B776-A5F7-FDA94680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CF024-9986-A116-B4D9-6B5466D9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82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D9C9-4B45-7DAD-DEDF-23192471E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29AF5-516C-2A99-592A-CBDAA148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DAD1E-DCAE-994F-1B9F-C98CEEB9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2A76F-2ECF-CD9E-8437-CA3776DB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068E3-AFF7-8A41-31EE-BEFF3DE4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C337E-A6C2-103D-4150-64A1B6B5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795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7330C-CFBD-5D31-6A95-163A3170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969AE6-9B76-C8BD-D6D1-8A7CABC6F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58A923-98D0-1B02-BF5C-E332AF3E2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52C19-E77B-CC9B-608A-9F800E49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65DEA-194E-50B6-1417-4C769106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15165-0330-08C4-A093-4BE65B3F6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89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03CE94-33FA-5457-327C-AEABFD3E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FD168-B6E7-5498-76DB-9FB3AF8B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29B1-16E6-1EF4-61FC-EC0139F53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A5DC-235A-4977-B1DC-5E6BE509863B}" type="datetimeFigureOut">
              <a:rPr lang="vi-VN" smtClean="0"/>
              <a:t>24/03/2023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E8D46-25FF-23AB-C5EB-C81812F36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09FC-5E87-AE59-6430-2B53F25B9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AF58-D5A8-4B53-AAB6-46BBF39156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465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2885754" y="4113932"/>
            <a:ext cx="2700035" cy="1014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58"/>
            <a:r>
              <a:rPr lang="en-US" sz="5992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5992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28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331497" y="5236069"/>
            <a:ext cx="78085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158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913158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ÁC THÀNH PHẦN ĐỘC HẠI CÓ TRONG KHÓI THUỐC LÁ">
            <a:extLst>
              <a:ext uri="{FF2B5EF4-FFF2-40B4-BE49-F238E27FC236}">
                <a16:creationId xmlns:a16="http://schemas.microsoft.com/office/drawing/2014/main" id="{B8E15141-F5D7-4755-BC4F-1855C2100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4" r="-1" b="-1"/>
          <a:stretch/>
        </p:blipFill>
        <p:spPr bwMode="auto">
          <a:xfrm>
            <a:off x="641276" y="560827"/>
            <a:ext cx="4013020" cy="222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Ép buộc người khác uống rượu bia sẽ bị phạt đến 3 triệu đồng">
            <a:extLst>
              <a:ext uri="{FF2B5EF4-FFF2-40B4-BE49-F238E27FC236}">
                <a16:creationId xmlns:a16="http://schemas.microsoft.com/office/drawing/2014/main" id="{832F134E-BB1C-470C-9B4D-E4E81F08D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r="-3" b="-3"/>
          <a:stretch/>
        </p:blipFill>
        <p:spPr bwMode="auto">
          <a:xfrm>
            <a:off x="643466" y="2958263"/>
            <a:ext cx="4010830" cy="33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iển khai Tháng hành động phòng, chống ma túy năm 2022 - Báo Kinh tế đô thị">
            <a:extLst>
              <a:ext uri="{FF2B5EF4-FFF2-40B4-BE49-F238E27FC236}">
                <a16:creationId xmlns:a16="http://schemas.microsoft.com/office/drawing/2014/main" id="{295B82C9-822E-4106-A7D8-95D6770AF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r="-2" b="6327"/>
          <a:stretch/>
        </p:blipFill>
        <p:spPr bwMode="auto">
          <a:xfrm>
            <a:off x="4846822" y="560830"/>
            <a:ext cx="6701710" cy="57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F153776-2F32-1D6A-82E1-E59C79A7C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07" y="2591863"/>
            <a:ext cx="3517387" cy="525113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AA98BB-3531-2C19-4DA4-C2DA54D29BC2}"/>
              </a:ext>
            </a:extLst>
          </p:cNvPr>
          <p:cNvSpPr txBox="1"/>
          <p:nvPr/>
        </p:nvSpPr>
        <p:spPr>
          <a:xfrm>
            <a:off x="4660735" y="1808026"/>
            <a:ext cx="3746538" cy="156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58"/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587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587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7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8D9AF6-7FE8-0CC3-5747-8FCC1CF7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4F315-A2F4-89E6-9FED-00337078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75" y="2713628"/>
            <a:ext cx="4109583" cy="410958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0BA793-2351-9F2C-6FB4-844EB071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73" y="2350931"/>
            <a:ext cx="4502722" cy="450272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3BB693-1A77-8FFF-A591-89E98AD2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555" y="153373"/>
            <a:ext cx="10283980" cy="160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3660692" y="1983037"/>
            <a:ext cx="5442516" cy="156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58"/>
            <a:r>
              <a:rPr lang="en-US" sz="9587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587" dirty="0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87" dirty="0" err="1">
                <a:ln w="34925">
                  <a:solidFill>
                    <a:srgbClr val="ED7D31">
                      <a:lumMod val="60000"/>
                      <a:lumOff val="40000"/>
                    </a:srgb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587" dirty="0">
              <a:ln w="34925">
                <a:solidFill>
                  <a:srgbClr val="ED7D31">
                    <a:lumMod val="60000"/>
                    <a:lumOff val="40000"/>
                  </a:srgbClr>
                </a:solidFill>
                <a:prstDash val="sysDash"/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31" y="2625490"/>
            <a:ext cx="4261790" cy="42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c hai cua ruou, ma tuy, thuoc la">
            <a:hlinkClick r:id="" action="ppaction://media"/>
            <a:extLst>
              <a:ext uri="{FF2B5EF4-FFF2-40B4-BE49-F238E27FC236}">
                <a16:creationId xmlns:a16="http://schemas.microsoft.com/office/drawing/2014/main" id="{33C8C830-3B02-53AF-021D-9D1D17BF8F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4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13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C208FE0-F9FF-F14B-9DEC-DEFD863D1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11" y="1626621"/>
            <a:ext cx="5136978" cy="51369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C338F24-2184-93A9-8116-58CFF8AB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9" b="89894" l="9043" r="89894">
                        <a14:foregroundMark x1="9043" y1="28369" x2="9043" y2="28369"/>
                        <a14:foregroundMark x1="89716" y1="42021" x2="89894" y2="48050"/>
                        <a14:foregroundMark x1="9220" y1="16489" x2="12411" y2="19681"/>
                        <a14:foregroundMark x1="13298" y1="19858" x2="9752" y2="16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4" t="15347" r="7786" b="21930"/>
          <a:stretch/>
        </p:blipFill>
        <p:spPr bwMode="auto">
          <a:xfrm>
            <a:off x="3389528" y="632201"/>
            <a:ext cx="8166479" cy="506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94E68C-D954-F053-8B4F-54A4B1F51F2E}"/>
              </a:ext>
            </a:extLst>
          </p:cNvPr>
          <p:cNvSpPr txBox="1"/>
          <p:nvPr/>
        </p:nvSpPr>
        <p:spPr>
          <a:xfrm>
            <a:off x="4326596" y="2173294"/>
            <a:ext cx="6449762" cy="2121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96" b="1" spc="-12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96" b="1" spc="-12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spc="-12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96" b="1" spc="-12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13158"/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hại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hóa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kinh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chất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96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96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94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4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3713702" y="1704741"/>
            <a:ext cx="5269391" cy="156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158"/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587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587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64" y="2784569"/>
            <a:ext cx="3038747" cy="42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255065" y="1297168"/>
            <a:ext cx="11681869" cy="230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58"/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595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  <a:p>
            <a:pPr defTabSz="913158"/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hại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thuốc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lá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defTabSz="913158"/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hại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rượu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 defTabSz="913158"/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hại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ma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túy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tuần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95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hoàn</a:t>
            </a:r>
            <a:r>
              <a:rPr lang="en-US" sz="3595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AAFE1D9-8127-DAF9-252C-79FAC394DF1C}"/>
              </a:ext>
            </a:extLst>
          </p:cNvPr>
          <p:cNvGrpSpPr/>
          <p:nvPr/>
        </p:nvGrpSpPr>
        <p:grpSpPr>
          <a:xfrm>
            <a:off x="6780931" y="3885621"/>
            <a:ext cx="4893780" cy="3114100"/>
            <a:chOff x="5623235" y="4148161"/>
            <a:chExt cx="4899993" cy="311805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B7E6EA5-EAAD-8342-4383-19C3F85E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8122F73-F109-DEE1-FF80-1FDBCE15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5030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C0112D2-F21E-4A50-A51D-0F6FF680C244}"/>
              </a:ext>
            </a:extLst>
          </p:cNvPr>
          <p:cNvSpPr/>
          <p:nvPr/>
        </p:nvSpPr>
        <p:spPr>
          <a:xfrm>
            <a:off x="3070891" y="803433"/>
            <a:ext cx="6050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Thu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tin: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85D08-7702-4695-AF2E-915545BDC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06" y="1351600"/>
            <a:ext cx="11167071" cy="48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336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CE21B35-6D7A-4901-92DA-1A119E1B3F6B}"/>
              </a:ext>
            </a:extLst>
          </p:cNvPr>
          <p:cNvSpPr/>
          <p:nvPr/>
        </p:nvSpPr>
        <p:spPr>
          <a:xfrm>
            <a:off x="3070890" y="744355"/>
            <a:ext cx="60502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B73C9-2741-4191-9239-4B124354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99" y="1374208"/>
            <a:ext cx="6167971" cy="3648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FE3A8-6504-4067-907C-B9A6F5F6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48"/>
          <a:stretch/>
        </p:blipFill>
        <p:spPr>
          <a:xfrm>
            <a:off x="7414169" y="1374208"/>
            <a:ext cx="4154733" cy="364841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38301EB9-425F-C859-380C-DD30ACF04898}"/>
              </a:ext>
            </a:extLst>
          </p:cNvPr>
          <p:cNvGrpSpPr/>
          <p:nvPr/>
        </p:nvGrpSpPr>
        <p:grpSpPr>
          <a:xfrm>
            <a:off x="5125682" y="4113931"/>
            <a:ext cx="4893780" cy="3114100"/>
            <a:chOff x="5623235" y="4148161"/>
            <a:chExt cx="4899993" cy="3118054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6778F94-6E70-8443-1A59-543FED447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F2C3422-BA7E-3FE9-2B7C-DF699E1A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513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3740205" y="1298106"/>
            <a:ext cx="6012167" cy="2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58">
              <a:lnSpc>
                <a:spcPct val="74000"/>
              </a:lnSpc>
            </a:pPr>
            <a:r>
              <a:rPr lang="en-US" sz="9587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9587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9587" dirty="0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587" dirty="0" err="1">
                <a:ln w="22225">
                  <a:solidFill>
                    <a:srgbClr val="70AD47">
                      <a:lumMod val="75000"/>
                    </a:srgbClr>
                  </a:solidFill>
                  <a:prstDash val="sysDash"/>
                </a:ln>
                <a:solidFill>
                  <a:srgbClr val="70AD4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9587" dirty="0">
              <a:ln w="22225">
                <a:solidFill>
                  <a:srgbClr val="70AD47">
                    <a:lumMod val="75000"/>
                  </a:srgbClr>
                </a:solidFill>
                <a:prstDash val="sysDash"/>
              </a:ln>
              <a:solidFill>
                <a:srgbClr val="70AD47">
                  <a:lumMod val="40000"/>
                  <a:lumOff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563278" y="3188799"/>
            <a:ext cx="2132278" cy="366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Widescreen</PresentationFormat>
  <Paragraphs>15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2</cp:revision>
  <dcterms:created xsi:type="dcterms:W3CDTF">2023-03-24T01:55:19Z</dcterms:created>
  <dcterms:modified xsi:type="dcterms:W3CDTF">2023-03-24T01:56:00Z</dcterms:modified>
</cp:coreProperties>
</file>