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  <p:sldMasterId id="2147483775" r:id="rId5"/>
  </p:sldMasterIdLst>
  <p:notesMasterIdLst>
    <p:notesMasterId r:id="rId18"/>
  </p:notesMasterIdLst>
  <p:sldIdLst>
    <p:sldId id="375" r:id="rId6"/>
    <p:sldId id="365" r:id="rId7"/>
    <p:sldId id="366" r:id="rId8"/>
    <p:sldId id="367" r:id="rId9"/>
    <p:sldId id="376" r:id="rId10"/>
    <p:sldId id="377" r:id="rId11"/>
    <p:sldId id="276" r:id="rId12"/>
    <p:sldId id="378" r:id="rId13"/>
    <p:sldId id="379" r:id="rId14"/>
    <p:sldId id="368" r:id="rId15"/>
    <p:sldId id="369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82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2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947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2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232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255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00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1254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5945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687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1026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995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4027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1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7580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174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59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425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9163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513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95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592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2391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12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1109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91997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600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600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600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600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936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936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936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936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272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272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272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272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3032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740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5581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495"/>
            <a:ext cx="11634952" cy="127559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1823346" y="1183835"/>
            <a:ext cx="9534078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112298" y="-80574"/>
            <a:ext cx="3016045" cy="1651560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9882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5753" y="1840545"/>
            <a:ext cx="882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881799" y="1520414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576" y="1423797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310721" y="2918361"/>
            <a:ext cx="6048016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68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9065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56" y="72309"/>
            <a:ext cx="5251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43075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92313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" y="2069357"/>
            <a:ext cx="6693582" cy="34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7450" y="3947160"/>
            <a:ext cx="1031792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Đường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kẻ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đậm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620386" y="1385386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36287" y="1794866"/>
            <a:ext cx="16611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1500" b="0" i="0" u="none" strike="noStrike" kern="1200" cap="none" spc="0" normalizeH="0" baseline="0" noProof="0" dirty="0">
                <a:ln>
                  <a:noFill/>
                </a:ln>
                <a:solidFill>
                  <a:srgbClr val="EBECF3">
                    <a:lumMod val="1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endParaRPr kumimoji="0" lang="en-US" sz="21500" b="0" i="0" u="none" strike="noStrike" kern="0" cap="none" spc="0" normalizeH="0" baseline="0" noProof="0" dirty="0">
              <a:ln>
                <a:noFill/>
              </a:ln>
              <a:solidFill>
                <a:srgbClr val="EBECF3">
                  <a:lumMod val="10000"/>
                </a:srgbClr>
              </a:solidFill>
              <a:effectLst/>
              <a:uLnTx/>
              <a:uFillTx/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6564814" y="214460"/>
            <a:ext cx="5270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id="{23AFD753-6326-4ADE-BC7F-95B38FF000D1}"/>
              </a:ext>
            </a:extLst>
          </p:cNvPr>
          <p:cNvSpPr/>
          <p:nvPr/>
        </p:nvSpPr>
        <p:spPr>
          <a:xfrm>
            <a:off x="6564813" y="1331011"/>
            <a:ext cx="52703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id="{A54CAD79-8102-42E8-BB17-DF2261B2D0BF}"/>
              </a:ext>
            </a:extLst>
          </p:cNvPr>
          <p:cNvSpPr/>
          <p:nvPr/>
        </p:nvSpPr>
        <p:spPr>
          <a:xfrm>
            <a:off x="6564813" y="4386554"/>
            <a:ext cx="52703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CE1652-E9B5-4120-B168-E480BCD9A657}"/>
              </a:ext>
            </a:extLst>
          </p:cNvPr>
          <p:cNvSpPr/>
          <p:nvPr/>
        </p:nvSpPr>
        <p:spPr>
          <a:xfrm>
            <a:off x="3719668" y="1331011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EC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A85BFF3-4FF8-40CA-AF65-88EFA73B76FC}"/>
              </a:ext>
            </a:extLst>
          </p:cNvPr>
          <p:cNvSpPr/>
          <p:nvPr/>
        </p:nvSpPr>
        <p:spPr>
          <a:xfrm>
            <a:off x="4794121" y="1347706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EC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3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926 L 0.00208 0.00949 C -0.00091 0.00879 -0.00391 0.00787 -0.0069 0.00787 C -0.00807 0.00787 -0.00912 0.00879 -0.01029 0.00926 C -0.01224 0.01018 -0.01406 0.01134 -0.01602 0.01227 C -0.01706 0.01273 -0.01823 0.01319 -0.01927 0.01365 C -0.02096 0.01458 -0.02253 0.01597 -0.02422 0.01666 C -0.02539 0.01713 -0.02656 0.01736 -0.0276 0.01805 C -0.02878 0.01875 -0.02969 0.02014 -0.03086 0.02106 C -0.0319 0.02176 -0.03307 0.02199 -0.03412 0.02245 C -0.03503 0.02291 -0.03581 0.02338 -0.03659 0.02384 C -0.03828 0.02592 -0.03997 0.02777 -0.04154 0.02986 C -0.04271 0.03125 -0.04362 0.03287 -0.04492 0.03426 C -0.04557 0.03495 -0.04649 0.03518 -0.0474 0.03565 C -0.04818 0.03657 -0.04896 0.03773 -0.04987 0.03865 C -0.05065 0.03935 -0.05156 0.03935 -0.05234 0.04004 C -0.05352 0.0412 -0.05443 0.04305 -0.0556 0.04444 C -0.05638 0.04537 -0.05729 0.04629 -0.05807 0.04745 C -0.05859 0.0493 -0.05925 0.05115 -0.05977 0.05324 C -0.06016 0.05509 -0.06003 0.05717 -0.06055 0.05902 C -0.06094 0.06065 -0.06172 0.0618 -0.06224 0.06342 C -0.06289 0.0662 -0.06289 0.06967 -0.0638 0.07222 C -0.0655 0.07662 -0.06589 0.07731 -0.06719 0.08264 C -0.06875 0.08889 -0.06745 0.0868 -0.06875 0.09583 C -0.06966 0.10185 -0.07031 0.10277 -0.07214 0.1074 C -0.07383 0.11967 -0.07175 0.10764 -0.07461 0.11759 C -0.075 0.11898 -0.075 0.1206 -0.07539 0.12199 C -0.07591 0.12407 -0.07643 0.12592 -0.07708 0.12801 C -0.07956 0.14583 -0.07591 0.12291 -0.07956 0.13819 C -0.08047 0.14259 -0.08203 0.15139 -0.08203 0.15162 C -0.08229 0.1544 -0.08255 0.15717 -0.08281 0.16018 C -0.08307 0.16412 -0.0832 0.16805 -0.08359 0.17199 C -0.08385 0.17384 -0.08412 0.17569 -0.08438 0.17777 C -0.08412 0.19676 -0.08412 0.21574 -0.08359 0.23495 C -0.08359 0.2368 -0.08229 0.24861 -0.08203 0.25092 C -0.08034 0.26389 -0.08112 0.25972 -0.07865 0.26852 C -0.07839 0.27245 -0.07839 0.27639 -0.07787 0.28032 C -0.0776 0.28194 -0.07643 0.2831 -0.07617 0.28472 C -0.07565 0.28842 -0.07578 0.29259 -0.07539 0.29629 C -0.07526 0.29791 -0.07474 0.2993 -0.07461 0.30069 C -0.07214 0.31805 -0.07565 0.29815 -0.07214 0.31551 C -0.06992 0.32615 -0.07201 0.32245 -0.06797 0.32708 C -0.06263 0.34143 -0.07096 0.31921 -0.0638 0.3375 C -0.06276 0.34027 -0.06198 0.34375 -0.06055 0.34629 L -0.0556 0.35509 C -0.05365 0.35856 -0.05234 0.36134 -0.04987 0.36389 C -0.04909 0.36458 -0.04818 0.36458 -0.0474 0.36527 C -0.0418 0.36944 -0.04622 0.36713 -0.03997 0.37268 C -0.03919 0.37338 -0.03828 0.37361 -0.0375 0.37407 C -0.02656 0.38125 -0.03997 0.37315 -0.02917 0.37847 C -0.02747 0.37916 -0.02591 0.38055 -0.02422 0.38148 C -0.0224 0.3824 -0.02044 0.38333 -0.01849 0.38426 C -0.0168 0.38518 -0.01524 0.3868 -0.01354 0.38727 C -0.00391 0.38912 -0.00859 0.38819 0.00052 0.39027 C 0.00729 0.38958 0.01419 0.39004 0.02109 0.38865 C 0.02266 0.38842 0.02539 0.38426 0.02682 0.38287 C 0.02851 0.38125 0.03021 0.38009 0.03177 0.37847 C 0.03268 0.37754 0.03346 0.37639 0.03424 0.37546 C 0.0431 0.36643 0.03047 0.38102 0.04245 0.36666 C 0.04336 0.36574 0.04427 0.36504 0.04492 0.36389 C 0.05052 0.35393 0.04766 0.35625 0.05234 0.35347 C 0.06094 0.33819 0.04961 0.35902 0.05651 0.34467 C 0.05755 0.34259 0.05859 0.34074 0.05976 0.33889 C 0.06055 0.33773 0.06159 0.33727 0.06224 0.33588 C 0.06849 0.325 0.06146 0.33402 0.06719 0.32708 C 0.07018 0.31111 0.06523 0.33495 0.07057 0.3199 C 0.07305 0.31273 0.07148 0.3118 0.07305 0.30509 C 0.07344 0.30347 0.07409 0.30231 0.07461 0.30069 C 0.07487 0.29884 0.075 0.29676 0.07552 0.2949 C 0.07591 0.29328 0.07682 0.29213 0.07708 0.29051 C 0.0819 0.26782 0.07409 0.29699 0.07956 0.27731 C 0.08216 0.25902 0.07891 0.28171 0.08125 0.26713 C 0.08151 0.26527 0.08177 0.26319 0.08203 0.26134 C 0.08229 0.25694 0.08242 0.25231 0.08294 0.24815 C 0.08333 0.24421 0.0845 0.23634 0.0845 0.23657 C 0.08476 0.23194 0.08503 0.22754 0.08542 0.22315 C 0.08568 0.21967 0.08646 0.2162 0.08698 0.21296 C 0.08698 0.21157 0.08789 0.15509 0.08542 0.1324 C 0.08516 0.13078 0.08476 0.1294 0.0845 0.12801 C 0.08411 0.12083 0.08398 0.11296 0.08294 0.10602 C 0.08242 0.10301 0.08164 0.10023 0.08125 0.09722 C 0.08099 0.09467 0.08086 0.09213 0.08047 0.08981 C 0.07982 0.08634 0.07721 0.0794 0.0763 0.07662 C 0.07565 0.07477 0.07526 0.07268 0.07461 0.07083 C 0.07396 0.06875 0.07292 0.06713 0.07213 0.06504 C 0.07148 0.06319 0.07096 0.06111 0.07057 0.05902 C 0.07018 0.05764 0.07018 0.05602 0.06966 0.05463 C 0.06875 0.05231 0.06432 0.04328 0.06224 0.04004 C 0.06094 0.03796 0.0595 0.03634 0.0582 0.03426 C 0.05729 0.03287 0.05664 0.03125 0.05573 0.02986 C 0.05521 0.02893 0.05091 0.02338 0.04987 0.02245 C 0.04062 0.01435 0.05612 0.03032 0.04414 0.01805 C 0.04336 0.01713 0.04258 0.01574 0.04167 0.01504 C 0.03958 0.01389 0.03724 0.01342 0.03503 0.01227 L 0.03008 0.00926 C 0.0293 0.00879 0.02838 0.00856 0.02773 0.00787 C 0.02656 0.00694 0.02552 0.00555 0.02435 0.00486 C 0.02305 0.00416 0.02161 0.00393 0.02031 0.00347 C 0.01914 0.00301 0.0181 0.00254 0.01693 0.00208 C 0.01224 0.00254 0.00755 0.00185 0.00299 0.00347 C 0.0013 0.00393 0.00026 0.00648 -0.00117 0.00787 C -0.00195 0.00856 -0.00287 0.00879 -0.00365 0.00926 C -0.00508 0.01134 -0.00638 0.01319 -0.00781 0.01504 C -0.00859 0.0162 -0.00951 0.0169 -0.01029 0.01805 C -0.01563 0.02662 -0.01484 0.02546 -0.01771 0.03264 C -0.01914 0.04352 -0.01758 0.03379 -0.02018 0.04444 C -0.02318 0.05717 -0.01797 0.03773 -0.02175 0.05625 C -0.02214 0.05787 -0.02292 0.05902 -0.02344 0.06065 C -0.02292 0.08125 -0.02396 0.08379 -0.02175 0.09722 C -0.02162 0.09861 -0.02135 0.10023 -0.02096 0.10162 C -0.01953 0.10625 -0.01602 0.11481 -0.01602 0.11504 C -0.01432 0.12708 -0.01667 0.11458 -0.01276 0.125 C -0.01224 0.12639 -0.01224 0.12801 -0.01185 0.1294 C -0.01042 0.13449 -0.01003 0.13356 -0.00781 0.13819 C -0.0069 0.14004 -0.00638 0.14259 -0.00534 0.14398 C -0.00443 0.14514 -0.00313 0.14514 -0.00195 0.1456 C 0.00664 0.15463 0.00143 0.15092 0.01862 0.14838 C 0.02031 0.14815 0.02591 0.14467 0.02682 0.14398 L 0.0293 0.14259 L 0.03424 0.1368 C 0.03503 0.13565 0.03594 0.13495 0.03672 0.13379 C 0.04088 0.12824 0.03893 0.13078 0.04245 0.12639 L 0.04492 0.11759 L 0.04492 0.11782 " pathEditMode="relative" rAng="0" ptsTypes="AAAAAAAAAAAAAAAAAAAAAAAAAAAAAAAAAAAAAAAAAAAAAAAAAAAAAAAAAAAAAAAAAAAAAAAAAAAAAAAAAAAAAAAAAAAAAAAAAAAAAAAAAAAAAAAAAAAAAAAAAAAA">
                                      <p:cBhvr>
                                        <p:cTn id="18" dur="5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2 L 0.00039 -0.00902 C 0.00065 -0.00486 0.00117 -0.00046 0.00117 0.00394 C 0.00117 0.05486 0.00117 0.04931 -0.00117 0.0875 C -0.00091 0.12431 -0.00117 0.16088 -0.00039 0.19746 C -0.00039 0.19931 0.00104 0.20023 0.00117 0.20186 C 0.00195 0.20811 0.00182 0.21459 0.00208 0.22084 C 0.00182 0.2419 0.00182 0.26297 0.00117 0.28403 C 0.00104 0.28889 -0.00052 0.30556 -0.00117 0.3132 C -0.00091 0.32246 -0.00091 0.33195 -0.00039 0.34121 C -0.00039 0.3426 -2.08333E-7 0.34422 0.00039 0.34561 C 0.00091 0.34699 0.00156 0.34838 0.00208 0.35 C 0.00234 0.35186 0.00247 0.35394 0.00286 0.35579 C 0.00508 0.36598 0.00378 0.35741 0.00612 0.36598 C 0.00651 0.36736 0.00664 0.36898 0.00703 0.37037 C 0.00794 0.37361 0.01068 0.38102 0.01276 0.38357 C 0.01354 0.38449 0.01445 0.38449 0.01523 0.38519 C 0.0237 0.38449 0.03229 0.38449 0.04076 0.38357 C 0.04284 0.38334 0.04401 0.38102 0.0457 0.37917 C 0.04675 0.37801 0.04792 0.37732 0.04896 0.37639 C 0.04961 0.37477 0.05 0.37315 0.05065 0.37199 C 0.05221 0.36875 0.0556 0.3632 0.0556 0.3632 C 0.05781 0.35116 0.05391 0.36968 0.06133 0.35 L 0.06471 0.34121 L 0.06628 0.33681 C 0.06654 0.33519 0.0668 0.3338 0.06719 0.33241 C 0.0681 0.32871 0.06992 0.32408 0.07122 0.32061 C 0.07214 0.31574 0.07201 0.31783 0.07201 0.31482 L 0.07201 0.31482 " pathEditMode="relative" ptsTypes="AAAAAAAAAAAAAAAAAAAAAAAAAAAAA">
                                      <p:cBhvr>
                                        <p:cTn id="33" dur="5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38" grpId="0"/>
      <p:bldP spid="26" grpId="0" animBg="1"/>
      <p:bldP spid="26" grpId="1" animBg="1"/>
      <p:bldP spid="26" grpId="2" animBg="1"/>
      <p:bldP spid="34" grpId="0" animBg="1"/>
      <p:bldP spid="34" grpId="1" animBg="1"/>
      <p:bldP spid="3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8CC3B9DD-4070-4854-922A-AB91C278A17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4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0878" y="517136"/>
            <a:ext cx="10278087" cy="578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8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682B610-A438-4A94-B805-01A2B90ED78F}"/>
              </a:ext>
            </a:extLst>
          </p:cNvPr>
          <p:cNvGrpSpPr/>
          <p:nvPr/>
        </p:nvGrpSpPr>
        <p:grpSpPr>
          <a:xfrm>
            <a:off x="368488" y="829258"/>
            <a:ext cx="10512813" cy="1681930"/>
            <a:chOff x="495223" y="2043957"/>
            <a:chExt cx="6998168" cy="8701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3B1DE2-D2E1-4963-BCE6-99DB8E43B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95223" y="2043957"/>
              <a:ext cx="6998168" cy="8701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8824E2-CC31-43F6-9828-4BE5449661FE}"/>
                </a:ext>
              </a:extLst>
            </p:cNvPr>
            <p:cNvSpPr txBox="1"/>
            <p:nvPr/>
          </p:nvSpPr>
          <p:spPr>
            <a:xfrm>
              <a:off x="618251" y="2387349"/>
              <a:ext cx="6875140" cy="403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F</a:t>
              </a:r>
              <a:r>
                <a:rPr kumimoji="0" lang="el-G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ζ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bū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l-G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λμϜ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cùng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l-G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ε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ung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jŎ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l-G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η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à.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E3A278-704C-4966-AE12-93D49A1F0F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148473" y="2739359"/>
            <a:ext cx="1285250" cy="162015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807905-0CEC-4687-892A-403514CA36A0}"/>
              </a:ext>
            </a:extLst>
          </p:cNvPr>
          <p:cNvGrpSpPr/>
          <p:nvPr/>
        </p:nvGrpSpPr>
        <p:grpSpPr>
          <a:xfrm>
            <a:off x="2986505" y="2739359"/>
            <a:ext cx="8044922" cy="1273084"/>
            <a:chOff x="1960717" y="-1009206"/>
            <a:chExt cx="5080021" cy="1757031"/>
          </a:xfrm>
        </p:grpSpPr>
        <p:sp>
          <p:nvSpPr>
            <p:cNvPr id="8" name="Text Box 1736">
              <a:extLst>
                <a:ext uri="{FF2B5EF4-FFF2-40B4-BE49-F238E27FC236}">
                  <a16:creationId xmlns:a16="http://schemas.microsoft.com/office/drawing/2014/main" id="{9CB691AF-8E67-4F09-A9EC-9CB2B48AC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661" y="-595931"/>
              <a:ext cx="4854077" cy="76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Con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hiểu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nghĩa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này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? </a:t>
              </a:r>
              <a:endParaRPr lang="en-US" altLang="en-US" sz="3000" dirty="0"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loud Callout 11">
              <a:extLst>
                <a:ext uri="{FF2B5EF4-FFF2-40B4-BE49-F238E27FC236}">
                  <a16:creationId xmlns:a16="http://schemas.microsoft.com/office/drawing/2014/main" id="{40AE60D1-73D2-4926-B553-B190C7837415}"/>
                </a:ext>
              </a:extLst>
            </p:cNvPr>
            <p:cNvSpPr/>
            <p:nvPr/>
          </p:nvSpPr>
          <p:spPr>
            <a:xfrm>
              <a:off x="1960717" y="-1009206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85CDAB1-7233-48FD-8AF3-96ACAF131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50" y="4247698"/>
            <a:ext cx="2067646" cy="2054132"/>
          </a:xfrm>
          <a:prstGeom prst="rect">
            <a:avLst/>
          </a:prstGeom>
        </p:spPr>
      </p:pic>
      <p:sp>
        <p:nvSpPr>
          <p:cNvPr id="14" name="Text Box 1736">
            <a:extLst>
              <a:ext uri="{FF2B5EF4-FFF2-40B4-BE49-F238E27FC236}">
                <a16:creationId xmlns:a16="http://schemas.microsoft.com/office/drawing/2014/main" id="{E9B2FFC6-51DA-4658-8D40-5FD4F364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078" y="5401707"/>
            <a:ext cx="109227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000" dirty="0">
              <a:solidFill>
                <a:srgbClr val="002060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1" y="2927776"/>
            <a:ext cx="12057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886" y="4515241"/>
            <a:ext cx="5937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114" y="3644019"/>
            <a:ext cx="7853381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E,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h, b, g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2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269</Words>
  <Application>Microsoft Office PowerPoint</Application>
  <PresentationFormat>Widescreen</PresentationFormat>
  <Paragraphs>38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Arial Rounded MT Bold</vt:lpstr>
      <vt:lpstr>Arial-Rounded</vt:lpstr>
      <vt:lpstr>Assistant</vt:lpstr>
      <vt:lpstr>Calibri</vt:lpstr>
      <vt:lpstr>Calibri Light</vt:lpstr>
      <vt:lpstr>等线</vt:lpstr>
      <vt:lpstr>HP001 4 hàng</vt:lpstr>
      <vt:lpstr>HP001 4H</vt:lpstr>
      <vt:lpstr>HP001 5 hàng</vt:lpstr>
      <vt:lpstr>Raleway</vt:lpstr>
      <vt:lpstr>Times New Roman</vt:lpstr>
      <vt:lpstr>Titan One</vt:lpstr>
      <vt:lpstr>Office Theme</vt:lpstr>
      <vt:lpstr>1_Office Theme</vt:lpstr>
      <vt:lpstr>3_Office Theme</vt:lpstr>
      <vt:lpstr>4_Office Theme</vt:lpstr>
      <vt:lpstr>Covid Outbreak for Kids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81</cp:revision>
  <dcterms:created xsi:type="dcterms:W3CDTF">2021-06-23T00:56:23Z</dcterms:created>
  <dcterms:modified xsi:type="dcterms:W3CDTF">2023-03-23T04:57:49Z</dcterms:modified>
</cp:coreProperties>
</file>