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19"/>
  </p:notesMasterIdLst>
  <p:sldIdLst>
    <p:sldId id="257" r:id="rId5"/>
    <p:sldId id="258" r:id="rId6"/>
    <p:sldId id="278" r:id="rId7"/>
    <p:sldId id="260" r:id="rId8"/>
    <p:sldId id="261" r:id="rId9"/>
    <p:sldId id="263" r:id="rId10"/>
    <p:sldId id="262" r:id="rId11"/>
    <p:sldId id="279" r:id="rId12"/>
    <p:sldId id="270" r:id="rId13"/>
    <p:sldId id="288" r:id="rId14"/>
    <p:sldId id="290" r:id="rId15"/>
    <p:sldId id="291" r:id="rId16"/>
    <p:sldId id="27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80" autoAdjust="0"/>
  </p:normalViewPr>
  <p:slideViewPr>
    <p:cSldViewPr snapToGrid="0">
      <p:cViewPr varScale="1">
        <p:scale>
          <a:sx n="64" d="100"/>
          <a:sy n="64"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17/3/2023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là</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nhớ</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mj-lt"/>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ôn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endParaRPr kumimoji="0" lang="en-GB" sz="4000" b="0"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mj-lt"/>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mj-lt"/>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mj-lt"/>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mj-lt"/>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mj-lt"/>
                <a:ea typeface="Cambria" panose="02040503050406030204" pitchFamily="18" charset="0"/>
              </a:rPr>
              <a:t>Khiêm nhường: </a:t>
            </a:r>
            <a:r>
              <a:rPr lang="vi-VN" sz="3300" dirty="0">
                <a:solidFill>
                  <a:srgbClr val="336753"/>
                </a:solidFill>
                <a:latin typeface="+mj-lt"/>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mj-lt"/>
                <a:ea typeface="Cambria" panose="02040503050406030204" pitchFamily="18" charset="0"/>
              </a:rPr>
              <a:t>(Đá) lởm chởm: </a:t>
            </a:r>
            <a:r>
              <a:rPr lang="vi-VN" sz="3300" dirty="0">
                <a:solidFill>
                  <a:srgbClr val="336753"/>
                </a:solidFill>
                <a:latin typeface="+mj-lt"/>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mj-lt"/>
                <a:ea typeface="Cambria" panose="02040503050406030204" pitchFamily="18" charset="0"/>
              </a:rPr>
              <a:t>Hồn hậu: </a:t>
            </a:r>
            <a:r>
              <a:rPr lang="vi-VN" sz="3300" dirty="0">
                <a:solidFill>
                  <a:srgbClr val="336753"/>
                </a:solidFill>
                <a:latin typeface="+mj-lt"/>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364105" y="1980612"/>
            <a:ext cx="10157839" cy="409040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a:cxnSpLocks/>
          </p:cNvCxnSpPr>
          <p:nvPr/>
        </p:nvCxnSpPr>
        <p:spPr>
          <a:xfrm>
            <a:off x="5219700" y="3762375"/>
            <a:ext cx="596484" cy="7796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518489" cy="9359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762375"/>
            <a:ext cx="547064" cy="1314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mj-lt"/>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mj-lt"/>
                <a:cs typeface="Calibri" panose="020F0502020204030204" pitchFamily="34" charset="0"/>
              </a:rPr>
              <a:t>Yêu thích cảnh vật xóm núi</a:t>
            </a:r>
            <a:r>
              <a:rPr lang="en-US" sz="3600" b="1" dirty="0">
                <a:solidFill>
                  <a:srgbClr val="FF0000"/>
                </a:solidFill>
                <a:latin typeface="+mj-lt"/>
                <a:cs typeface="Calibri" panose="020F0502020204030204" pitchFamily="34" charset="0"/>
              </a:rPr>
              <a:t> </a:t>
            </a:r>
            <a:r>
              <a:rPr lang="vi-VN" sz="3600" b="1" dirty="0">
                <a:solidFill>
                  <a:srgbClr val="FF0000"/>
                </a:solidFill>
                <a:latin typeface="+mj-lt"/>
                <a:cs typeface="Calibri" panose="020F0502020204030204" pitchFamily="34" charset="0"/>
              </a:rPr>
              <a:t>- nơi có những ngôi nhà của 2 mẹ con. Đó là nơi có </a:t>
            </a:r>
            <a:r>
              <a:rPr lang="en-US" sz="3600" b="1" dirty="0" err="1">
                <a:solidFill>
                  <a:srgbClr val="FF0000"/>
                </a:solidFill>
                <a:latin typeface="+mj-lt"/>
                <a:cs typeface="Calibri" panose="020F0502020204030204" pitchFamily="34" charset="0"/>
              </a:rPr>
              <a:t>cảnh</a:t>
            </a:r>
            <a:r>
              <a:rPr lang="vi-VN" sz="3600" b="1" dirty="0">
                <a:solidFill>
                  <a:srgbClr val="FF0000"/>
                </a:solidFill>
                <a:latin typeface="+mj-lt"/>
                <a:cs typeface="Calibri" panose="020F0502020204030204" pitchFamily="34" charset="0"/>
              </a:rPr>
              <a:t> vật thiên nhiên đẹp như tranh: sườn núi rộng mênh mông, có suối trong veo..... </a:t>
            </a:r>
            <a:endParaRPr lang="en-US" sz="36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vi-VN"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Viết đoạn văn nêu tình cảm, cảm xúc của em về một cảnh vật trong câu chuyện, bài văn, bài thơ đã đọc. </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127</TotalTime>
  <Words>745</Words>
  <Application>Microsoft Office PowerPoint</Application>
  <PresentationFormat>Widescreen</PresentationFormat>
  <Paragraphs>22</Paragraphs>
  <Slides>14</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等线</vt:lpstr>
      <vt:lpstr>等线 Light</vt:lpstr>
      <vt:lpstr>Arial</vt:lpstr>
      <vt:lpstr>Calibri</vt:lpstr>
      <vt:lpstr>Calibri Light</vt:lpstr>
      <vt:lpstr>Cambria</vt:lpstr>
      <vt:lpstr>inpin heiti</vt:lpstr>
      <vt:lpstr>Times New Roman</vt:lpstr>
      <vt:lpstr>站酷快乐体2016修订版</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20</cp:revision>
  <dcterms:created xsi:type="dcterms:W3CDTF">2023-01-01T00:58:55Z</dcterms:created>
  <dcterms:modified xsi:type="dcterms:W3CDTF">2023-03-17T07:33:44Z</dcterms:modified>
</cp:coreProperties>
</file>