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89" r:id="rId5"/>
    <p:sldId id="280" r:id="rId6"/>
    <p:sldId id="281" r:id="rId7"/>
    <p:sldId id="282" r:id="rId8"/>
    <p:sldId id="283" r:id="rId9"/>
    <p:sldId id="284" r:id="rId10"/>
    <p:sldId id="290" r:id="rId11"/>
    <p:sldId id="291" r:id="rId12"/>
    <p:sldId id="292" r:id="rId13"/>
    <p:sldId id="262" r:id="rId14"/>
    <p:sldId id="266" r:id="rId15"/>
    <p:sldId id="277" r:id="rId16"/>
    <p:sldId id="278" r:id="rId17"/>
    <p:sldId id="298" r:id="rId18"/>
    <p:sldId id="279" r:id="rId19"/>
    <p:sldId id="297" r:id="rId20"/>
    <p:sldId id="264" r:id="rId21"/>
    <p:sldId id="26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3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3" r:id="rId9"/>
    <p:sldLayoutId id="2147483661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2" r:id="rId29"/>
    <p:sldLayoutId id="2147483660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7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4266222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768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876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6309" y="419801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36065" y="38974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734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017" y="242659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575" y="2796217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670852" y="3044967"/>
            <a:ext cx="9711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9867" y="40617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0986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5575" y="2262653"/>
            <a:ext cx="10500851" cy="17991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76773" y="2280858"/>
            <a:ext cx="104786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&gt;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59 =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so sánh được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&lt;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250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3597" y="2556290"/>
            <a:ext cx="10500851" cy="126556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705102" y="2820756"/>
            <a:ext cx="6250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" y="469782"/>
            <a:ext cx="10585994" cy="4584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7722" y="5352481"/>
            <a:ext cx="809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2224" r="1991" b="2591"/>
          <a:stretch/>
        </p:blipFill>
        <p:spPr>
          <a:xfrm>
            <a:off x="695325" y="752474"/>
            <a:ext cx="10677525" cy="21907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730599"/>
            <a:ext cx="10918571" cy="2232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5025" y="1847850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0542" y="132828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160" y="1872013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295" y="2314575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0542" y="184784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542" y="231457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482922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0407" y="4302493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5025" y="484622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160" y="528878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0407" y="479563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0407" y="5288782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2957" y="4860558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" y="355572"/>
            <a:ext cx="11097165" cy="24352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3301965"/>
            <a:ext cx="11001915" cy="3038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5498" y="153738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5160" y="80566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7273" y="155438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7408" y="199694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5159" y="1316104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9282" y="179295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8203" y="153984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6780" y="1530217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4617" y="227663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5633" y="448377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5159" y="3733471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7408" y="4500768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27543" y="4943330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34751" y="427182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44616" y="474772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8338" y="4486231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46915" y="447660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34751" y="514589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7488" y="558845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3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8" y="848890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941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210" y="3331944"/>
            <a:ext cx="104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577,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0891" y="3980717"/>
            <a:ext cx="811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3142" y="4503937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3142" y="5004642"/>
            <a:ext cx="678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7290" y="1243295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7569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567" y="1465924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273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712" y="1479679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4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9" y="837662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829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9829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586721" y="293345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0721" y="291440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67996" y="292222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91996" y="290317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27290" y="2262222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9128" y="1436664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9128" y="24390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1537" y="1417632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81537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38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057153" y="2242971"/>
            <a:ext cx="10980172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53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3617" t="-4016" r="41040" b="1"/>
          <a:stretch/>
        </p:blipFill>
        <p:spPr>
          <a:xfrm rot="5400000">
            <a:off x="-1714630" y="4013070"/>
            <a:ext cx="3866204" cy="401256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129535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07514" y="2883618"/>
            <a:ext cx="8077200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3554" y="3117353"/>
            <a:ext cx="7324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TỐC ĐỘ!!!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14" y="-25002"/>
            <a:ext cx="12290601" cy="9894666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7921127" y="99152"/>
            <a:ext cx="4204674" cy="68304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C SHARE MIỄN PHÍ BỞI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Vào http://fb.com/nkpowerskills tải game miễn phíle 18"/>
          <p:cNvSpPr>
            <a:spLocks noChangeArrowheads="1"/>
          </p:cNvSpPr>
          <p:nvPr/>
        </p:nvSpPr>
        <p:spPr bwMode="auto">
          <a:xfrm>
            <a:off x="9150874" y="259340"/>
            <a:ext cx="818249" cy="396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CẤM BUÔN BÁN, CẤM REUP"/>
          <p:cNvSpPr>
            <a:spLocks noChangeArrowheads="1"/>
          </p:cNvSpPr>
          <p:nvPr/>
        </p:nvSpPr>
        <p:spPr bwMode="auto">
          <a:xfrm>
            <a:off x="10150201" y="259340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</a:rPr>
              <a:t>GO!!!</a:t>
            </a:r>
          </a:p>
        </p:txBody>
      </p:sp>
      <p:pic>
        <p:nvPicPr>
          <p:cNvPr id="19" name="Vào http://fb.com/nkpowerskills tải game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ĐC SHARE MIỄN PHÍ BỞI NK POWERSKILLS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ĐC SHARE MIỄN PHÍ BỞI NK POWERSKILLS"/>
          <p:cNvGrpSpPr>
            <a:grpSpLocks/>
          </p:cNvGrpSpPr>
          <p:nvPr/>
        </p:nvGrpSpPr>
        <p:grpSpPr bwMode="auto">
          <a:xfrm rot="2063438">
            <a:off x="532027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50" name="ĐC SHARE MIỄN PHÍ BỞI NK POWERSKILLS">
            <a:hlinkClick r:id="" action="ppaction://noaction" highlightClick="1"/>
          </p:cNvPr>
          <p:cNvSpPr/>
          <p:nvPr/>
        </p:nvSpPr>
        <p:spPr>
          <a:xfrm>
            <a:off x="2164283" y="97096"/>
            <a:ext cx="625131" cy="461503"/>
          </a:xfrm>
          <a:prstGeom prst="actionButtonBlan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Vào http://fb.com/nkpowerskills tải game miễn phí" descr="Káº¿t quáº£ hÃ¬nh áº£nh cho win text 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99" y="1376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ĐC SHARE MIỄN PHÍ BỞI NK POWERSKILLS"/>
          <p:cNvSpPr/>
          <p:nvPr/>
        </p:nvSpPr>
        <p:spPr>
          <a:xfrm>
            <a:off x="1911176" y="2793735"/>
            <a:ext cx="7444612" cy="16891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 LƯỢT RỒI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13" action="ppaction://hlinksldjump"/>
          </p:cNvPr>
          <p:cNvSpPr/>
          <p:nvPr/>
        </p:nvSpPr>
        <p:spPr>
          <a:xfrm>
            <a:off x="517003" y="99152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132753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303085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3835677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4659311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5518549" y="125504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8333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4.07407E-6 L -0.49167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4.07407E-6 L -0.83893 -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333 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81432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3" grpId="0" animBg="1"/>
      <p:bldP spid="3" grpId="3" animBg="1"/>
      <p:bldP spid="2" grpId="0" animBg="1"/>
      <p:bldP spid="27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6082" y="2288365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742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205" y="263380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835" y="2483199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141943"/>
            <a:ext cx="10500851" cy="1810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60" y="517853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170, 180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660" y="4133226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161, 162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190, 192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 18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2710" y="37919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17154" y="486966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57" y="225387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8970" y="2265116"/>
            <a:ext cx="97665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Cho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150, 160, … , …, 190, 200.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2409962"/>
            <a:ext cx="10500851" cy="1542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62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Một trăm linh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trăm không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438" y="417342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Mười 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8739" y="39384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88741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423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07090" y="2738074"/>
            <a:ext cx="44294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98611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440</Words>
  <Application>Microsoft Office PowerPoint</Application>
  <PresentationFormat>Widescreen</PresentationFormat>
  <Paragraphs>79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inpin heiti</vt:lpstr>
      <vt:lpstr>Tahoma</vt:lpstr>
      <vt:lpstr>Times New Roman</vt:lpstr>
      <vt:lpstr>UTM Avo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created xsi:type="dcterms:W3CDTF">2022-03-07T10:06:20Z</dcterms:created>
  <dcterms:modified xsi:type="dcterms:W3CDTF">2023-03-23T04:43:05Z</dcterms:modified>
</cp:coreProperties>
</file>