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708" r:id="rId2"/>
    <p:sldMasterId id="2147483722" r:id="rId3"/>
  </p:sldMasterIdLst>
  <p:notesMasterIdLst>
    <p:notesMasterId r:id="rId17"/>
  </p:notesMasterIdLst>
  <p:sldIdLst>
    <p:sldId id="379" r:id="rId4"/>
    <p:sldId id="388" r:id="rId5"/>
    <p:sldId id="380" r:id="rId6"/>
    <p:sldId id="363" r:id="rId7"/>
    <p:sldId id="381" r:id="rId8"/>
    <p:sldId id="382" r:id="rId9"/>
    <p:sldId id="384" r:id="rId10"/>
    <p:sldId id="383" r:id="rId11"/>
    <p:sldId id="387" r:id="rId12"/>
    <p:sldId id="385" r:id="rId13"/>
    <p:sldId id="386" r:id="rId14"/>
    <p:sldId id="257" r:id="rId15"/>
    <p:sldId id="32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1C58"/>
    <a:srgbClr val="641040"/>
    <a:srgbClr val="0000FF"/>
    <a:srgbClr val="F2225D"/>
    <a:srgbClr val="009F4F"/>
    <a:srgbClr val="000000"/>
    <a:srgbClr val="721C55"/>
    <a:srgbClr val="EA8600"/>
    <a:srgbClr val="650B47"/>
    <a:srgbClr val="9210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95" autoAdjust="0"/>
    <p:restoredTop sz="94595" autoAdjust="0"/>
  </p:normalViewPr>
  <p:slideViewPr>
    <p:cSldViewPr snapToGrid="0">
      <p:cViewPr varScale="1">
        <p:scale>
          <a:sx n="63" d="100"/>
          <a:sy n="63" d="100"/>
        </p:scale>
        <p:origin x="2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7D872-3CAC-4CC8-8641-83756B098D94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B311E-38A0-455E-B5E8-CE28B0918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41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solidFill>
                  <a:prstClr val="black"/>
                </a:solidFill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solidFill>
                  <a:prstClr val="black"/>
                </a:solidFill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>
                <a:solidFill>
                  <a:prstClr val="black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804585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2763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3783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68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84446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711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893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990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10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62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05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503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300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9289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820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0425454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3038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l"/>
            <a:fld id="{00000000-1234-1234-1234-123412341234}" type="slidenum">
              <a:rPr lang="en" smtClean="0"/>
              <a:pPr algn="l"/>
              <a:t>‹#›</a:t>
            </a:fld>
            <a:endParaRPr lang="en"/>
          </a:p>
        </p:txBody>
      </p:sp>
      <p:grpSp>
        <p:nvGrpSpPr>
          <p:cNvPr id="58" name="Google Shape;58;p11"/>
          <p:cNvGrpSpPr/>
          <p:nvPr/>
        </p:nvGrpSpPr>
        <p:grpSpPr>
          <a:xfrm rot="9401449">
            <a:off x="1005859" y="92756"/>
            <a:ext cx="2029547" cy="1672261"/>
            <a:chOff x="698956" y="6526827"/>
            <a:chExt cx="1522132" cy="1254173"/>
          </a:xfrm>
        </p:grpSpPr>
        <p:grpSp>
          <p:nvGrpSpPr>
            <p:cNvPr id="59" name="Google Shape;59;p11"/>
            <p:cNvGrpSpPr/>
            <p:nvPr/>
          </p:nvGrpSpPr>
          <p:grpSpPr>
            <a:xfrm>
              <a:off x="970014" y="6599642"/>
              <a:ext cx="1251074" cy="1089966"/>
              <a:chOff x="2227541" y="6011760"/>
              <a:chExt cx="2864180" cy="2495343"/>
            </a:xfrm>
          </p:grpSpPr>
          <p:sp>
            <p:nvSpPr>
              <p:cNvPr id="60" name="Google Shape;60;p11"/>
              <p:cNvSpPr/>
              <p:nvPr/>
            </p:nvSpPr>
            <p:spPr>
              <a:xfrm rot="-1131582">
                <a:off x="2772277" y="6293752"/>
                <a:ext cx="2064072" cy="1922827"/>
              </a:xfrm>
              <a:custGeom>
                <a:avLst/>
                <a:gdLst/>
                <a:ahLst/>
                <a:cxnLst/>
                <a:rect l="l" t="t" r="r" b="b"/>
                <a:pathLst>
                  <a:path w="83428" h="77719" extrusionOk="0">
                    <a:moveTo>
                      <a:pt x="43744" y="1"/>
                    </a:moveTo>
                    <a:cubicBezTo>
                      <a:pt x="43607" y="1"/>
                      <a:pt x="43469" y="5"/>
                      <a:pt x="43328" y="15"/>
                    </a:cubicBezTo>
                    <a:cubicBezTo>
                      <a:pt x="39256" y="277"/>
                      <a:pt x="37779" y="4360"/>
                      <a:pt x="36839" y="7718"/>
                    </a:cubicBezTo>
                    <a:cubicBezTo>
                      <a:pt x="35589" y="12203"/>
                      <a:pt x="34968" y="18558"/>
                      <a:pt x="31040" y="18558"/>
                    </a:cubicBezTo>
                    <a:cubicBezTo>
                      <a:pt x="29952" y="18558"/>
                      <a:pt x="28611" y="18070"/>
                      <a:pt x="26933" y="16921"/>
                    </a:cubicBezTo>
                    <a:cubicBezTo>
                      <a:pt x="25614" y="16019"/>
                      <a:pt x="23908" y="14589"/>
                      <a:pt x="22178" y="14589"/>
                    </a:cubicBezTo>
                    <a:cubicBezTo>
                      <a:pt x="21830" y="14589"/>
                      <a:pt x="21481" y="14647"/>
                      <a:pt x="21134" y="14778"/>
                    </a:cubicBezTo>
                    <a:cubicBezTo>
                      <a:pt x="15276" y="16993"/>
                      <a:pt x="19075" y="24530"/>
                      <a:pt x="19753" y="28387"/>
                    </a:cubicBezTo>
                    <a:cubicBezTo>
                      <a:pt x="20166" y="30701"/>
                      <a:pt x="20096" y="34763"/>
                      <a:pt x="17456" y="34763"/>
                    </a:cubicBezTo>
                    <a:cubicBezTo>
                      <a:pt x="17054" y="34763"/>
                      <a:pt x="16592" y="34669"/>
                      <a:pt x="16062" y="34459"/>
                    </a:cubicBezTo>
                    <a:cubicBezTo>
                      <a:pt x="11365" y="32594"/>
                      <a:pt x="10296" y="26273"/>
                      <a:pt x="4770" y="26273"/>
                    </a:cubicBezTo>
                    <a:cubicBezTo>
                      <a:pt x="4512" y="26273"/>
                      <a:pt x="4244" y="26287"/>
                      <a:pt x="3966" y="26315"/>
                    </a:cubicBezTo>
                    <a:cubicBezTo>
                      <a:pt x="715" y="26649"/>
                      <a:pt x="1" y="29554"/>
                      <a:pt x="489" y="32328"/>
                    </a:cubicBezTo>
                    <a:cubicBezTo>
                      <a:pt x="1251" y="36555"/>
                      <a:pt x="3644" y="40222"/>
                      <a:pt x="5085" y="44211"/>
                    </a:cubicBezTo>
                    <a:cubicBezTo>
                      <a:pt x="6597" y="48390"/>
                      <a:pt x="7061" y="52997"/>
                      <a:pt x="6549" y="57403"/>
                    </a:cubicBezTo>
                    <a:cubicBezTo>
                      <a:pt x="6275" y="59784"/>
                      <a:pt x="4037" y="62999"/>
                      <a:pt x="4632" y="65380"/>
                    </a:cubicBezTo>
                    <a:cubicBezTo>
                      <a:pt x="5513" y="68856"/>
                      <a:pt x="12336" y="68321"/>
                      <a:pt x="15050" y="68797"/>
                    </a:cubicBezTo>
                    <a:cubicBezTo>
                      <a:pt x="18884" y="69476"/>
                      <a:pt x="22766" y="70095"/>
                      <a:pt x="26468" y="71345"/>
                    </a:cubicBezTo>
                    <a:cubicBezTo>
                      <a:pt x="30939" y="72847"/>
                      <a:pt x="38196" y="77718"/>
                      <a:pt x="44090" y="77718"/>
                    </a:cubicBezTo>
                    <a:cubicBezTo>
                      <a:pt x="46186" y="77718"/>
                      <a:pt x="48109" y="77102"/>
                      <a:pt x="49674" y="75500"/>
                    </a:cubicBezTo>
                    <a:cubicBezTo>
                      <a:pt x="51602" y="73524"/>
                      <a:pt x="50626" y="70488"/>
                      <a:pt x="49185" y="68559"/>
                    </a:cubicBezTo>
                    <a:cubicBezTo>
                      <a:pt x="47364" y="66130"/>
                      <a:pt x="44090" y="64594"/>
                      <a:pt x="42661" y="61856"/>
                    </a:cubicBezTo>
                    <a:cubicBezTo>
                      <a:pt x="41468" y="59570"/>
                      <a:pt x="43103" y="58980"/>
                      <a:pt x="45242" y="58980"/>
                    </a:cubicBezTo>
                    <a:cubicBezTo>
                      <a:pt x="47158" y="58980"/>
                      <a:pt x="49479" y="59453"/>
                      <a:pt x="50531" y="59605"/>
                    </a:cubicBezTo>
                    <a:cubicBezTo>
                      <a:pt x="52312" y="59861"/>
                      <a:pt x="54410" y="60234"/>
                      <a:pt x="56446" y="60234"/>
                    </a:cubicBezTo>
                    <a:cubicBezTo>
                      <a:pt x="59050" y="60234"/>
                      <a:pt x="61553" y="59624"/>
                      <a:pt x="63163" y="57379"/>
                    </a:cubicBezTo>
                    <a:cubicBezTo>
                      <a:pt x="66116" y="53271"/>
                      <a:pt x="61497" y="49068"/>
                      <a:pt x="58818" y="46354"/>
                    </a:cubicBezTo>
                    <a:cubicBezTo>
                      <a:pt x="55151" y="42627"/>
                      <a:pt x="56532" y="41246"/>
                      <a:pt x="59306" y="40817"/>
                    </a:cubicBezTo>
                    <a:cubicBezTo>
                      <a:pt x="60111" y="40689"/>
                      <a:pt x="61032" y="40643"/>
                      <a:pt x="61979" y="40643"/>
                    </a:cubicBezTo>
                    <a:cubicBezTo>
                      <a:pt x="63762" y="40643"/>
                      <a:pt x="65636" y="40807"/>
                      <a:pt x="66997" y="40901"/>
                    </a:cubicBezTo>
                    <a:cubicBezTo>
                      <a:pt x="68350" y="40991"/>
                      <a:pt x="70090" y="41137"/>
                      <a:pt x="71903" y="41137"/>
                    </a:cubicBezTo>
                    <a:cubicBezTo>
                      <a:pt x="76075" y="41137"/>
                      <a:pt x="80636" y="40364"/>
                      <a:pt x="81773" y="36364"/>
                    </a:cubicBezTo>
                    <a:cubicBezTo>
                      <a:pt x="83428" y="30578"/>
                      <a:pt x="75260" y="28090"/>
                      <a:pt x="71057" y="27816"/>
                    </a:cubicBezTo>
                    <a:cubicBezTo>
                      <a:pt x="69545" y="27720"/>
                      <a:pt x="66307" y="27518"/>
                      <a:pt x="65557" y="25863"/>
                    </a:cubicBezTo>
                    <a:cubicBezTo>
                      <a:pt x="64425" y="23339"/>
                      <a:pt x="68890" y="21386"/>
                      <a:pt x="70414" y="20291"/>
                    </a:cubicBezTo>
                    <a:cubicBezTo>
                      <a:pt x="73534" y="18029"/>
                      <a:pt x="75927" y="14493"/>
                      <a:pt x="76606" y="10659"/>
                    </a:cubicBezTo>
                    <a:cubicBezTo>
                      <a:pt x="77201" y="7313"/>
                      <a:pt x="75355" y="4337"/>
                      <a:pt x="72319" y="2920"/>
                    </a:cubicBezTo>
                    <a:cubicBezTo>
                      <a:pt x="71216" y="2408"/>
                      <a:pt x="70191" y="2186"/>
                      <a:pt x="69227" y="2186"/>
                    </a:cubicBezTo>
                    <a:cubicBezTo>
                      <a:pt x="63183" y="2186"/>
                      <a:pt x="59515" y="10924"/>
                      <a:pt x="53960" y="12135"/>
                    </a:cubicBezTo>
                    <a:cubicBezTo>
                      <a:pt x="53728" y="12186"/>
                      <a:pt x="53514" y="12210"/>
                      <a:pt x="53317" y="12210"/>
                    </a:cubicBezTo>
                    <a:cubicBezTo>
                      <a:pt x="50797" y="12210"/>
                      <a:pt x="50946" y="8282"/>
                      <a:pt x="50317" y="6206"/>
                    </a:cubicBezTo>
                    <a:cubicBezTo>
                      <a:pt x="49353" y="3076"/>
                      <a:pt x="47297" y="1"/>
                      <a:pt x="43744" y="1"/>
                    </a:cubicBezTo>
                    <a:close/>
                  </a:path>
                </a:pathLst>
              </a:custGeom>
              <a:solidFill>
                <a:srgbClr val="5AD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grpSp>
            <p:nvGrpSpPr>
              <p:cNvPr id="61" name="Google Shape;61;p11"/>
              <p:cNvGrpSpPr/>
              <p:nvPr/>
            </p:nvGrpSpPr>
            <p:grpSpPr>
              <a:xfrm>
                <a:off x="2227541" y="6635267"/>
                <a:ext cx="2250382" cy="1871835"/>
                <a:chOff x="2227541" y="6635267"/>
                <a:chExt cx="2250382" cy="1871835"/>
              </a:xfrm>
            </p:grpSpPr>
            <p:sp>
              <p:nvSpPr>
                <p:cNvPr id="62" name="Google Shape;62;p11"/>
                <p:cNvSpPr/>
                <p:nvPr/>
              </p:nvSpPr>
              <p:spPr>
                <a:xfrm rot="-1131582">
                  <a:off x="2389104" y="6911337"/>
                  <a:ext cx="1927256" cy="1319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898" h="53341" extrusionOk="0">
                      <a:moveTo>
                        <a:pt x="77657" y="0"/>
                      </a:moveTo>
                      <a:cubicBezTo>
                        <a:pt x="77524" y="0"/>
                        <a:pt x="77309" y="98"/>
                        <a:pt x="77038" y="330"/>
                      </a:cubicBezTo>
                      <a:cubicBezTo>
                        <a:pt x="77038" y="330"/>
                        <a:pt x="75681" y="1521"/>
                        <a:pt x="73430" y="3497"/>
                      </a:cubicBezTo>
                      <a:cubicBezTo>
                        <a:pt x="72299" y="4486"/>
                        <a:pt x="70954" y="5664"/>
                        <a:pt x="69430" y="6998"/>
                      </a:cubicBezTo>
                      <a:cubicBezTo>
                        <a:pt x="68668" y="7665"/>
                        <a:pt x="67870" y="8367"/>
                        <a:pt x="67037" y="9093"/>
                      </a:cubicBezTo>
                      <a:cubicBezTo>
                        <a:pt x="66203" y="9820"/>
                        <a:pt x="65334" y="10594"/>
                        <a:pt x="64441" y="11391"/>
                      </a:cubicBezTo>
                      <a:cubicBezTo>
                        <a:pt x="63548" y="12177"/>
                        <a:pt x="62631" y="12999"/>
                        <a:pt x="61691" y="13832"/>
                      </a:cubicBezTo>
                      <a:cubicBezTo>
                        <a:pt x="61453" y="14034"/>
                        <a:pt x="61215" y="14249"/>
                        <a:pt x="60976" y="14463"/>
                      </a:cubicBezTo>
                      <a:cubicBezTo>
                        <a:pt x="60750" y="14677"/>
                        <a:pt x="60512" y="14892"/>
                        <a:pt x="60274" y="15106"/>
                      </a:cubicBezTo>
                      <a:cubicBezTo>
                        <a:pt x="59798" y="15535"/>
                        <a:pt x="59321" y="15975"/>
                        <a:pt x="58845" y="16416"/>
                      </a:cubicBezTo>
                      <a:cubicBezTo>
                        <a:pt x="57881" y="17297"/>
                        <a:pt x="56916" y="18190"/>
                        <a:pt x="55940" y="19083"/>
                      </a:cubicBezTo>
                      <a:lnTo>
                        <a:pt x="55571" y="19416"/>
                      </a:lnTo>
                      <a:lnTo>
                        <a:pt x="55214" y="19773"/>
                      </a:lnTo>
                      <a:cubicBezTo>
                        <a:pt x="54976" y="20011"/>
                        <a:pt x="54738" y="20250"/>
                        <a:pt x="54499" y="20488"/>
                      </a:cubicBezTo>
                      <a:cubicBezTo>
                        <a:pt x="54035" y="20964"/>
                        <a:pt x="53571" y="21440"/>
                        <a:pt x="53106" y="21916"/>
                      </a:cubicBezTo>
                      <a:cubicBezTo>
                        <a:pt x="51261" y="23845"/>
                        <a:pt x="49463" y="25798"/>
                        <a:pt x="47725" y="27691"/>
                      </a:cubicBezTo>
                      <a:cubicBezTo>
                        <a:pt x="45975" y="29572"/>
                        <a:pt x="44284" y="31370"/>
                        <a:pt x="42653" y="33025"/>
                      </a:cubicBezTo>
                      <a:cubicBezTo>
                        <a:pt x="41033" y="34668"/>
                        <a:pt x="39259" y="36406"/>
                        <a:pt x="37342" y="38085"/>
                      </a:cubicBezTo>
                      <a:cubicBezTo>
                        <a:pt x="36378" y="38918"/>
                        <a:pt x="35390" y="39752"/>
                        <a:pt x="34354" y="40538"/>
                      </a:cubicBezTo>
                      <a:cubicBezTo>
                        <a:pt x="33318" y="41335"/>
                        <a:pt x="32247" y="42109"/>
                        <a:pt x="31151" y="42824"/>
                      </a:cubicBezTo>
                      <a:cubicBezTo>
                        <a:pt x="30044" y="43550"/>
                        <a:pt x="28913" y="44205"/>
                        <a:pt x="27746" y="44812"/>
                      </a:cubicBezTo>
                      <a:cubicBezTo>
                        <a:pt x="27460" y="44967"/>
                        <a:pt x="27175" y="45122"/>
                        <a:pt x="26877" y="45253"/>
                      </a:cubicBezTo>
                      <a:cubicBezTo>
                        <a:pt x="26579" y="45395"/>
                        <a:pt x="26293" y="45538"/>
                        <a:pt x="25996" y="45669"/>
                      </a:cubicBezTo>
                      <a:cubicBezTo>
                        <a:pt x="25401" y="45919"/>
                        <a:pt x="24793" y="46146"/>
                        <a:pt x="24186" y="46384"/>
                      </a:cubicBezTo>
                      <a:cubicBezTo>
                        <a:pt x="23888" y="46503"/>
                        <a:pt x="23591" y="46622"/>
                        <a:pt x="23293" y="46741"/>
                      </a:cubicBezTo>
                      <a:cubicBezTo>
                        <a:pt x="23138" y="46800"/>
                        <a:pt x="22995" y="46860"/>
                        <a:pt x="22853" y="46919"/>
                      </a:cubicBezTo>
                      <a:cubicBezTo>
                        <a:pt x="22698" y="46967"/>
                        <a:pt x="22543" y="47027"/>
                        <a:pt x="22400" y="47074"/>
                      </a:cubicBezTo>
                      <a:cubicBezTo>
                        <a:pt x="21793" y="47289"/>
                        <a:pt x="21198" y="47491"/>
                        <a:pt x="20602" y="47693"/>
                      </a:cubicBezTo>
                      <a:cubicBezTo>
                        <a:pt x="20317" y="47801"/>
                        <a:pt x="20019" y="47908"/>
                        <a:pt x="19721" y="48003"/>
                      </a:cubicBezTo>
                      <a:cubicBezTo>
                        <a:pt x="19435" y="48098"/>
                        <a:pt x="19138" y="48182"/>
                        <a:pt x="18852" y="48277"/>
                      </a:cubicBezTo>
                      <a:cubicBezTo>
                        <a:pt x="18257" y="48455"/>
                        <a:pt x="17685" y="48634"/>
                        <a:pt x="17114" y="48813"/>
                      </a:cubicBezTo>
                      <a:cubicBezTo>
                        <a:pt x="12566" y="50170"/>
                        <a:pt x="8470" y="51087"/>
                        <a:pt x="5553" y="51753"/>
                      </a:cubicBezTo>
                      <a:cubicBezTo>
                        <a:pt x="4100" y="52075"/>
                        <a:pt x="2922" y="52337"/>
                        <a:pt x="2112" y="52503"/>
                      </a:cubicBezTo>
                      <a:cubicBezTo>
                        <a:pt x="1314" y="52682"/>
                        <a:pt x="874" y="52777"/>
                        <a:pt x="874" y="52777"/>
                      </a:cubicBezTo>
                      <a:cubicBezTo>
                        <a:pt x="47" y="52974"/>
                        <a:pt x="1" y="53340"/>
                        <a:pt x="641" y="53340"/>
                      </a:cubicBezTo>
                      <a:cubicBezTo>
                        <a:pt x="739" y="53340"/>
                        <a:pt x="852" y="53332"/>
                        <a:pt x="981" y="53313"/>
                      </a:cubicBezTo>
                      <a:cubicBezTo>
                        <a:pt x="981" y="53313"/>
                        <a:pt x="1421" y="53218"/>
                        <a:pt x="2231" y="53063"/>
                      </a:cubicBezTo>
                      <a:cubicBezTo>
                        <a:pt x="3041" y="52896"/>
                        <a:pt x="4219" y="52658"/>
                        <a:pt x="5684" y="52361"/>
                      </a:cubicBezTo>
                      <a:cubicBezTo>
                        <a:pt x="8625" y="51741"/>
                        <a:pt x="12732" y="50884"/>
                        <a:pt x="17340" y="49575"/>
                      </a:cubicBezTo>
                      <a:cubicBezTo>
                        <a:pt x="17911" y="49408"/>
                        <a:pt x="18495" y="49241"/>
                        <a:pt x="19090" y="49063"/>
                      </a:cubicBezTo>
                      <a:cubicBezTo>
                        <a:pt x="19388" y="48979"/>
                        <a:pt x="19686" y="48884"/>
                        <a:pt x="19983" y="48801"/>
                      </a:cubicBezTo>
                      <a:cubicBezTo>
                        <a:pt x="20281" y="48705"/>
                        <a:pt x="20578" y="48598"/>
                        <a:pt x="20876" y="48503"/>
                      </a:cubicBezTo>
                      <a:cubicBezTo>
                        <a:pt x="21471" y="48301"/>
                        <a:pt x="22079" y="48098"/>
                        <a:pt x="22686" y="47896"/>
                      </a:cubicBezTo>
                      <a:cubicBezTo>
                        <a:pt x="22841" y="47848"/>
                        <a:pt x="22995" y="47789"/>
                        <a:pt x="23150" y="47741"/>
                      </a:cubicBezTo>
                      <a:cubicBezTo>
                        <a:pt x="23293" y="47681"/>
                        <a:pt x="23448" y="47622"/>
                        <a:pt x="23603" y="47562"/>
                      </a:cubicBezTo>
                      <a:cubicBezTo>
                        <a:pt x="23900" y="47455"/>
                        <a:pt x="24210" y="47336"/>
                        <a:pt x="24519" y="47217"/>
                      </a:cubicBezTo>
                      <a:cubicBezTo>
                        <a:pt x="25127" y="46979"/>
                        <a:pt x="25746" y="46753"/>
                        <a:pt x="26365" y="46515"/>
                      </a:cubicBezTo>
                      <a:cubicBezTo>
                        <a:pt x="26663" y="46372"/>
                        <a:pt x="26972" y="46229"/>
                        <a:pt x="27270" y="46086"/>
                      </a:cubicBezTo>
                      <a:cubicBezTo>
                        <a:pt x="27579" y="45955"/>
                        <a:pt x="27877" y="45800"/>
                        <a:pt x="28175" y="45646"/>
                      </a:cubicBezTo>
                      <a:cubicBezTo>
                        <a:pt x="29365" y="45038"/>
                        <a:pt x="30544" y="44372"/>
                        <a:pt x="31675" y="43645"/>
                      </a:cubicBezTo>
                      <a:cubicBezTo>
                        <a:pt x="32806" y="42919"/>
                        <a:pt x="33902" y="42145"/>
                        <a:pt x="34961" y="41347"/>
                      </a:cubicBezTo>
                      <a:cubicBezTo>
                        <a:pt x="36021" y="40538"/>
                        <a:pt x="37033" y="39704"/>
                        <a:pt x="38021" y="38859"/>
                      </a:cubicBezTo>
                      <a:cubicBezTo>
                        <a:pt x="39974" y="37168"/>
                        <a:pt x="41772" y="35430"/>
                        <a:pt x="43415" y="33763"/>
                      </a:cubicBezTo>
                      <a:cubicBezTo>
                        <a:pt x="45046" y="32108"/>
                        <a:pt x="46748" y="30286"/>
                        <a:pt x="48475" y="28381"/>
                      </a:cubicBezTo>
                      <a:cubicBezTo>
                        <a:pt x="50213" y="26488"/>
                        <a:pt x="51999" y="24524"/>
                        <a:pt x="53809" y="22595"/>
                      </a:cubicBezTo>
                      <a:cubicBezTo>
                        <a:pt x="54273" y="22107"/>
                        <a:pt x="54726" y="21631"/>
                        <a:pt x="55190" y="21154"/>
                      </a:cubicBezTo>
                      <a:cubicBezTo>
                        <a:pt x="55416" y="20916"/>
                        <a:pt x="55642" y="20678"/>
                        <a:pt x="55881" y="20452"/>
                      </a:cubicBezTo>
                      <a:lnTo>
                        <a:pt x="56226" y="20095"/>
                      </a:lnTo>
                      <a:lnTo>
                        <a:pt x="56583" y="19761"/>
                      </a:lnTo>
                      <a:cubicBezTo>
                        <a:pt x="57547" y="18857"/>
                        <a:pt x="58512" y="17952"/>
                        <a:pt x="59452" y="17071"/>
                      </a:cubicBezTo>
                      <a:cubicBezTo>
                        <a:pt x="59929" y="16618"/>
                        <a:pt x="60393" y="16178"/>
                        <a:pt x="60869" y="15749"/>
                      </a:cubicBezTo>
                      <a:cubicBezTo>
                        <a:pt x="61095" y="15523"/>
                        <a:pt x="61334" y="15308"/>
                        <a:pt x="61560" y="15094"/>
                      </a:cubicBezTo>
                      <a:cubicBezTo>
                        <a:pt x="61798" y="14880"/>
                        <a:pt x="62024" y="14666"/>
                        <a:pt x="62262" y="14451"/>
                      </a:cubicBezTo>
                      <a:cubicBezTo>
                        <a:pt x="63191" y="13606"/>
                        <a:pt x="64096" y="12784"/>
                        <a:pt x="64977" y="11987"/>
                      </a:cubicBezTo>
                      <a:cubicBezTo>
                        <a:pt x="72049" y="5581"/>
                        <a:pt x="77407" y="735"/>
                        <a:pt x="77407" y="735"/>
                      </a:cubicBezTo>
                      <a:cubicBezTo>
                        <a:pt x="77868" y="321"/>
                        <a:pt x="77898" y="0"/>
                        <a:pt x="77657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63" name="Google Shape;63;p11"/>
                <p:cNvSpPr/>
                <p:nvPr/>
              </p:nvSpPr>
              <p:spPr>
                <a:xfrm rot="-1131582">
                  <a:off x="3441562" y="7628158"/>
                  <a:ext cx="485043" cy="660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05" h="2670" extrusionOk="0">
                      <a:moveTo>
                        <a:pt x="13901" y="0"/>
                      </a:moveTo>
                      <a:cubicBezTo>
                        <a:pt x="13437" y="0"/>
                        <a:pt x="12960" y="12"/>
                        <a:pt x="12472" y="24"/>
                      </a:cubicBezTo>
                      <a:cubicBezTo>
                        <a:pt x="12234" y="24"/>
                        <a:pt x="11996" y="36"/>
                        <a:pt x="11758" y="36"/>
                      </a:cubicBezTo>
                      <a:cubicBezTo>
                        <a:pt x="11639" y="48"/>
                        <a:pt x="11520" y="48"/>
                        <a:pt x="11401" y="48"/>
                      </a:cubicBezTo>
                      <a:cubicBezTo>
                        <a:pt x="11282" y="60"/>
                        <a:pt x="11163" y="72"/>
                        <a:pt x="11044" y="72"/>
                      </a:cubicBezTo>
                      <a:cubicBezTo>
                        <a:pt x="10579" y="107"/>
                        <a:pt x="10127" y="143"/>
                        <a:pt x="9710" y="179"/>
                      </a:cubicBezTo>
                      <a:cubicBezTo>
                        <a:pt x="9472" y="203"/>
                        <a:pt x="9222" y="226"/>
                        <a:pt x="8972" y="250"/>
                      </a:cubicBezTo>
                      <a:cubicBezTo>
                        <a:pt x="8722" y="286"/>
                        <a:pt x="8460" y="322"/>
                        <a:pt x="8198" y="357"/>
                      </a:cubicBezTo>
                      <a:cubicBezTo>
                        <a:pt x="7674" y="429"/>
                        <a:pt x="7138" y="500"/>
                        <a:pt x="6602" y="584"/>
                      </a:cubicBezTo>
                      <a:cubicBezTo>
                        <a:pt x="6067" y="679"/>
                        <a:pt x="5519" y="786"/>
                        <a:pt x="4995" y="881"/>
                      </a:cubicBezTo>
                      <a:cubicBezTo>
                        <a:pt x="4733" y="941"/>
                        <a:pt x="4471" y="988"/>
                        <a:pt x="4221" y="1036"/>
                      </a:cubicBezTo>
                      <a:cubicBezTo>
                        <a:pt x="3971" y="1096"/>
                        <a:pt x="3733" y="1155"/>
                        <a:pt x="3495" y="1215"/>
                      </a:cubicBezTo>
                      <a:cubicBezTo>
                        <a:pt x="3019" y="1334"/>
                        <a:pt x="2566" y="1441"/>
                        <a:pt x="2161" y="1536"/>
                      </a:cubicBezTo>
                      <a:cubicBezTo>
                        <a:pt x="1769" y="1655"/>
                        <a:pt x="1411" y="1762"/>
                        <a:pt x="1114" y="1846"/>
                      </a:cubicBezTo>
                      <a:cubicBezTo>
                        <a:pt x="530" y="2024"/>
                        <a:pt x="173" y="2131"/>
                        <a:pt x="173" y="2131"/>
                      </a:cubicBezTo>
                      <a:cubicBezTo>
                        <a:pt x="1" y="2200"/>
                        <a:pt x="117" y="2669"/>
                        <a:pt x="307" y="2669"/>
                      </a:cubicBezTo>
                      <a:cubicBezTo>
                        <a:pt x="314" y="2669"/>
                        <a:pt x="321" y="2668"/>
                        <a:pt x="328" y="2667"/>
                      </a:cubicBezTo>
                      <a:cubicBezTo>
                        <a:pt x="328" y="2667"/>
                        <a:pt x="685" y="2584"/>
                        <a:pt x="1280" y="2453"/>
                      </a:cubicBezTo>
                      <a:cubicBezTo>
                        <a:pt x="1578" y="2393"/>
                        <a:pt x="1923" y="2310"/>
                        <a:pt x="2328" y="2227"/>
                      </a:cubicBezTo>
                      <a:cubicBezTo>
                        <a:pt x="2733" y="2155"/>
                        <a:pt x="3173" y="2084"/>
                        <a:pt x="3650" y="2000"/>
                      </a:cubicBezTo>
                      <a:cubicBezTo>
                        <a:pt x="3888" y="1953"/>
                        <a:pt x="4126" y="1917"/>
                        <a:pt x="4376" y="1870"/>
                      </a:cubicBezTo>
                      <a:cubicBezTo>
                        <a:pt x="4626" y="1834"/>
                        <a:pt x="4888" y="1798"/>
                        <a:pt x="5150" y="1762"/>
                      </a:cubicBezTo>
                      <a:cubicBezTo>
                        <a:pt x="5674" y="1691"/>
                        <a:pt x="6210" y="1619"/>
                        <a:pt x="6733" y="1548"/>
                      </a:cubicBezTo>
                      <a:cubicBezTo>
                        <a:pt x="7269" y="1489"/>
                        <a:pt x="7805" y="1429"/>
                        <a:pt x="8317" y="1381"/>
                      </a:cubicBezTo>
                      <a:cubicBezTo>
                        <a:pt x="8579" y="1346"/>
                        <a:pt x="8829" y="1322"/>
                        <a:pt x="9079" y="1298"/>
                      </a:cubicBezTo>
                      <a:cubicBezTo>
                        <a:pt x="9329" y="1274"/>
                        <a:pt x="9567" y="1250"/>
                        <a:pt x="9805" y="1239"/>
                      </a:cubicBezTo>
                      <a:cubicBezTo>
                        <a:pt x="10222" y="1191"/>
                        <a:pt x="10663" y="1155"/>
                        <a:pt x="11127" y="1108"/>
                      </a:cubicBezTo>
                      <a:cubicBezTo>
                        <a:pt x="11234" y="1096"/>
                        <a:pt x="11353" y="1084"/>
                        <a:pt x="11460" y="1072"/>
                      </a:cubicBezTo>
                      <a:cubicBezTo>
                        <a:pt x="11579" y="1072"/>
                        <a:pt x="11698" y="1060"/>
                        <a:pt x="11817" y="1060"/>
                      </a:cubicBezTo>
                      <a:cubicBezTo>
                        <a:pt x="12056" y="1036"/>
                        <a:pt x="12282" y="1024"/>
                        <a:pt x="12520" y="1012"/>
                      </a:cubicBezTo>
                      <a:cubicBezTo>
                        <a:pt x="12996" y="977"/>
                        <a:pt x="13460" y="941"/>
                        <a:pt x="13925" y="917"/>
                      </a:cubicBezTo>
                      <a:cubicBezTo>
                        <a:pt x="14389" y="893"/>
                        <a:pt x="14842" y="881"/>
                        <a:pt x="15258" y="869"/>
                      </a:cubicBezTo>
                      <a:cubicBezTo>
                        <a:pt x="15830" y="838"/>
                        <a:pt x="16354" y="838"/>
                        <a:pt x="16802" y="838"/>
                      </a:cubicBezTo>
                      <a:lnTo>
                        <a:pt x="16802" y="838"/>
                      </a:lnTo>
                      <a:cubicBezTo>
                        <a:pt x="17026" y="838"/>
                        <a:pt x="17231" y="838"/>
                        <a:pt x="17413" y="834"/>
                      </a:cubicBezTo>
                      <a:cubicBezTo>
                        <a:pt x="17866" y="834"/>
                        <a:pt x="18189" y="834"/>
                        <a:pt x="18314" y="827"/>
                      </a:cubicBezTo>
                      <a:lnTo>
                        <a:pt x="18314" y="827"/>
                      </a:lnTo>
                      <a:cubicBezTo>
                        <a:pt x="18323" y="833"/>
                        <a:pt x="18333" y="839"/>
                        <a:pt x="18342" y="846"/>
                      </a:cubicBezTo>
                      <a:cubicBezTo>
                        <a:pt x="18378" y="858"/>
                        <a:pt x="18413" y="869"/>
                        <a:pt x="18449" y="881"/>
                      </a:cubicBezTo>
                      <a:cubicBezTo>
                        <a:pt x="18509" y="905"/>
                        <a:pt x="18556" y="917"/>
                        <a:pt x="18616" y="929"/>
                      </a:cubicBezTo>
                      <a:cubicBezTo>
                        <a:pt x="18711" y="953"/>
                        <a:pt x="18794" y="977"/>
                        <a:pt x="18866" y="988"/>
                      </a:cubicBezTo>
                      <a:cubicBezTo>
                        <a:pt x="19009" y="1012"/>
                        <a:pt x="19104" y="1024"/>
                        <a:pt x="19175" y="1036"/>
                      </a:cubicBezTo>
                      <a:cubicBezTo>
                        <a:pt x="19318" y="1060"/>
                        <a:pt x="19330" y="1060"/>
                        <a:pt x="19330" y="1060"/>
                      </a:cubicBezTo>
                      <a:cubicBezTo>
                        <a:pt x="19533" y="1060"/>
                        <a:pt x="19604" y="607"/>
                        <a:pt x="19414" y="524"/>
                      </a:cubicBezTo>
                      <a:cubicBezTo>
                        <a:pt x="19414" y="524"/>
                        <a:pt x="19402" y="524"/>
                        <a:pt x="19271" y="500"/>
                      </a:cubicBezTo>
                      <a:cubicBezTo>
                        <a:pt x="19199" y="488"/>
                        <a:pt x="19104" y="465"/>
                        <a:pt x="18973" y="441"/>
                      </a:cubicBezTo>
                      <a:cubicBezTo>
                        <a:pt x="18914" y="429"/>
                        <a:pt x="18830" y="417"/>
                        <a:pt x="18759" y="393"/>
                      </a:cubicBezTo>
                      <a:cubicBezTo>
                        <a:pt x="18723" y="381"/>
                        <a:pt x="18675" y="369"/>
                        <a:pt x="18640" y="357"/>
                      </a:cubicBezTo>
                      <a:cubicBezTo>
                        <a:pt x="18616" y="346"/>
                        <a:pt x="18604" y="334"/>
                        <a:pt x="18580" y="334"/>
                      </a:cubicBezTo>
                      <a:cubicBezTo>
                        <a:pt x="18568" y="322"/>
                        <a:pt x="18556" y="322"/>
                        <a:pt x="18544" y="310"/>
                      </a:cubicBezTo>
                      <a:lnTo>
                        <a:pt x="18449" y="274"/>
                      </a:lnTo>
                      <a:lnTo>
                        <a:pt x="18402" y="262"/>
                      </a:lnTo>
                      <a:cubicBezTo>
                        <a:pt x="18354" y="250"/>
                        <a:pt x="18009" y="215"/>
                        <a:pt x="17449" y="167"/>
                      </a:cubicBezTo>
                      <a:cubicBezTo>
                        <a:pt x="16889" y="119"/>
                        <a:pt x="16127" y="36"/>
                        <a:pt x="15258" y="36"/>
                      </a:cubicBezTo>
                      <a:cubicBezTo>
                        <a:pt x="14830" y="24"/>
                        <a:pt x="14377" y="12"/>
                        <a:pt x="13901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64" name="Google Shape;64;p11"/>
                <p:cNvSpPr/>
                <p:nvPr/>
              </p:nvSpPr>
              <p:spPr>
                <a:xfrm rot="-1131582">
                  <a:off x="3621630" y="6827655"/>
                  <a:ext cx="184071" cy="404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40" h="16339" extrusionOk="0">
                      <a:moveTo>
                        <a:pt x="7065" y="0"/>
                      </a:moveTo>
                      <a:cubicBezTo>
                        <a:pt x="6996" y="0"/>
                        <a:pt x="6934" y="18"/>
                        <a:pt x="6902" y="61"/>
                      </a:cubicBezTo>
                      <a:cubicBezTo>
                        <a:pt x="6902" y="61"/>
                        <a:pt x="6771" y="370"/>
                        <a:pt x="6569" y="870"/>
                      </a:cubicBezTo>
                      <a:cubicBezTo>
                        <a:pt x="6367" y="1406"/>
                        <a:pt x="6081" y="2097"/>
                        <a:pt x="5759" y="2930"/>
                      </a:cubicBezTo>
                      <a:cubicBezTo>
                        <a:pt x="5140" y="4573"/>
                        <a:pt x="4378" y="6609"/>
                        <a:pt x="3771" y="8205"/>
                      </a:cubicBezTo>
                      <a:cubicBezTo>
                        <a:pt x="3473" y="9002"/>
                        <a:pt x="3128" y="9895"/>
                        <a:pt x="2759" y="10788"/>
                      </a:cubicBezTo>
                      <a:cubicBezTo>
                        <a:pt x="2378" y="11681"/>
                        <a:pt x="1973" y="12562"/>
                        <a:pt x="1580" y="13336"/>
                      </a:cubicBezTo>
                      <a:cubicBezTo>
                        <a:pt x="1378" y="13717"/>
                        <a:pt x="1187" y="14086"/>
                        <a:pt x="1009" y="14408"/>
                      </a:cubicBezTo>
                      <a:cubicBezTo>
                        <a:pt x="830" y="14717"/>
                        <a:pt x="663" y="15003"/>
                        <a:pt x="533" y="15241"/>
                      </a:cubicBezTo>
                      <a:cubicBezTo>
                        <a:pt x="247" y="15706"/>
                        <a:pt x="68" y="15991"/>
                        <a:pt x="68" y="15991"/>
                      </a:cubicBezTo>
                      <a:cubicBezTo>
                        <a:pt x="0" y="16117"/>
                        <a:pt x="265" y="16339"/>
                        <a:pt x="429" y="16339"/>
                      </a:cubicBezTo>
                      <a:cubicBezTo>
                        <a:pt x="466" y="16339"/>
                        <a:pt x="499" y="16327"/>
                        <a:pt x="521" y="16301"/>
                      </a:cubicBezTo>
                      <a:cubicBezTo>
                        <a:pt x="521" y="16301"/>
                        <a:pt x="723" y="16027"/>
                        <a:pt x="1056" y="15587"/>
                      </a:cubicBezTo>
                      <a:cubicBezTo>
                        <a:pt x="1211" y="15360"/>
                        <a:pt x="1402" y="15086"/>
                        <a:pt x="1616" y="14765"/>
                      </a:cubicBezTo>
                      <a:cubicBezTo>
                        <a:pt x="1818" y="14455"/>
                        <a:pt x="2045" y="14098"/>
                        <a:pt x="2283" y="13729"/>
                      </a:cubicBezTo>
                      <a:cubicBezTo>
                        <a:pt x="2735" y="12955"/>
                        <a:pt x="3211" y="12086"/>
                        <a:pt x="3640" y="11193"/>
                      </a:cubicBezTo>
                      <a:cubicBezTo>
                        <a:pt x="4069" y="10288"/>
                        <a:pt x="4462" y="9383"/>
                        <a:pt x="4759" y="8574"/>
                      </a:cubicBezTo>
                      <a:cubicBezTo>
                        <a:pt x="5378" y="6966"/>
                        <a:pt x="6009" y="4871"/>
                        <a:pt x="6521" y="3192"/>
                      </a:cubicBezTo>
                      <a:cubicBezTo>
                        <a:pt x="7033" y="1501"/>
                        <a:pt x="7414" y="227"/>
                        <a:pt x="7414" y="227"/>
                      </a:cubicBezTo>
                      <a:cubicBezTo>
                        <a:pt x="7439" y="102"/>
                        <a:pt x="7229" y="0"/>
                        <a:pt x="7065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</p:grpSp>
        </p:grpSp>
        <p:grpSp>
          <p:nvGrpSpPr>
            <p:cNvPr id="65" name="Google Shape;65;p11"/>
            <p:cNvGrpSpPr/>
            <p:nvPr/>
          </p:nvGrpSpPr>
          <p:grpSpPr>
            <a:xfrm>
              <a:off x="698956" y="6526827"/>
              <a:ext cx="761443" cy="1254173"/>
              <a:chOff x="1668617" y="5683195"/>
              <a:chExt cx="1743230" cy="2871275"/>
            </a:xfrm>
          </p:grpSpPr>
          <p:sp>
            <p:nvSpPr>
              <p:cNvPr id="66" name="Google Shape;66;p11"/>
              <p:cNvSpPr/>
              <p:nvPr/>
            </p:nvSpPr>
            <p:spPr>
              <a:xfrm>
                <a:off x="1668617" y="5683195"/>
                <a:ext cx="1729969" cy="2242458"/>
              </a:xfrm>
              <a:custGeom>
                <a:avLst/>
                <a:gdLst/>
                <a:ahLst/>
                <a:cxnLst/>
                <a:rect l="l" t="t" r="r" b="b"/>
                <a:pathLst>
                  <a:path w="69926" h="90641" extrusionOk="0">
                    <a:moveTo>
                      <a:pt x="18523" y="0"/>
                    </a:moveTo>
                    <a:cubicBezTo>
                      <a:pt x="16491" y="0"/>
                      <a:pt x="14474" y="212"/>
                      <a:pt x="12514" y="681"/>
                    </a:cubicBezTo>
                    <a:cubicBezTo>
                      <a:pt x="8025" y="1752"/>
                      <a:pt x="3239" y="4252"/>
                      <a:pt x="1334" y="8503"/>
                    </a:cubicBezTo>
                    <a:cubicBezTo>
                      <a:pt x="1274" y="8562"/>
                      <a:pt x="1227" y="8610"/>
                      <a:pt x="1167" y="8670"/>
                    </a:cubicBezTo>
                    <a:cubicBezTo>
                      <a:pt x="762" y="8991"/>
                      <a:pt x="715" y="9455"/>
                      <a:pt x="858" y="9836"/>
                    </a:cubicBezTo>
                    <a:cubicBezTo>
                      <a:pt x="703" y="10384"/>
                      <a:pt x="596" y="10944"/>
                      <a:pt x="536" y="11551"/>
                    </a:cubicBezTo>
                    <a:cubicBezTo>
                      <a:pt x="0" y="16968"/>
                      <a:pt x="3263" y="22302"/>
                      <a:pt x="6311" y="26505"/>
                    </a:cubicBezTo>
                    <a:cubicBezTo>
                      <a:pt x="13490" y="36399"/>
                      <a:pt x="23503" y="43602"/>
                      <a:pt x="32862" y="51258"/>
                    </a:cubicBezTo>
                    <a:cubicBezTo>
                      <a:pt x="42625" y="59271"/>
                      <a:pt x="49923" y="67689"/>
                      <a:pt x="56198" y="78619"/>
                    </a:cubicBezTo>
                    <a:cubicBezTo>
                      <a:pt x="57321" y="80578"/>
                      <a:pt x="62210" y="90640"/>
                      <a:pt x="65877" y="90640"/>
                    </a:cubicBezTo>
                    <a:cubicBezTo>
                      <a:pt x="66176" y="90640"/>
                      <a:pt x="66467" y="90573"/>
                      <a:pt x="66747" y="90430"/>
                    </a:cubicBezTo>
                    <a:cubicBezTo>
                      <a:pt x="69926" y="88810"/>
                      <a:pt x="69759" y="78154"/>
                      <a:pt x="69795" y="74952"/>
                    </a:cubicBezTo>
                    <a:cubicBezTo>
                      <a:pt x="69842" y="69999"/>
                      <a:pt x="69247" y="64998"/>
                      <a:pt x="68342" y="60104"/>
                    </a:cubicBezTo>
                    <a:cubicBezTo>
                      <a:pt x="68080" y="58676"/>
                      <a:pt x="67794" y="57271"/>
                      <a:pt x="67497" y="55866"/>
                    </a:cubicBezTo>
                    <a:cubicBezTo>
                      <a:pt x="65187" y="45305"/>
                      <a:pt x="61413" y="34423"/>
                      <a:pt x="56007" y="25029"/>
                    </a:cubicBezTo>
                    <a:cubicBezTo>
                      <a:pt x="51007" y="16349"/>
                      <a:pt x="43982" y="8039"/>
                      <a:pt x="34683" y="3824"/>
                    </a:cubicBezTo>
                    <a:cubicBezTo>
                      <a:pt x="29749" y="1583"/>
                      <a:pt x="24080" y="0"/>
                      <a:pt x="18523" y="0"/>
                    </a:cubicBezTo>
                    <a:close/>
                  </a:path>
                </a:pathLst>
              </a:custGeom>
              <a:solidFill>
                <a:srgbClr val="75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grpSp>
            <p:nvGrpSpPr>
              <p:cNvPr id="67" name="Google Shape;67;p11"/>
              <p:cNvGrpSpPr/>
              <p:nvPr/>
            </p:nvGrpSpPr>
            <p:grpSpPr>
              <a:xfrm>
                <a:off x="2252110" y="6027996"/>
                <a:ext cx="1159737" cy="2526474"/>
                <a:chOff x="2252110" y="6027996"/>
                <a:chExt cx="1159737" cy="2526474"/>
              </a:xfrm>
            </p:grpSpPr>
            <p:sp>
              <p:nvSpPr>
                <p:cNvPr id="68" name="Google Shape;68;p11"/>
                <p:cNvSpPr/>
                <p:nvPr/>
              </p:nvSpPr>
              <p:spPr>
                <a:xfrm>
                  <a:off x="2252110" y="6027996"/>
                  <a:ext cx="1159737" cy="2526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77" h="102121" extrusionOk="0">
                      <a:moveTo>
                        <a:pt x="249" y="0"/>
                      </a:moveTo>
                      <a:cubicBezTo>
                        <a:pt x="0" y="0"/>
                        <a:pt x="69" y="331"/>
                        <a:pt x="644" y="817"/>
                      </a:cubicBezTo>
                      <a:cubicBezTo>
                        <a:pt x="644" y="817"/>
                        <a:pt x="1049" y="1162"/>
                        <a:pt x="1799" y="1805"/>
                      </a:cubicBezTo>
                      <a:cubicBezTo>
                        <a:pt x="2180" y="2114"/>
                        <a:pt x="2633" y="2519"/>
                        <a:pt x="3157" y="2984"/>
                      </a:cubicBezTo>
                      <a:cubicBezTo>
                        <a:pt x="3419" y="3222"/>
                        <a:pt x="3704" y="3472"/>
                        <a:pt x="4002" y="3746"/>
                      </a:cubicBezTo>
                      <a:cubicBezTo>
                        <a:pt x="4300" y="4008"/>
                        <a:pt x="4609" y="4305"/>
                        <a:pt x="4943" y="4603"/>
                      </a:cubicBezTo>
                      <a:cubicBezTo>
                        <a:pt x="6264" y="5805"/>
                        <a:pt x="7788" y="7317"/>
                        <a:pt x="9467" y="9032"/>
                      </a:cubicBezTo>
                      <a:cubicBezTo>
                        <a:pt x="11134" y="10770"/>
                        <a:pt x="12932" y="12747"/>
                        <a:pt x="14765" y="14926"/>
                      </a:cubicBezTo>
                      <a:cubicBezTo>
                        <a:pt x="18409" y="19295"/>
                        <a:pt x="22100" y="24522"/>
                        <a:pt x="25231" y="30035"/>
                      </a:cubicBezTo>
                      <a:cubicBezTo>
                        <a:pt x="26791" y="32785"/>
                        <a:pt x="28219" y="35619"/>
                        <a:pt x="29529" y="38381"/>
                      </a:cubicBezTo>
                      <a:cubicBezTo>
                        <a:pt x="29696" y="38726"/>
                        <a:pt x="29862" y="39071"/>
                        <a:pt x="30029" y="39405"/>
                      </a:cubicBezTo>
                      <a:cubicBezTo>
                        <a:pt x="30184" y="39750"/>
                        <a:pt x="30339" y="40095"/>
                        <a:pt x="30505" y="40441"/>
                      </a:cubicBezTo>
                      <a:cubicBezTo>
                        <a:pt x="30815" y="41131"/>
                        <a:pt x="31124" y="41798"/>
                        <a:pt x="31422" y="42477"/>
                      </a:cubicBezTo>
                      <a:cubicBezTo>
                        <a:pt x="31720" y="43143"/>
                        <a:pt x="32006" y="43810"/>
                        <a:pt x="32291" y="44465"/>
                      </a:cubicBezTo>
                      <a:cubicBezTo>
                        <a:pt x="32363" y="44632"/>
                        <a:pt x="32434" y="44798"/>
                        <a:pt x="32506" y="44953"/>
                      </a:cubicBezTo>
                      <a:cubicBezTo>
                        <a:pt x="32577" y="45120"/>
                        <a:pt x="32637" y="45286"/>
                        <a:pt x="32708" y="45453"/>
                      </a:cubicBezTo>
                      <a:cubicBezTo>
                        <a:pt x="32839" y="45775"/>
                        <a:pt x="32970" y="46096"/>
                        <a:pt x="33113" y="46418"/>
                      </a:cubicBezTo>
                      <a:cubicBezTo>
                        <a:pt x="33649" y="47691"/>
                        <a:pt x="34161" y="49025"/>
                        <a:pt x="34708" y="50394"/>
                      </a:cubicBezTo>
                      <a:cubicBezTo>
                        <a:pt x="34970" y="51085"/>
                        <a:pt x="35232" y="51787"/>
                        <a:pt x="35494" y="52490"/>
                      </a:cubicBezTo>
                      <a:cubicBezTo>
                        <a:pt x="35625" y="52835"/>
                        <a:pt x="35768" y="53192"/>
                        <a:pt x="35899" y="53549"/>
                      </a:cubicBezTo>
                      <a:cubicBezTo>
                        <a:pt x="36018" y="53907"/>
                        <a:pt x="36149" y="54264"/>
                        <a:pt x="36280" y="54621"/>
                      </a:cubicBezTo>
                      <a:cubicBezTo>
                        <a:pt x="36411" y="54990"/>
                        <a:pt x="36542" y="55347"/>
                        <a:pt x="36661" y="55716"/>
                      </a:cubicBezTo>
                      <a:cubicBezTo>
                        <a:pt x="36732" y="55895"/>
                        <a:pt x="36792" y="56073"/>
                        <a:pt x="36863" y="56252"/>
                      </a:cubicBezTo>
                      <a:cubicBezTo>
                        <a:pt x="36923" y="56443"/>
                        <a:pt x="36982" y="56621"/>
                        <a:pt x="37054" y="56812"/>
                      </a:cubicBezTo>
                      <a:cubicBezTo>
                        <a:pt x="37304" y="57550"/>
                        <a:pt x="37554" y="58288"/>
                        <a:pt x="37804" y="59026"/>
                      </a:cubicBezTo>
                      <a:cubicBezTo>
                        <a:pt x="38280" y="60526"/>
                        <a:pt x="38780" y="62027"/>
                        <a:pt x="39233" y="63551"/>
                      </a:cubicBezTo>
                      <a:cubicBezTo>
                        <a:pt x="39697" y="65075"/>
                        <a:pt x="40126" y="66599"/>
                        <a:pt x="40554" y="68123"/>
                      </a:cubicBezTo>
                      <a:cubicBezTo>
                        <a:pt x="40769" y="68885"/>
                        <a:pt x="40971" y="69647"/>
                        <a:pt x="41173" y="70409"/>
                      </a:cubicBezTo>
                      <a:cubicBezTo>
                        <a:pt x="41376" y="71159"/>
                        <a:pt x="41566" y="71921"/>
                        <a:pt x="41757" y="72671"/>
                      </a:cubicBezTo>
                      <a:cubicBezTo>
                        <a:pt x="41852" y="73052"/>
                        <a:pt x="41947" y="73421"/>
                        <a:pt x="42043" y="73802"/>
                      </a:cubicBezTo>
                      <a:cubicBezTo>
                        <a:pt x="42126" y="74171"/>
                        <a:pt x="42221" y="74540"/>
                        <a:pt x="42304" y="74921"/>
                      </a:cubicBezTo>
                      <a:cubicBezTo>
                        <a:pt x="42388" y="75290"/>
                        <a:pt x="42483" y="75659"/>
                        <a:pt x="42566" y="76028"/>
                      </a:cubicBezTo>
                      <a:cubicBezTo>
                        <a:pt x="42650" y="76397"/>
                        <a:pt x="42745" y="76766"/>
                        <a:pt x="42816" y="77124"/>
                      </a:cubicBezTo>
                      <a:cubicBezTo>
                        <a:pt x="43126" y="78588"/>
                        <a:pt x="43436" y="80029"/>
                        <a:pt x="43686" y="81422"/>
                      </a:cubicBezTo>
                      <a:cubicBezTo>
                        <a:pt x="44733" y="87018"/>
                        <a:pt x="45341" y="91995"/>
                        <a:pt x="45722" y="95554"/>
                      </a:cubicBezTo>
                      <a:cubicBezTo>
                        <a:pt x="45817" y="96447"/>
                        <a:pt x="45900" y="97257"/>
                        <a:pt x="45972" y="97960"/>
                      </a:cubicBezTo>
                      <a:cubicBezTo>
                        <a:pt x="46055" y="98650"/>
                        <a:pt x="46114" y="99257"/>
                        <a:pt x="46150" y="99745"/>
                      </a:cubicBezTo>
                      <a:cubicBezTo>
                        <a:pt x="46245" y="100734"/>
                        <a:pt x="46305" y="101269"/>
                        <a:pt x="46305" y="101269"/>
                      </a:cubicBezTo>
                      <a:cubicBezTo>
                        <a:pt x="46369" y="101838"/>
                        <a:pt x="46515" y="102121"/>
                        <a:pt x="46640" y="102121"/>
                      </a:cubicBezTo>
                      <a:cubicBezTo>
                        <a:pt x="46769" y="102121"/>
                        <a:pt x="46877" y="101820"/>
                        <a:pt x="46853" y="101222"/>
                      </a:cubicBezTo>
                      <a:cubicBezTo>
                        <a:pt x="46853" y="101222"/>
                        <a:pt x="46805" y="100686"/>
                        <a:pt x="46734" y="99698"/>
                      </a:cubicBezTo>
                      <a:cubicBezTo>
                        <a:pt x="46686" y="99210"/>
                        <a:pt x="46638" y="98602"/>
                        <a:pt x="46579" y="97900"/>
                      </a:cubicBezTo>
                      <a:cubicBezTo>
                        <a:pt x="46507" y="97198"/>
                        <a:pt x="46436" y="96388"/>
                        <a:pt x="46353" y="95495"/>
                      </a:cubicBezTo>
                      <a:cubicBezTo>
                        <a:pt x="46007" y="91923"/>
                        <a:pt x="45472" y="86922"/>
                        <a:pt x="44483" y="81279"/>
                      </a:cubicBezTo>
                      <a:cubicBezTo>
                        <a:pt x="44245" y="79874"/>
                        <a:pt x="43948" y="78421"/>
                        <a:pt x="43650" y="76945"/>
                      </a:cubicBezTo>
                      <a:cubicBezTo>
                        <a:pt x="43590" y="76576"/>
                        <a:pt x="43495" y="76207"/>
                        <a:pt x="43412" y="75838"/>
                      </a:cubicBezTo>
                      <a:cubicBezTo>
                        <a:pt x="43328" y="75469"/>
                        <a:pt x="43245" y="75088"/>
                        <a:pt x="43162" y="74719"/>
                      </a:cubicBezTo>
                      <a:cubicBezTo>
                        <a:pt x="43078" y="74338"/>
                        <a:pt x="42995" y="73969"/>
                        <a:pt x="42912" y="73588"/>
                      </a:cubicBezTo>
                      <a:cubicBezTo>
                        <a:pt x="42816" y="73218"/>
                        <a:pt x="42721" y="72837"/>
                        <a:pt x="42626" y="72456"/>
                      </a:cubicBezTo>
                      <a:cubicBezTo>
                        <a:pt x="42447" y="71694"/>
                        <a:pt x="42269" y="70932"/>
                        <a:pt x="42066" y="70170"/>
                      </a:cubicBezTo>
                      <a:cubicBezTo>
                        <a:pt x="41876" y="69408"/>
                        <a:pt x="41673" y="68646"/>
                        <a:pt x="41471" y="67873"/>
                      </a:cubicBezTo>
                      <a:cubicBezTo>
                        <a:pt x="41054" y="66337"/>
                        <a:pt x="40638" y="64801"/>
                        <a:pt x="40173" y="63265"/>
                      </a:cubicBezTo>
                      <a:cubicBezTo>
                        <a:pt x="39733" y="61741"/>
                        <a:pt x="39245" y="60217"/>
                        <a:pt x="38768" y="58717"/>
                      </a:cubicBezTo>
                      <a:cubicBezTo>
                        <a:pt x="38518" y="57967"/>
                        <a:pt x="38268" y="57216"/>
                        <a:pt x="38030" y="56478"/>
                      </a:cubicBezTo>
                      <a:cubicBezTo>
                        <a:pt x="37971" y="56288"/>
                        <a:pt x="37899" y="56109"/>
                        <a:pt x="37840" y="55919"/>
                      </a:cubicBezTo>
                      <a:cubicBezTo>
                        <a:pt x="37780" y="55740"/>
                        <a:pt x="37709" y="55550"/>
                        <a:pt x="37649" y="55371"/>
                      </a:cubicBezTo>
                      <a:cubicBezTo>
                        <a:pt x="37518" y="55002"/>
                        <a:pt x="37387" y="54633"/>
                        <a:pt x="37268" y="54276"/>
                      </a:cubicBezTo>
                      <a:cubicBezTo>
                        <a:pt x="37137" y="53907"/>
                        <a:pt x="37006" y="53549"/>
                        <a:pt x="36887" y="53192"/>
                      </a:cubicBezTo>
                      <a:cubicBezTo>
                        <a:pt x="36756" y="52823"/>
                        <a:pt x="36613" y="52478"/>
                        <a:pt x="36482" y="52121"/>
                      </a:cubicBezTo>
                      <a:cubicBezTo>
                        <a:pt x="36220" y="51406"/>
                        <a:pt x="35970" y="50704"/>
                        <a:pt x="35696" y="50013"/>
                      </a:cubicBezTo>
                      <a:cubicBezTo>
                        <a:pt x="35161" y="48644"/>
                        <a:pt x="34637" y="47287"/>
                        <a:pt x="34101" y="46013"/>
                      </a:cubicBezTo>
                      <a:cubicBezTo>
                        <a:pt x="33958" y="45679"/>
                        <a:pt x="33827" y="45358"/>
                        <a:pt x="33696" y="45036"/>
                      </a:cubicBezTo>
                      <a:cubicBezTo>
                        <a:pt x="33625" y="44870"/>
                        <a:pt x="33553" y="44703"/>
                        <a:pt x="33482" y="44536"/>
                      </a:cubicBezTo>
                      <a:cubicBezTo>
                        <a:pt x="33410" y="44382"/>
                        <a:pt x="33339" y="44215"/>
                        <a:pt x="33268" y="44048"/>
                      </a:cubicBezTo>
                      <a:cubicBezTo>
                        <a:pt x="32982" y="43393"/>
                        <a:pt x="32696" y="42715"/>
                        <a:pt x="32398" y="42036"/>
                      </a:cubicBezTo>
                      <a:cubicBezTo>
                        <a:pt x="32089" y="41369"/>
                        <a:pt x="31779" y="40691"/>
                        <a:pt x="31458" y="40000"/>
                      </a:cubicBezTo>
                      <a:cubicBezTo>
                        <a:pt x="31303" y="39655"/>
                        <a:pt x="31136" y="39309"/>
                        <a:pt x="30982" y="38964"/>
                      </a:cubicBezTo>
                      <a:cubicBezTo>
                        <a:pt x="30815" y="38619"/>
                        <a:pt x="30648" y="38274"/>
                        <a:pt x="30482" y="37928"/>
                      </a:cubicBezTo>
                      <a:cubicBezTo>
                        <a:pt x="29136" y="35142"/>
                        <a:pt x="27684" y="32309"/>
                        <a:pt x="26088" y="29546"/>
                      </a:cubicBezTo>
                      <a:cubicBezTo>
                        <a:pt x="22885" y="23998"/>
                        <a:pt x="19111" y="18759"/>
                        <a:pt x="15384" y="14414"/>
                      </a:cubicBezTo>
                      <a:cubicBezTo>
                        <a:pt x="13515" y="12235"/>
                        <a:pt x="11682" y="10258"/>
                        <a:pt x="9979" y="8532"/>
                      </a:cubicBezTo>
                      <a:cubicBezTo>
                        <a:pt x="8264" y="6829"/>
                        <a:pt x="6705" y="5329"/>
                        <a:pt x="5359" y="4139"/>
                      </a:cubicBezTo>
                      <a:cubicBezTo>
                        <a:pt x="5026" y="3841"/>
                        <a:pt x="4716" y="3555"/>
                        <a:pt x="4419" y="3281"/>
                      </a:cubicBezTo>
                      <a:cubicBezTo>
                        <a:pt x="4109" y="3019"/>
                        <a:pt x="3823" y="2769"/>
                        <a:pt x="3550" y="2543"/>
                      </a:cubicBezTo>
                      <a:cubicBezTo>
                        <a:pt x="3014" y="2079"/>
                        <a:pt x="2561" y="1674"/>
                        <a:pt x="2180" y="1364"/>
                      </a:cubicBezTo>
                      <a:cubicBezTo>
                        <a:pt x="1406" y="733"/>
                        <a:pt x="990" y="388"/>
                        <a:pt x="990" y="388"/>
                      </a:cubicBezTo>
                      <a:cubicBezTo>
                        <a:pt x="657" y="117"/>
                        <a:pt x="397" y="0"/>
                        <a:pt x="249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69" name="Google Shape;69;p11"/>
                <p:cNvSpPr/>
                <p:nvPr/>
              </p:nvSpPr>
              <p:spPr>
                <a:xfrm>
                  <a:off x="3112839" y="6709262"/>
                  <a:ext cx="58980" cy="663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4" h="26811" extrusionOk="0">
                      <a:moveTo>
                        <a:pt x="289" y="0"/>
                      </a:moveTo>
                      <a:cubicBezTo>
                        <a:pt x="158" y="0"/>
                        <a:pt x="25" y="72"/>
                        <a:pt x="1" y="212"/>
                      </a:cubicBezTo>
                      <a:cubicBezTo>
                        <a:pt x="1" y="212"/>
                        <a:pt x="1" y="724"/>
                        <a:pt x="13" y="1557"/>
                      </a:cubicBezTo>
                      <a:cubicBezTo>
                        <a:pt x="13" y="2390"/>
                        <a:pt x="24" y="3557"/>
                        <a:pt x="48" y="4891"/>
                      </a:cubicBezTo>
                      <a:cubicBezTo>
                        <a:pt x="84" y="7558"/>
                        <a:pt x="179" y="10868"/>
                        <a:pt x="322" y="13463"/>
                      </a:cubicBezTo>
                      <a:cubicBezTo>
                        <a:pt x="501" y="16047"/>
                        <a:pt x="798" y="19357"/>
                        <a:pt x="1156" y="22000"/>
                      </a:cubicBezTo>
                      <a:cubicBezTo>
                        <a:pt x="1239" y="22667"/>
                        <a:pt x="1310" y="23286"/>
                        <a:pt x="1394" y="23845"/>
                      </a:cubicBezTo>
                      <a:cubicBezTo>
                        <a:pt x="1477" y="24405"/>
                        <a:pt x="1560" y="24893"/>
                        <a:pt x="1620" y="25310"/>
                      </a:cubicBezTo>
                      <a:cubicBezTo>
                        <a:pt x="1751" y="26143"/>
                        <a:pt x="1822" y="26643"/>
                        <a:pt x="1822" y="26643"/>
                      </a:cubicBezTo>
                      <a:cubicBezTo>
                        <a:pt x="1848" y="26757"/>
                        <a:pt x="1960" y="26811"/>
                        <a:pt x="2076" y="26811"/>
                      </a:cubicBezTo>
                      <a:cubicBezTo>
                        <a:pt x="2226" y="26811"/>
                        <a:pt x="2383" y="26721"/>
                        <a:pt x="2370" y="26560"/>
                      </a:cubicBezTo>
                      <a:cubicBezTo>
                        <a:pt x="2370" y="26560"/>
                        <a:pt x="2322" y="26060"/>
                        <a:pt x="2251" y="25238"/>
                      </a:cubicBezTo>
                      <a:cubicBezTo>
                        <a:pt x="2203" y="24822"/>
                        <a:pt x="2156" y="24322"/>
                        <a:pt x="2108" y="23762"/>
                      </a:cubicBezTo>
                      <a:cubicBezTo>
                        <a:pt x="2048" y="23202"/>
                        <a:pt x="2013" y="22583"/>
                        <a:pt x="1953" y="21917"/>
                      </a:cubicBezTo>
                      <a:cubicBezTo>
                        <a:pt x="1727" y="19273"/>
                        <a:pt x="1560" y="15975"/>
                        <a:pt x="1394" y="13392"/>
                      </a:cubicBezTo>
                      <a:cubicBezTo>
                        <a:pt x="1072" y="8224"/>
                        <a:pt x="560" y="200"/>
                        <a:pt x="560" y="200"/>
                      </a:cubicBezTo>
                      <a:cubicBezTo>
                        <a:pt x="537" y="66"/>
                        <a:pt x="414" y="0"/>
                        <a:pt x="289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70" name="Google Shape;70;p11"/>
                <p:cNvSpPr/>
                <p:nvPr/>
              </p:nvSpPr>
              <p:spPr>
                <a:xfrm>
                  <a:off x="2447432" y="6696496"/>
                  <a:ext cx="526393" cy="233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77" h="9445" extrusionOk="0">
                      <a:moveTo>
                        <a:pt x="1569" y="0"/>
                      </a:moveTo>
                      <a:cubicBezTo>
                        <a:pt x="1521" y="0"/>
                        <a:pt x="1475" y="1"/>
                        <a:pt x="1429" y="1"/>
                      </a:cubicBezTo>
                      <a:cubicBezTo>
                        <a:pt x="1239" y="1"/>
                        <a:pt x="1072" y="13"/>
                        <a:pt x="929" y="25"/>
                      </a:cubicBezTo>
                      <a:cubicBezTo>
                        <a:pt x="786" y="25"/>
                        <a:pt x="655" y="37"/>
                        <a:pt x="560" y="49"/>
                      </a:cubicBezTo>
                      <a:cubicBezTo>
                        <a:pt x="358" y="61"/>
                        <a:pt x="239" y="73"/>
                        <a:pt x="239" y="73"/>
                      </a:cubicBezTo>
                      <a:cubicBezTo>
                        <a:pt x="0" y="132"/>
                        <a:pt x="48" y="585"/>
                        <a:pt x="286" y="632"/>
                      </a:cubicBezTo>
                      <a:cubicBezTo>
                        <a:pt x="286" y="632"/>
                        <a:pt x="393" y="620"/>
                        <a:pt x="584" y="620"/>
                      </a:cubicBezTo>
                      <a:cubicBezTo>
                        <a:pt x="616" y="616"/>
                        <a:pt x="650" y="615"/>
                        <a:pt x="687" y="615"/>
                      </a:cubicBezTo>
                      <a:cubicBezTo>
                        <a:pt x="761" y="615"/>
                        <a:pt x="846" y="620"/>
                        <a:pt x="941" y="620"/>
                      </a:cubicBezTo>
                      <a:cubicBezTo>
                        <a:pt x="1084" y="620"/>
                        <a:pt x="1239" y="620"/>
                        <a:pt x="1417" y="632"/>
                      </a:cubicBezTo>
                      <a:cubicBezTo>
                        <a:pt x="2120" y="668"/>
                        <a:pt x="3096" y="811"/>
                        <a:pt x="4191" y="1085"/>
                      </a:cubicBezTo>
                      <a:cubicBezTo>
                        <a:pt x="5287" y="1347"/>
                        <a:pt x="6489" y="1751"/>
                        <a:pt x="7668" y="2216"/>
                      </a:cubicBezTo>
                      <a:cubicBezTo>
                        <a:pt x="8847" y="2680"/>
                        <a:pt x="9990" y="3216"/>
                        <a:pt x="10990" y="3692"/>
                      </a:cubicBezTo>
                      <a:cubicBezTo>
                        <a:pt x="12978" y="4657"/>
                        <a:pt x="15479" y="6014"/>
                        <a:pt x="17419" y="7228"/>
                      </a:cubicBezTo>
                      <a:cubicBezTo>
                        <a:pt x="19372" y="8419"/>
                        <a:pt x="20789" y="9419"/>
                        <a:pt x="20789" y="9419"/>
                      </a:cubicBezTo>
                      <a:cubicBezTo>
                        <a:pt x="20814" y="9436"/>
                        <a:pt x="20841" y="9444"/>
                        <a:pt x="20870" y="9444"/>
                      </a:cubicBezTo>
                      <a:cubicBezTo>
                        <a:pt x="21056" y="9444"/>
                        <a:pt x="21277" y="9113"/>
                        <a:pt x="21122" y="8979"/>
                      </a:cubicBezTo>
                      <a:cubicBezTo>
                        <a:pt x="21122" y="8979"/>
                        <a:pt x="19765" y="7859"/>
                        <a:pt x="17860" y="6550"/>
                      </a:cubicBezTo>
                      <a:cubicBezTo>
                        <a:pt x="16907" y="5883"/>
                        <a:pt x="15824" y="5169"/>
                        <a:pt x="14717" y="4514"/>
                      </a:cubicBezTo>
                      <a:cubicBezTo>
                        <a:pt x="13597" y="3847"/>
                        <a:pt x="12466" y="3228"/>
                        <a:pt x="11454" y="2728"/>
                      </a:cubicBezTo>
                      <a:cubicBezTo>
                        <a:pt x="10430" y="2240"/>
                        <a:pt x="9240" y="1728"/>
                        <a:pt x="8013" y="1299"/>
                      </a:cubicBezTo>
                      <a:cubicBezTo>
                        <a:pt x="6787" y="859"/>
                        <a:pt x="5513" y="513"/>
                        <a:pt x="4358" y="287"/>
                      </a:cubicBezTo>
                      <a:cubicBezTo>
                        <a:pt x="3275" y="86"/>
                        <a:pt x="2296" y="0"/>
                        <a:pt x="1569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71" name="Google Shape;71;p11"/>
                <p:cNvSpPr/>
                <p:nvPr/>
              </p:nvSpPr>
              <p:spPr>
                <a:xfrm>
                  <a:off x="2600004" y="6126931"/>
                  <a:ext cx="57644" cy="287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0" h="11627" extrusionOk="0">
                      <a:moveTo>
                        <a:pt x="372" y="0"/>
                      </a:moveTo>
                      <a:cubicBezTo>
                        <a:pt x="220" y="0"/>
                        <a:pt x="24" y="52"/>
                        <a:pt x="1" y="128"/>
                      </a:cubicBezTo>
                      <a:cubicBezTo>
                        <a:pt x="1" y="128"/>
                        <a:pt x="13" y="354"/>
                        <a:pt x="37" y="711"/>
                      </a:cubicBezTo>
                      <a:cubicBezTo>
                        <a:pt x="48" y="1080"/>
                        <a:pt x="72" y="1580"/>
                        <a:pt x="96" y="2164"/>
                      </a:cubicBezTo>
                      <a:cubicBezTo>
                        <a:pt x="144" y="3318"/>
                        <a:pt x="179" y="4771"/>
                        <a:pt x="310" y="5914"/>
                      </a:cubicBezTo>
                      <a:cubicBezTo>
                        <a:pt x="429" y="7045"/>
                        <a:pt x="703" y="8510"/>
                        <a:pt x="1060" y="9641"/>
                      </a:cubicBezTo>
                      <a:cubicBezTo>
                        <a:pt x="1156" y="9926"/>
                        <a:pt x="1227" y="10188"/>
                        <a:pt x="1322" y="10426"/>
                      </a:cubicBezTo>
                      <a:cubicBezTo>
                        <a:pt x="1406" y="10665"/>
                        <a:pt x="1477" y="10879"/>
                        <a:pt x="1549" y="11046"/>
                      </a:cubicBezTo>
                      <a:cubicBezTo>
                        <a:pt x="1703" y="11391"/>
                        <a:pt x="1787" y="11593"/>
                        <a:pt x="1787" y="11593"/>
                      </a:cubicBezTo>
                      <a:cubicBezTo>
                        <a:pt x="1800" y="11616"/>
                        <a:pt x="1832" y="11626"/>
                        <a:pt x="1876" y="11626"/>
                      </a:cubicBezTo>
                      <a:cubicBezTo>
                        <a:pt x="2033" y="11626"/>
                        <a:pt x="2329" y="11496"/>
                        <a:pt x="2311" y="11403"/>
                      </a:cubicBezTo>
                      <a:cubicBezTo>
                        <a:pt x="2311" y="11403"/>
                        <a:pt x="2251" y="11188"/>
                        <a:pt x="2156" y="10843"/>
                      </a:cubicBezTo>
                      <a:cubicBezTo>
                        <a:pt x="2108" y="10677"/>
                        <a:pt x="2061" y="10462"/>
                        <a:pt x="2001" y="10224"/>
                      </a:cubicBezTo>
                      <a:cubicBezTo>
                        <a:pt x="1942" y="9998"/>
                        <a:pt x="1906" y="9724"/>
                        <a:pt x="1846" y="9450"/>
                      </a:cubicBezTo>
                      <a:cubicBezTo>
                        <a:pt x="1632" y="8331"/>
                        <a:pt x="1489" y="6914"/>
                        <a:pt x="1370" y="5795"/>
                      </a:cubicBezTo>
                      <a:cubicBezTo>
                        <a:pt x="1251" y="4688"/>
                        <a:pt x="1072" y="3247"/>
                        <a:pt x="906" y="2092"/>
                      </a:cubicBezTo>
                      <a:cubicBezTo>
                        <a:pt x="822" y="1509"/>
                        <a:pt x="727" y="997"/>
                        <a:pt x="668" y="640"/>
                      </a:cubicBezTo>
                      <a:cubicBezTo>
                        <a:pt x="596" y="282"/>
                        <a:pt x="549" y="56"/>
                        <a:pt x="549" y="56"/>
                      </a:cubicBezTo>
                      <a:cubicBezTo>
                        <a:pt x="531" y="17"/>
                        <a:pt x="459" y="0"/>
                        <a:pt x="372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</p:grpSp>
        </p:grpSp>
      </p:grpSp>
      <p:sp>
        <p:nvSpPr>
          <p:cNvPr id="72" name="Google Shape;72;p11"/>
          <p:cNvSpPr/>
          <p:nvPr/>
        </p:nvSpPr>
        <p:spPr>
          <a:xfrm>
            <a:off x="180401" y="4479232"/>
            <a:ext cx="4254570" cy="2221112"/>
          </a:xfrm>
          <a:custGeom>
            <a:avLst/>
            <a:gdLst/>
            <a:ahLst/>
            <a:cxnLst/>
            <a:rect l="l" t="t" r="r" b="b"/>
            <a:pathLst>
              <a:path w="80737" h="42149" extrusionOk="0">
                <a:moveTo>
                  <a:pt x="40565" y="1"/>
                </a:moveTo>
                <a:cubicBezTo>
                  <a:pt x="34671" y="1"/>
                  <a:pt x="29373" y="2489"/>
                  <a:pt x="25658" y="6478"/>
                </a:cubicBezTo>
                <a:cubicBezTo>
                  <a:pt x="23157" y="9151"/>
                  <a:pt x="19680" y="10629"/>
                  <a:pt x="16026" y="10629"/>
                </a:cubicBezTo>
                <a:cubicBezTo>
                  <a:pt x="15872" y="10629"/>
                  <a:pt x="15717" y="10626"/>
                  <a:pt x="15562" y="10621"/>
                </a:cubicBezTo>
                <a:cubicBezTo>
                  <a:pt x="15383" y="10609"/>
                  <a:pt x="15216" y="10609"/>
                  <a:pt x="15038" y="10609"/>
                </a:cubicBezTo>
                <a:cubicBezTo>
                  <a:pt x="6727" y="10609"/>
                  <a:pt x="0" y="17324"/>
                  <a:pt x="0" y="25623"/>
                </a:cubicBezTo>
                <a:cubicBezTo>
                  <a:pt x="0" y="33910"/>
                  <a:pt x="6727" y="40625"/>
                  <a:pt x="15038" y="40625"/>
                </a:cubicBezTo>
                <a:cubicBezTo>
                  <a:pt x="19705" y="40625"/>
                  <a:pt x="23872" y="38505"/>
                  <a:pt x="26623" y="35184"/>
                </a:cubicBezTo>
                <a:cubicBezTo>
                  <a:pt x="30278" y="38589"/>
                  <a:pt x="35171" y="40684"/>
                  <a:pt x="40565" y="40684"/>
                </a:cubicBezTo>
                <a:cubicBezTo>
                  <a:pt x="43529" y="40684"/>
                  <a:pt x="46351" y="40053"/>
                  <a:pt x="48887" y="38910"/>
                </a:cubicBezTo>
                <a:cubicBezTo>
                  <a:pt x="51233" y="40922"/>
                  <a:pt x="54293" y="42149"/>
                  <a:pt x="57638" y="42149"/>
                </a:cubicBezTo>
                <a:cubicBezTo>
                  <a:pt x="61984" y="42149"/>
                  <a:pt x="65854" y="40077"/>
                  <a:pt x="68306" y="36874"/>
                </a:cubicBezTo>
                <a:cubicBezTo>
                  <a:pt x="69628" y="38124"/>
                  <a:pt x="71414" y="38898"/>
                  <a:pt x="73378" y="38898"/>
                </a:cubicBezTo>
                <a:cubicBezTo>
                  <a:pt x="77438" y="38898"/>
                  <a:pt x="80736" y="35600"/>
                  <a:pt x="80736" y="31540"/>
                </a:cubicBezTo>
                <a:cubicBezTo>
                  <a:pt x="80736" y="27480"/>
                  <a:pt x="77438" y="24194"/>
                  <a:pt x="73378" y="24194"/>
                </a:cubicBezTo>
                <a:lnTo>
                  <a:pt x="73343" y="24194"/>
                </a:lnTo>
                <a:cubicBezTo>
                  <a:pt x="73331" y="24194"/>
                  <a:pt x="73318" y="24194"/>
                  <a:pt x="73306" y="24194"/>
                </a:cubicBezTo>
                <a:cubicBezTo>
                  <a:pt x="71641" y="24194"/>
                  <a:pt x="70062" y="23386"/>
                  <a:pt x="69211" y="21944"/>
                </a:cubicBezTo>
                <a:cubicBezTo>
                  <a:pt x="67925" y="19777"/>
                  <a:pt x="66044" y="17991"/>
                  <a:pt x="63782" y="16824"/>
                </a:cubicBezTo>
                <a:cubicBezTo>
                  <a:pt x="61734" y="15764"/>
                  <a:pt x="60091" y="14086"/>
                  <a:pt x="59139" y="11978"/>
                </a:cubicBezTo>
                <a:cubicBezTo>
                  <a:pt x="55948" y="4918"/>
                  <a:pt x="48840" y="1"/>
                  <a:pt x="40565" y="1"/>
                </a:cubicBezTo>
                <a:close/>
              </a:path>
            </a:pathLst>
          </a:custGeom>
          <a:solidFill>
            <a:srgbClr val="75D9C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73;p11"/>
          <p:cNvSpPr/>
          <p:nvPr/>
        </p:nvSpPr>
        <p:spPr>
          <a:xfrm flipH="1">
            <a:off x="5117" y="3805405"/>
            <a:ext cx="12181751" cy="3052608"/>
          </a:xfrm>
          <a:custGeom>
            <a:avLst/>
            <a:gdLst/>
            <a:ahLst/>
            <a:cxnLst/>
            <a:rect l="l" t="t" r="r" b="b"/>
            <a:pathLst>
              <a:path w="282858" h="70881" extrusionOk="0">
                <a:moveTo>
                  <a:pt x="57528" y="1"/>
                </a:moveTo>
                <a:cubicBezTo>
                  <a:pt x="37107" y="1"/>
                  <a:pt x="17867" y="6326"/>
                  <a:pt x="1" y="16029"/>
                </a:cubicBezTo>
                <a:lnTo>
                  <a:pt x="1" y="70881"/>
                </a:lnTo>
                <a:lnTo>
                  <a:pt x="282857" y="70881"/>
                </a:lnTo>
                <a:lnTo>
                  <a:pt x="282857" y="53831"/>
                </a:lnTo>
                <a:cubicBezTo>
                  <a:pt x="276183" y="53941"/>
                  <a:pt x="269511" y="54030"/>
                  <a:pt x="262852" y="54030"/>
                </a:cubicBezTo>
                <a:cubicBezTo>
                  <a:pt x="230491" y="54030"/>
                  <a:pt x="198425" y="51930"/>
                  <a:pt x="167736" y="39913"/>
                </a:cubicBezTo>
                <a:cubicBezTo>
                  <a:pt x="131005" y="25530"/>
                  <a:pt x="101025" y="967"/>
                  <a:pt x="59794" y="27"/>
                </a:cubicBezTo>
                <a:cubicBezTo>
                  <a:pt x="59037" y="10"/>
                  <a:pt x="58282" y="1"/>
                  <a:pt x="57528" y="1"/>
                </a:cubicBezTo>
                <a:close/>
              </a:path>
            </a:pathLst>
          </a:custGeom>
          <a:solidFill>
            <a:srgbClr val="A0EB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11"/>
          <p:cNvSpPr/>
          <p:nvPr/>
        </p:nvSpPr>
        <p:spPr>
          <a:xfrm flipH="1">
            <a:off x="9754405" y="4637065"/>
            <a:ext cx="2437596" cy="2221080"/>
          </a:xfrm>
          <a:custGeom>
            <a:avLst/>
            <a:gdLst/>
            <a:ahLst/>
            <a:cxnLst/>
            <a:rect l="l" t="t" r="r" b="b"/>
            <a:pathLst>
              <a:path w="57091" h="52020" extrusionOk="0">
                <a:moveTo>
                  <a:pt x="167" y="14181"/>
                </a:moveTo>
                <a:cubicBezTo>
                  <a:pt x="845" y="14181"/>
                  <a:pt x="14859" y="1"/>
                  <a:pt x="24658" y="18574"/>
                </a:cubicBezTo>
                <a:cubicBezTo>
                  <a:pt x="34457" y="37160"/>
                  <a:pt x="57090" y="28040"/>
                  <a:pt x="50840" y="52019"/>
                </a:cubicBezTo>
                <a:lnTo>
                  <a:pt x="0" y="52019"/>
                </a:lnTo>
                <a:close/>
              </a:path>
            </a:pathLst>
          </a:custGeom>
          <a:solidFill>
            <a:srgbClr val="FFFFFF">
              <a:alpha val="4469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75;p11"/>
          <p:cNvSpPr/>
          <p:nvPr/>
        </p:nvSpPr>
        <p:spPr>
          <a:xfrm rot="10800000" flipH="1">
            <a:off x="262501" y="24"/>
            <a:ext cx="3516263" cy="908376"/>
          </a:xfrm>
          <a:custGeom>
            <a:avLst/>
            <a:gdLst/>
            <a:ahLst/>
            <a:cxnLst/>
            <a:rect l="l" t="t" r="r" b="b"/>
            <a:pathLst>
              <a:path w="59984" h="15496" extrusionOk="0">
                <a:moveTo>
                  <a:pt x="8620" y="0"/>
                </a:moveTo>
                <a:cubicBezTo>
                  <a:pt x="6622" y="0"/>
                  <a:pt x="4637" y="834"/>
                  <a:pt x="3227" y="2459"/>
                </a:cubicBezTo>
                <a:cubicBezTo>
                  <a:pt x="988" y="5042"/>
                  <a:pt x="941" y="8769"/>
                  <a:pt x="2893" y="11400"/>
                </a:cubicBezTo>
                <a:cubicBezTo>
                  <a:pt x="2608" y="11662"/>
                  <a:pt x="2334" y="11948"/>
                  <a:pt x="2072" y="12245"/>
                </a:cubicBezTo>
                <a:cubicBezTo>
                  <a:pt x="1203" y="13246"/>
                  <a:pt x="512" y="14341"/>
                  <a:pt x="0" y="15496"/>
                </a:cubicBezTo>
                <a:lnTo>
                  <a:pt x="59984" y="15496"/>
                </a:lnTo>
                <a:cubicBezTo>
                  <a:pt x="58853" y="11960"/>
                  <a:pt x="56781" y="8685"/>
                  <a:pt x="53769" y="6066"/>
                </a:cubicBezTo>
                <a:cubicBezTo>
                  <a:pt x="49777" y="2603"/>
                  <a:pt x="44856" y="905"/>
                  <a:pt x="39958" y="905"/>
                </a:cubicBezTo>
                <a:cubicBezTo>
                  <a:pt x="34060" y="905"/>
                  <a:pt x="28196" y="3367"/>
                  <a:pt x="24027" y="8174"/>
                </a:cubicBezTo>
                <a:cubicBezTo>
                  <a:pt x="23967" y="8233"/>
                  <a:pt x="23932" y="8304"/>
                  <a:pt x="23872" y="8364"/>
                </a:cubicBezTo>
                <a:cubicBezTo>
                  <a:pt x="22789" y="9138"/>
                  <a:pt x="21777" y="9995"/>
                  <a:pt x="20860" y="10960"/>
                </a:cubicBezTo>
                <a:cubicBezTo>
                  <a:pt x="20848" y="10948"/>
                  <a:pt x="20836" y="10936"/>
                  <a:pt x="20824" y="10924"/>
                </a:cubicBezTo>
                <a:cubicBezTo>
                  <a:pt x="19288" y="9578"/>
                  <a:pt x="17526" y="8674"/>
                  <a:pt x="15681" y="8162"/>
                </a:cubicBezTo>
                <a:cubicBezTo>
                  <a:pt x="16014" y="5840"/>
                  <a:pt x="15216" y="3399"/>
                  <a:pt x="13311" y="1756"/>
                </a:cubicBezTo>
                <a:cubicBezTo>
                  <a:pt x="11954" y="577"/>
                  <a:pt x="10283" y="0"/>
                  <a:pt x="8620" y="0"/>
                </a:cubicBezTo>
                <a:close/>
              </a:path>
            </a:pathLst>
          </a:custGeom>
          <a:solidFill>
            <a:srgbClr val="A0EB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76;p11"/>
          <p:cNvSpPr txBox="1">
            <a:spLocks noGrp="1"/>
          </p:cNvSpPr>
          <p:nvPr>
            <p:ph type="title"/>
          </p:nvPr>
        </p:nvSpPr>
        <p:spPr>
          <a:xfrm>
            <a:off x="2521434" y="3429000"/>
            <a:ext cx="7149200" cy="876800"/>
          </a:xfrm>
          <a:prstGeom prst="rect">
            <a:avLst/>
          </a:prstGeom>
          <a:noFill/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053B5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title" idx="2" hasCustomPrompt="1"/>
          </p:nvPr>
        </p:nvSpPr>
        <p:spPr>
          <a:xfrm>
            <a:off x="2521434" y="2186600"/>
            <a:ext cx="7149200" cy="1405200"/>
          </a:xfrm>
          <a:prstGeom prst="rect">
            <a:avLst/>
          </a:prstGeom>
          <a:noFill/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700">
                <a:solidFill>
                  <a:srgbClr val="053B5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subTitle" idx="1"/>
          </p:nvPr>
        </p:nvSpPr>
        <p:spPr>
          <a:xfrm>
            <a:off x="2521401" y="4109000"/>
            <a:ext cx="7149200" cy="562400"/>
          </a:xfrm>
          <a:prstGeom prst="rect">
            <a:avLst/>
          </a:prstGeom>
          <a:noFill/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1pPr>
            <a:lvl2pPr lvl="1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2pPr>
            <a:lvl3pPr lvl="2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3pPr>
            <a:lvl4pPr lvl="3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4pPr>
            <a:lvl5pPr lvl="4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5pPr>
            <a:lvl6pPr lvl="5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6pPr>
            <a:lvl7pPr lvl="6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7pPr>
            <a:lvl8pPr lvl="7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8pPr>
            <a:lvl9pPr lvl="8" algn="ctr" rtl="0">
              <a:spcBef>
                <a:spcPts val="2130"/>
              </a:spcBef>
              <a:spcAft>
                <a:spcPts val="2130"/>
              </a:spcAft>
              <a:buNone/>
              <a:defRPr>
                <a:solidFill>
                  <a:srgbClr val="053B5C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646488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dk2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56385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B2C00-B77A-4A61-8A62-0575F5CED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493FE7-961D-4A99-8ACE-1B4C87732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82681-0908-406E-A77C-48718DB5B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C3F1F-0093-414F-AFCE-AFF34E932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04B9E-AD4B-4DB4-9D69-0A660BDF5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5749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07446-BAA9-490A-9C2A-0B6731B90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5345B-1521-49FF-8AF0-BBD8BC6ED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C4F71-6036-4848-8A08-A47F4ADB6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966F6F-A17A-4C69-B4F9-764BF1D4E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39D47-63D1-42FF-A3D3-140FEC9E5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8819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48919-6C20-40A7-BEB4-130569852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22AA8E-FD3E-47F2-A9D5-636B1D29A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320DD-1E96-4012-A2BD-02F1018DC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2E7F9-3B7A-421D-B5FE-5B9A73B50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C1433-8E3C-4DEF-915F-303E42A71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5679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3C33D-ABC0-4D45-A30C-BACA56A5A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AE991-9416-4964-AB4A-DC4FBFE9A1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0111C1-C283-4AE1-9E1A-74D824238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ACDB27-436C-49CD-BD3D-BB1A0B562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3C614B-D755-40E8-B372-5D871E9F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7831D3-9474-4186-A461-42C4380D8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9976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02E6B-0EC5-4049-825E-4A20B89FB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E481AE-B973-4BD2-AB74-621DFBDD3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B27D65-2215-421E-B6E0-F8AAF58FE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8D5DA0-F281-40B5-8349-29D4465318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8FA55F-A9E7-4B63-99DE-BFD7929864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ACAD5A-CA8A-46B8-87D5-795F42ED4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59F8A9-C4C4-4459-80FB-C16CF5FB7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E9FA4-BCF3-4813-B704-B06AE5D28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8002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0E56A-4DA0-46D6-B3F8-44E34B7E4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DF9BFE-5D99-40FA-BFE2-54950FC88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7E1C3B-966A-445D-817D-BEF57530D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A8BDBE-3465-48B2-B9D3-D9612F254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7906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C8B66E-134D-4637-BC31-474478DD2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791097-5BB5-4F6F-9516-354E4E73B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30E1C7-3D76-4884-8BA3-5721395C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963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187694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BB7A6-FA57-453C-BE9D-DD39E3F6E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1DD08-7F24-494F-8477-70115CAF3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DED2DC-CE15-45D0-AD49-5AAB87C74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A3D7F0-13B7-4663-B2E5-BEBDACB5A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E8B244-FA51-498D-B045-15FE8DCBE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3E17E1-BB3D-4115-A8EB-ACCACDD5A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0083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8C60D-FD0D-452C-8F4C-456ED3BD2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34D05F-951A-4BE9-85E6-24030AEB86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2D22B-08DB-4D80-8F88-CD683EF68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410540-E216-4933-AB48-79247C5B2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D61017-D823-487E-B0F1-0E5A5E175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B57D7F-122F-4E03-9788-B696855A0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0558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C4E3C-79E0-4C3E-BECF-02A963D6E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EAB3A-A75F-4E7C-978C-7272DFD01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4CAC0-ABE0-4890-8CE5-ED7A50C84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7F1FD-CAA0-461A-B9A2-869A7F1AA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8D4F2-80FD-4DA3-B627-6BB4AC96A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6540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5E05FF-8574-4C8A-9896-5ED75ED35C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14B78E-AD1E-4F0E-A4D8-42CE96CC2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7291B-C6A6-469E-8982-93A8D5FA1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147DD-43D8-4207-ACBB-DD9F7523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B697F-EC4C-4E3A-8E74-A0749238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438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27479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796620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03731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655759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82600" y="337747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07707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4623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386311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07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3D7153-70A8-4D67-8897-371CB3B52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F0446-5D19-4E3A-86EE-9F5604C49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76243-2973-4FA1-8D2D-2BC4195318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23/3/2023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BDFCF-3AA4-4477-8974-D7523E5444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C5142-7ABC-459F-B2F1-D1EE1C1A5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227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2715065" y="3202098"/>
            <a:ext cx="82440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6600" b="0" i="0" u="none" strike="noStrike" kern="0" cap="none" spc="0" normalizeH="0" baseline="0" noProof="0" dirty="0" err="1">
                <a:ln>
                  <a:solidFill>
                    <a:srgbClr val="BAE5E4">
                      <a:lumMod val="2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ÔN</a:t>
            </a:r>
            <a:r>
              <a:rPr kumimoji="0" lang="en-US" sz="6600" b="0" i="0" u="none" strike="noStrike" kern="0" cap="none" spc="0" normalizeH="0" baseline="0" noProof="0" dirty="0">
                <a:ln>
                  <a:solidFill>
                    <a:srgbClr val="BAE5E4">
                      <a:lumMod val="2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6600" b="0" i="0" u="none" strike="noStrike" kern="0" cap="none" spc="0" normalizeH="0" baseline="0" noProof="0" dirty="0" err="1">
                <a:ln>
                  <a:solidFill>
                    <a:srgbClr val="BAE5E4">
                      <a:lumMod val="2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TẬP</a:t>
            </a:r>
            <a:r>
              <a:rPr kumimoji="0" lang="en-US" sz="6600" b="0" i="0" u="none" strike="noStrike" kern="0" cap="none" spc="0" normalizeH="0" baseline="0" noProof="0" dirty="0">
                <a:ln>
                  <a:solidFill>
                    <a:srgbClr val="BAE5E4">
                      <a:lumMod val="2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6600" b="0" i="0" u="none" strike="noStrike" kern="0" cap="none" spc="0" normalizeH="0" baseline="0" noProof="0" dirty="0" err="1">
                <a:ln>
                  <a:solidFill>
                    <a:srgbClr val="BAE5E4">
                      <a:lumMod val="2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GIỮA</a:t>
            </a:r>
            <a:r>
              <a:rPr kumimoji="0" lang="en-US" sz="6600" b="0" i="0" u="none" strike="noStrike" kern="0" cap="none" spc="0" normalizeH="0" baseline="0" noProof="0" dirty="0">
                <a:ln>
                  <a:solidFill>
                    <a:srgbClr val="BAE5E4">
                      <a:lumMod val="2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6600" b="0" i="0" u="none" strike="noStrike" kern="0" cap="none" spc="0" normalizeH="0" baseline="0" noProof="0" dirty="0" err="1">
                <a:ln>
                  <a:solidFill>
                    <a:srgbClr val="BAE5E4">
                      <a:lumMod val="2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KÌ</a:t>
            </a:r>
            <a:r>
              <a:rPr kumimoji="0" lang="en-US" sz="6600" b="0" i="0" u="none" strike="noStrike" kern="0" cap="none" spc="0" normalizeH="0" baseline="0" noProof="0" dirty="0">
                <a:ln>
                  <a:solidFill>
                    <a:srgbClr val="BAE5E4">
                      <a:lumMod val="2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II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3150DF-0506-41E3-B68D-E8CBB1929D2B}"/>
              </a:ext>
            </a:extLst>
          </p:cNvPr>
          <p:cNvSpPr txBox="1"/>
          <p:nvPr/>
        </p:nvSpPr>
        <p:spPr>
          <a:xfrm>
            <a:off x="3021740" y="670063"/>
            <a:ext cx="4274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TUẦN</a:t>
            </a:r>
            <a:r>
              <a:rPr kumimoji="0" lang="en-US" sz="72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27</a:t>
            </a:r>
          </a:p>
        </p:txBody>
      </p:sp>
      <p:pic>
        <p:nvPicPr>
          <p:cNvPr id="13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B63A6E71-939A-4C8A-A73B-907804487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35" y="430253"/>
            <a:ext cx="1679950" cy="167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文本框 22">
            <a:extLst>
              <a:ext uri="{FF2B5EF4-FFF2-40B4-BE49-F238E27FC236}">
                <a16:creationId xmlns:a16="http://schemas.microsoft.com/office/drawing/2014/main" id="{D757828B-57CA-4EC8-BB63-E92080477F15}"/>
              </a:ext>
            </a:extLst>
          </p:cNvPr>
          <p:cNvSpPr txBox="1"/>
          <p:nvPr/>
        </p:nvSpPr>
        <p:spPr>
          <a:xfrm>
            <a:off x="4179255" y="4446380"/>
            <a:ext cx="37451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Tiết</a:t>
            </a: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7 - 8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75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006BF7-FFBF-4538-BAE4-86E0060307F7}"/>
              </a:ext>
            </a:extLst>
          </p:cNvPr>
          <p:cNvSpPr txBox="1"/>
          <p:nvPr/>
        </p:nvSpPr>
        <p:spPr>
          <a:xfrm>
            <a:off x="897331" y="4193933"/>
            <a:ext cx="8918578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vi-VN" sz="2800" b="0" i="0" dirty="0">
                <a:solidFill>
                  <a:srgbClr val="0000FF"/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Em nhanh chóng đi đến để giúp </a:t>
            </a:r>
            <a:r>
              <a:rPr lang="en-US" sz="2800" b="0" i="0" dirty="0" smtClean="0">
                <a:solidFill>
                  <a:srgbClr val="0000FF"/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…..</a:t>
            </a:r>
            <a:r>
              <a:rPr lang="vi-VN" sz="2800" b="0" i="0" dirty="0" smtClean="0">
                <a:solidFill>
                  <a:srgbClr val="0000FF"/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sang </a:t>
            </a:r>
            <a:r>
              <a:rPr lang="vi-VN" sz="2800" b="0" i="0" dirty="0">
                <a:solidFill>
                  <a:srgbClr val="0000FF"/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sz="2800" b="0" i="0" dirty="0">
                <a:solidFill>
                  <a:srgbClr val="0000FF"/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dirty="0">
              <a:solidFill>
                <a:srgbClr val="0000FF"/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3E389D-D46B-4F96-A510-953DE42A9E69}"/>
              </a:ext>
            </a:extLst>
          </p:cNvPr>
          <p:cNvSpPr txBox="1"/>
          <p:nvPr/>
        </p:nvSpPr>
        <p:spPr>
          <a:xfrm>
            <a:off x="733206" y="1653627"/>
            <a:ext cx="1002890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đỡ</a:t>
            </a:r>
            <a:r>
              <a:rPr lang="en-US" sz="2800" dirty="0">
                <a:ea typeface="Arial-Rounded" panose="020B0500000000000000" pitchFamily="34" charset="0"/>
                <a:cs typeface="Times New Roman" panose="02020603050405020304" pitchFamily="18" charset="0"/>
              </a:rPr>
              <a:t> ai </a:t>
            </a:r>
            <a:r>
              <a:rPr lang="en-US" sz="28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ea typeface="Arial-Rounded" panose="020B0500000000000000" pitchFamily="34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ea typeface="Arial-Rounded" panose="020B0500000000000000" pitchFamily="34" charset="0"/>
                <a:cs typeface="Times New Roman" panose="02020603050405020304" pitchFamily="18" charset="0"/>
              </a:rPr>
              <a:t> ai </a:t>
            </a:r>
            <a:r>
              <a:rPr lang="en-US" sz="28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đỡ</a:t>
            </a:r>
            <a:r>
              <a:rPr lang="en-US" sz="28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ea typeface="Arial-Rounded" panose="020B0500000000000000" pitchFamily="34" charset="0"/>
                <a:cs typeface="Times New Roman" panose="02020603050405020304" pitchFamily="18" charset="0"/>
              </a:rPr>
              <a:t>)?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300CA6-2E30-4A97-AB95-52B0EB500DAA}"/>
              </a:ext>
            </a:extLst>
          </p:cNvPr>
          <p:cNvSpPr txBox="1"/>
          <p:nvPr/>
        </p:nvSpPr>
        <p:spPr>
          <a:xfrm>
            <a:off x="897331" y="3519951"/>
            <a:ext cx="1002890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ea typeface="Arial-Rounded" panose="020B0500000000000000" pitchFamily="34" charset="0"/>
                <a:cs typeface="Arial-Rounded" panose="020B0500000000000000" pitchFamily="34" charset="0"/>
              </a:rPr>
              <a:t>( </a:t>
            </a:r>
            <a:r>
              <a:rPr lang="en-US" sz="28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28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800" dirty="0">
                <a:ea typeface="Arial-Rounded" panose="020B0500000000000000" pitchFamily="34" charset="0"/>
                <a:cs typeface="Arial-Rounded" panose="020B0500000000000000" pitchFamily="34" charset="0"/>
              </a:rPr>
              <a:t>) </a:t>
            </a:r>
            <a:r>
              <a:rPr lang="en-US" sz="28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8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8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8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8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dirty="0"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3D205A-7CFD-4DEC-BA23-E5C3BA5BEC4D}"/>
              </a:ext>
            </a:extLst>
          </p:cNvPr>
          <p:cNvSpPr txBox="1"/>
          <p:nvPr/>
        </p:nvSpPr>
        <p:spPr>
          <a:xfrm>
            <a:off x="689553" y="2309970"/>
            <a:ext cx="10805651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b="0" i="0" dirty="0">
                <a:solidFill>
                  <a:srgbClr val="0000FF"/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2800" b="0" i="0" dirty="0">
                <a:solidFill>
                  <a:srgbClr val="0000FF"/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Chiều nay, trên đường đi học về, em gặp một </a:t>
            </a:r>
            <a:r>
              <a:rPr lang="en-US" sz="2800" b="0" i="0" dirty="0" smtClean="0">
                <a:solidFill>
                  <a:srgbClr val="0000FF"/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……</a:t>
            </a:r>
            <a:r>
              <a:rPr lang="vi-VN" sz="2800" b="0" i="0" dirty="0" smtClean="0">
                <a:solidFill>
                  <a:srgbClr val="0000FF"/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đang </a:t>
            </a:r>
            <a:r>
              <a:rPr lang="vi-VN" sz="2800" b="0" i="0" dirty="0">
                <a:solidFill>
                  <a:srgbClr val="0000FF"/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chuẩn bị sang </a:t>
            </a:r>
            <a:r>
              <a:rPr lang="vi-VN" sz="2800" b="0" i="0" dirty="0" smtClean="0">
                <a:solidFill>
                  <a:srgbClr val="0000FF"/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sz="2800" b="0" i="0" dirty="0" smtClean="0">
                <a:solidFill>
                  <a:srgbClr val="0000FF"/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b="0" i="0" dirty="0" err="1" smtClean="0">
                <a:solidFill>
                  <a:srgbClr val="0000FF"/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lang="en-US" sz="2800" b="0" i="0" dirty="0" smtClean="0">
                <a:solidFill>
                  <a:srgbClr val="0000FF"/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dirty="0" err="1" smtClean="0">
                <a:solidFill>
                  <a:srgbClr val="0000FF"/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800" b="0" i="0" dirty="0" smtClean="0">
                <a:solidFill>
                  <a:srgbClr val="0000FF"/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dirty="0" err="1" smtClean="0">
                <a:solidFill>
                  <a:srgbClr val="0000FF"/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b="0" i="0" dirty="0" smtClean="0">
                <a:solidFill>
                  <a:srgbClr val="0000FF"/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dirty="0" err="1" smtClean="0">
                <a:solidFill>
                  <a:srgbClr val="0000FF"/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2800" b="0" i="0" dirty="0" smtClean="0">
                <a:solidFill>
                  <a:srgbClr val="0000FF"/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 ….. </a:t>
            </a:r>
            <a:r>
              <a:rPr lang="en-US" sz="2800" b="0" i="0" dirty="0" err="1" smtClean="0">
                <a:solidFill>
                  <a:srgbClr val="0000FF"/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nên</a:t>
            </a:r>
            <a:r>
              <a:rPr lang="en-US" sz="2800" b="0" i="0" dirty="0" smtClean="0">
                <a:solidFill>
                  <a:srgbClr val="0000FF"/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dirty="0" err="1" smtClean="0">
                <a:solidFill>
                  <a:srgbClr val="0000FF"/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800" b="0" i="0" dirty="0" smtClean="0">
                <a:solidFill>
                  <a:srgbClr val="0000FF"/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2800" b="0" i="0" dirty="0" smtClean="0">
                <a:solidFill>
                  <a:srgbClr val="0000FF"/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nhiều </a:t>
            </a:r>
            <a:r>
              <a:rPr lang="en-US" sz="2800" dirty="0" smtClean="0">
                <a:solidFill>
                  <a:srgbClr val="0000FF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ô </a:t>
            </a:r>
            <a:r>
              <a:rPr lang="en-US" sz="2800" dirty="0" err="1" smtClean="0">
                <a:solidFill>
                  <a:srgbClr val="0000FF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tô</a:t>
            </a:r>
            <a:r>
              <a:rPr lang="en-US" sz="2800" dirty="0" smtClean="0">
                <a:solidFill>
                  <a:srgbClr val="0000FF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2800" dirty="0" smtClean="0">
                <a:solidFill>
                  <a:srgbClr val="0000FF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máy</a:t>
            </a:r>
            <a:r>
              <a:rPr lang="en-US" sz="2800" dirty="0" smtClean="0">
                <a:solidFill>
                  <a:srgbClr val="0000FF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2800" b="0" i="0" dirty="0" smtClean="0">
                <a:solidFill>
                  <a:srgbClr val="0000FF"/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đang </a:t>
            </a:r>
            <a:r>
              <a:rPr lang="en-US" sz="2800" b="0" i="0" dirty="0" smtClean="0">
                <a:solidFill>
                  <a:srgbClr val="0000FF"/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…….</a:t>
            </a:r>
            <a:r>
              <a:rPr lang="vi-VN" sz="2800" b="0" i="0" dirty="0" smtClean="0">
                <a:solidFill>
                  <a:srgbClr val="0000FF"/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dirty="0">
              <a:solidFill>
                <a:srgbClr val="0000FF"/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C0BCF3-C620-48C6-BE5A-823300B8B597}"/>
              </a:ext>
            </a:extLst>
          </p:cNvPr>
          <p:cNvSpPr txBox="1"/>
          <p:nvPr/>
        </p:nvSpPr>
        <p:spPr>
          <a:xfrm>
            <a:off x="897331" y="4629646"/>
            <a:ext cx="977726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đỡ</a:t>
            </a:r>
            <a:r>
              <a:rPr lang="en-US" sz="2800" dirty="0">
                <a:ea typeface="Arial-Rounded" panose="020B0500000000000000" pitchFamily="34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đỡ</a:t>
            </a:r>
            <a:r>
              <a:rPr lang="en-US" sz="2800" dirty="0">
                <a:ea typeface="Arial-Rounded" panose="020B0500000000000000" pitchFamily="34" charset="0"/>
                <a:cs typeface="Times New Roman" panose="02020603050405020304" pitchFamily="18" charset="0"/>
              </a:rPr>
              <a:t>)?</a:t>
            </a:r>
            <a:endParaRPr lang="en-US" sz="2800" dirty="0"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69C6D3-E30F-4C1D-A752-C7EBA648275A}"/>
              </a:ext>
            </a:extLst>
          </p:cNvPr>
          <p:cNvSpPr txBox="1"/>
          <p:nvPr/>
        </p:nvSpPr>
        <p:spPr>
          <a:xfrm>
            <a:off x="897331" y="5216121"/>
            <a:ext cx="10390096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0000FF"/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2800" b="0" i="0" dirty="0" smtClean="0">
                <a:solidFill>
                  <a:srgbClr val="0000FF"/>
                </a:solidFill>
                <a:effectLst/>
                <a:ea typeface="Arial-Rounded" panose="020B0500000000000000" pitchFamily="34" charset="0"/>
                <a:cs typeface="Times New Roman" panose="02020603050405020304" pitchFamily="18" charset="0"/>
              </a:rPr>
              <a:t>.…… </a:t>
            </a:r>
            <a:r>
              <a:rPr lang="en-US" sz="2800" b="0" i="0" dirty="0" err="1" smtClean="0">
                <a:solidFill>
                  <a:srgbClr val="0000FF"/>
                </a:solidFill>
                <a:effectLst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800" b="0" i="0" dirty="0" smtClean="0">
                <a:solidFill>
                  <a:srgbClr val="0000FF"/>
                </a:solidFill>
                <a:effectLst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b="0" i="0" dirty="0" smtClean="0">
                <a:solidFill>
                  <a:srgbClr val="0000FF"/>
                </a:solidFill>
                <a:effectLst/>
                <a:ea typeface="Arial-Rounded" panose="020B0500000000000000" pitchFamily="34" charset="0"/>
                <a:cs typeface="Times New Roman" panose="02020603050405020304" pitchFamily="18" charset="0"/>
              </a:rPr>
              <a:t>khen </a:t>
            </a:r>
            <a:r>
              <a:rPr lang="vi-VN" sz="2800" b="0" i="0" dirty="0">
                <a:solidFill>
                  <a:srgbClr val="0000FF"/>
                </a:solidFill>
                <a:effectLst/>
                <a:ea typeface="Arial-Rounded" panose="020B0500000000000000" pitchFamily="34" charset="0"/>
                <a:cs typeface="Times New Roman" panose="02020603050405020304" pitchFamily="18" charset="0"/>
              </a:rPr>
              <a:t>em là một </a:t>
            </a:r>
            <a:r>
              <a:rPr lang="en-US" sz="2800" b="0" i="0" dirty="0" smtClean="0">
                <a:solidFill>
                  <a:srgbClr val="0000FF"/>
                </a:solidFill>
                <a:effectLst/>
                <a:ea typeface="Arial-Rounded" panose="020B0500000000000000" pitchFamily="34" charset="0"/>
                <a:cs typeface="Times New Roman" panose="02020603050405020304" pitchFamily="18" charset="0"/>
              </a:rPr>
              <a:t>…..</a:t>
            </a:r>
            <a:r>
              <a:rPr lang="vi-VN" sz="2800" b="0" i="0" dirty="0" smtClean="0">
                <a:solidFill>
                  <a:srgbClr val="0000FF"/>
                </a:solidFill>
                <a:effectLst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vi-VN" sz="2800" b="0" i="0" dirty="0">
                <a:solidFill>
                  <a:srgbClr val="0000FF"/>
                </a:solidFill>
                <a:effectLst/>
                <a:ea typeface="Arial-Rounded" panose="020B0500000000000000" pitchFamily="34" charset="0"/>
                <a:cs typeface="Times New Roman" panose="02020603050405020304" pitchFamily="18" charset="0"/>
              </a:rPr>
              <a:t>Em thấy rất vui vì giúp được </a:t>
            </a:r>
            <a:r>
              <a:rPr lang="en-US" sz="2800" b="0" i="0" dirty="0" smtClean="0">
                <a:solidFill>
                  <a:srgbClr val="0000FF"/>
                </a:solidFill>
                <a:effectLst/>
                <a:ea typeface="Arial-Rounded" panose="020B0500000000000000" pitchFamily="34" charset="0"/>
                <a:cs typeface="Times New Roman" panose="02020603050405020304" pitchFamily="18" charset="0"/>
              </a:rPr>
              <a:t>…..</a:t>
            </a:r>
            <a:endParaRPr lang="en-US" sz="2800" dirty="0">
              <a:solidFill>
                <a:srgbClr val="0000FF"/>
              </a:solidFill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26EF0897-4B28-4F2C-9A9A-0B22E810CAE0}"/>
              </a:ext>
            </a:extLst>
          </p:cNvPr>
          <p:cNvSpPr txBox="1"/>
          <p:nvPr/>
        </p:nvSpPr>
        <p:spPr>
          <a:xfrm>
            <a:off x="967755" y="642061"/>
            <a:ext cx="103196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smtClean="0">
                <a:solidFill>
                  <a:srgbClr val="00B0F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11. </a:t>
            </a:r>
            <a:r>
              <a:rPr kumimoji="0" lang="en-US" altLang="zh-CN" sz="32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altLang="zh-CN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4 – 5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giúp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đỡ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khác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khác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giúp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đỡ</a:t>
            </a:r>
            <a:r>
              <a:rPr kumimoji="0" lang="en-US" altLang="zh-CN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zh-CN" altLang="en-US" sz="320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918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1" grpId="0"/>
      <p:bldP spid="12" grpId="0" animBg="1"/>
      <p:bldP spid="13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B3D205A-7CFD-4DEC-BA23-E5C3BA5BEC4D}"/>
              </a:ext>
            </a:extLst>
          </p:cNvPr>
          <p:cNvSpPr txBox="1"/>
          <p:nvPr/>
        </p:nvSpPr>
        <p:spPr>
          <a:xfrm>
            <a:off x="783756" y="2071893"/>
            <a:ext cx="10578593" cy="3694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lang="vi-VN" sz="3200" dirty="0">
                <a:solidFill>
                  <a:srgbClr val="64104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Chiều nay, trên đường đi học về, em gặp một </a:t>
            </a:r>
            <a:r>
              <a:rPr lang="en-US" sz="3200" dirty="0">
                <a:solidFill>
                  <a:srgbClr val="64104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……</a:t>
            </a:r>
            <a:r>
              <a:rPr lang="vi-VN" sz="3200" dirty="0">
                <a:solidFill>
                  <a:srgbClr val="64104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đang chuẩn bị sang đường</a:t>
            </a:r>
            <a:r>
              <a:rPr lang="en-US" sz="3200" dirty="0">
                <a:solidFill>
                  <a:srgbClr val="64104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solidFill>
                  <a:srgbClr val="64104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lang="en-US" sz="3200" dirty="0">
                <a:solidFill>
                  <a:srgbClr val="64104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64104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3200" dirty="0">
                <a:solidFill>
                  <a:srgbClr val="64104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64104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solidFill>
                  <a:srgbClr val="64104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64104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3200" dirty="0">
                <a:solidFill>
                  <a:srgbClr val="64104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….. </a:t>
            </a:r>
            <a:r>
              <a:rPr lang="en-US" sz="3200" dirty="0" err="1">
                <a:solidFill>
                  <a:srgbClr val="64104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nên</a:t>
            </a:r>
            <a:r>
              <a:rPr lang="en-US" sz="3200" dirty="0">
                <a:solidFill>
                  <a:srgbClr val="64104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64104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dirty="0">
                <a:solidFill>
                  <a:srgbClr val="64104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3200" dirty="0">
                <a:solidFill>
                  <a:srgbClr val="64104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nhiều </a:t>
            </a:r>
            <a:r>
              <a:rPr lang="en-US" sz="3200" dirty="0">
                <a:solidFill>
                  <a:srgbClr val="64104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ô </a:t>
            </a:r>
            <a:r>
              <a:rPr lang="en-US" sz="3200" dirty="0" err="1">
                <a:solidFill>
                  <a:srgbClr val="64104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tô</a:t>
            </a:r>
            <a:r>
              <a:rPr lang="en-US" sz="3200" dirty="0">
                <a:solidFill>
                  <a:srgbClr val="64104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64104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3200" dirty="0">
                <a:solidFill>
                  <a:srgbClr val="64104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64104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máy</a:t>
            </a:r>
            <a:r>
              <a:rPr lang="en-US" sz="3200" dirty="0">
                <a:solidFill>
                  <a:srgbClr val="64104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3200" dirty="0">
                <a:solidFill>
                  <a:srgbClr val="64104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đang </a:t>
            </a:r>
            <a:r>
              <a:rPr lang="en-US" sz="3200" dirty="0">
                <a:solidFill>
                  <a:srgbClr val="64104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…….</a:t>
            </a:r>
            <a:r>
              <a:rPr lang="vi-VN" sz="3200" dirty="0" smtClean="0">
                <a:solidFill>
                  <a:srgbClr val="64104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vi-VN" sz="3200" dirty="0">
                <a:solidFill>
                  <a:srgbClr val="64104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Em nhanh chóng đi đến để giúp </a:t>
            </a:r>
            <a:r>
              <a:rPr lang="en-US" sz="3200" dirty="0">
                <a:solidFill>
                  <a:srgbClr val="64104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…..</a:t>
            </a:r>
            <a:r>
              <a:rPr lang="vi-VN" sz="3200" dirty="0">
                <a:solidFill>
                  <a:srgbClr val="64104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sang đường</a:t>
            </a:r>
            <a:r>
              <a:rPr lang="en-US" sz="3200" dirty="0" smtClean="0">
                <a:solidFill>
                  <a:srgbClr val="64104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>
                <a:solidFill>
                  <a:srgbClr val="641040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.…… </a:t>
            </a:r>
            <a:r>
              <a:rPr lang="en-US" sz="3200" dirty="0" err="1">
                <a:solidFill>
                  <a:srgbClr val="641040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641040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641040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khen em là một </a:t>
            </a:r>
            <a:r>
              <a:rPr lang="en-US" sz="3200" dirty="0">
                <a:solidFill>
                  <a:srgbClr val="271C58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…..</a:t>
            </a:r>
            <a:r>
              <a:rPr lang="vi-VN" sz="3200" dirty="0">
                <a:solidFill>
                  <a:srgbClr val="641040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. Em thấy rất vui vì giúp được </a:t>
            </a:r>
            <a:r>
              <a:rPr lang="en-US" sz="3200" dirty="0" smtClean="0">
                <a:solidFill>
                  <a:srgbClr val="641040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…..</a:t>
            </a:r>
            <a:endParaRPr lang="en-US" sz="3200" dirty="0">
              <a:solidFill>
                <a:srgbClr val="0000FF"/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69C6D3-E30F-4C1D-A752-C7EBA648275A}"/>
              </a:ext>
            </a:extLst>
          </p:cNvPr>
          <p:cNvSpPr txBox="1"/>
          <p:nvPr/>
        </p:nvSpPr>
        <p:spPr>
          <a:xfrm>
            <a:off x="1258525" y="5243082"/>
            <a:ext cx="97772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721C55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endParaRPr lang="en-US" sz="2800" dirty="0">
              <a:solidFill>
                <a:srgbClr val="721C55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文本框 22">
            <a:extLst>
              <a:ext uri="{FF2B5EF4-FFF2-40B4-BE49-F238E27FC236}">
                <a16:creationId xmlns:a16="http://schemas.microsoft.com/office/drawing/2014/main" id="{26EF0897-4B28-4F2C-9A9A-0B22E810CAE0}"/>
              </a:ext>
            </a:extLst>
          </p:cNvPr>
          <p:cNvSpPr txBox="1"/>
          <p:nvPr/>
        </p:nvSpPr>
        <p:spPr>
          <a:xfrm>
            <a:off x="783756" y="770114"/>
            <a:ext cx="103196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smtClean="0">
                <a:solidFill>
                  <a:srgbClr val="00B0F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11. </a:t>
            </a:r>
            <a:r>
              <a:rPr kumimoji="0" lang="en-US" altLang="zh-CN" sz="32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altLang="zh-CN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4 – 5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giúp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đỡ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khác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khác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giúp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đỡ</a:t>
            </a:r>
            <a:r>
              <a:rPr kumimoji="0" lang="en-US" altLang="zh-CN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zh-CN" altLang="en-US" sz="320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34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72D4A0-99F8-499A-8BF2-080D3C4A5930}"/>
              </a:ext>
            </a:extLst>
          </p:cNvPr>
          <p:cNvSpPr txBox="1"/>
          <p:nvPr/>
        </p:nvSpPr>
        <p:spPr>
          <a:xfrm>
            <a:off x="2385125" y="895568"/>
            <a:ext cx="6752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 err="1" smtClean="0"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5400" dirty="0" smtClean="0"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5400" dirty="0">
              <a:solidFill>
                <a:schemeClr val="tx2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57A5A5-8477-4A2A-A95E-18AC4A718E89}"/>
              </a:ext>
            </a:extLst>
          </p:cNvPr>
          <p:cNvSpPr txBox="1"/>
          <p:nvPr/>
        </p:nvSpPr>
        <p:spPr>
          <a:xfrm>
            <a:off x="508000" y="2118418"/>
            <a:ext cx="1139371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Hoàn</a:t>
            </a:r>
            <a:r>
              <a:rPr lang="en-US" sz="4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4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11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4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vở</a:t>
            </a:r>
            <a:r>
              <a:rPr lang="en-US" sz="4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ô li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4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Việt</a:t>
            </a:r>
            <a:r>
              <a:rPr lang="en-US" sz="4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Chuẩn</a:t>
            </a:r>
            <a:r>
              <a:rPr lang="en-US" sz="4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4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4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kiểm</a:t>
            </a:r>
            <a:r>
              <a:rPr lang="en-US" sz="4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</a:t>
            </a:r>
            <a:r>
              <a:rPr lang="en-US" sz="4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4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hiểu</a:t>
            </a:r>
            <a:r>
              <a:rPr lang="en-US" sz="4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4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sz="4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kì</a:t>
            </a:r>
            <a:r>
              <a:rPr lang="en-US" sz="4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2.</a:t>
            </a:r>
            <a:endParaRPr lang="en-US" sz="40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31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42B8673-1AFC-4422-B163-3C61D39D1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1289" y1="33974" x2="30469" y2="42735"/>
                        <a14:foregroundMark x1="74414" y1="51496" x2="81055" y2="46581"/>
                        <a14:foregroundMark x1="9375" y1="25427" x2="5664" y2="30769"/>
                        <a14:foregroundMark x1="6055" y1="31410" x2="5078" y2="37821"/>
                        <a14:foregroundMark x1="5273" y1="38462" x2="7227" y2="44872"/>
                        <a14:foregroundMark x1="7617" y1="45299" x2="10547" y2="48504"/>
                        <a14:foregroundMark x1="22461" y1="14316" x2="28320" y2="10897"/>
                        <a14:foregroundMark x1="28320" y1="10470" x2="33984" y2="6624"/>
                        <a14:foregroundMark x1="34180" y1="6197" x2="34180" y2="5983"/>
                        <a14:foregroundMark x1="32422" y1="7265" x2="36328" y2="3846"/>
                        <a14:foregroundMark x1="36328" y1="3632" x2="35938" y2="4274"/>
                        <a14:foregroundMark x1="36719" y1="3419" x2="43945" y2="427"/>
                        <a14:foregroundMark x1="52344" y1="427" x2="57422" y2="2137"/>
                        <a14:foregroundMark x1="57422" y1="2350" x2="63477" y2="5556"/>
                        <a14:foregroundMark x1="63477" y1="5556" x2="69141" y2="10684"/>
                        <a14:foregroundMark x1="69531" y1="11111" x2="78320" y2="21795"/>
                        <a14:foregroundMark x1="78906" y1="22436" x2="87500" y2="35043"/>
                        <a14:foregroundMark x1="87695" y1="35256" x2="89844" y2="39957"/>
                        <a14:foregroundMark x1="90039" y1="40812" x2="90430" y2="45513"/>
                        <a14:foregroundMark x1="90039" y1="45513" x2="88867" y2="48504"/>
                        <a14:foregroundMark x1="88477" y1="49573" x2="83008" y2="52991"/>
                        <a14:foregroundMark x1="59570" y1="56410" x2="69531" y2="58547"/>
                        <a14:foregroundMark x1="71289" y1="52778" x2="67773" y2="61538"/>
                        <a14:foregroundMark x1="73438" y1="54701" x2="68750" y2="59829"/>
                        <a14:foregroundMark x1="56445" y1="71581" x2="74609" y2="91880"/>
                        <a14:foregroundMark x1="64258" y1="78846" x2="83008" y2="85043"/>
                        <a14:foregroundMark x1="77734" y1="90598" x2="85742" y2="90171"/>
                        <a14:foregroundMark x1="78125" y1="88462" x2="91016" y2="86325"/>
                        <a14:foregroundMark x1="58984" y1="82906" x2="64648" y2="92094"/>
                        <a14:foregroundMark x1="65039" y1="95940" x2="80469" y2="91880"/>
                        <a14:foregroundMark x1="11133" y1="88675" x2="45117" y2="86752"/>
                        <a14:foregroundMark x1="3711" y1="88034" x2="20313" y2="92735"/>
                        <a14:foregroundMark x1="19141" y1="96154" x2="41016" y2="94017"/>
                        <a14:foregroundMark x1="10938" y1="65812" x2="15234" y2="619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917" y="3849983"/>
            <a:ext cx="3383597" cy="27003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B0A9FE1-9E8B-406B-B402-E3015B334D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3611383" cy="2362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1D02EC1-BC4C-465C-9871-7F98E37280A0}"/>
              </a:ext>
            </a:extLst>
          </p:cNvPr>
          <p:cNvSpPr txBox="1"/>
          <p:nvPr/>
        </p:nvSpPr>
        <p:spPr>
          <a:xfrm>
            <a:off x="1683991" y="1941285"/>
            <a:ext cx="7633146" cy="182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080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77218"/>
            <a:ext cx="12192000" cy="170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文本框 22">
            <a:extLst>
              <a:ext uri="{FF2B5EF4-FFF2-40B4-BE49-F238E27FC236}">
                <a16:creationId xmlns:a16="http://schemas.microsoft.com/office/drawing/2014/main" id="{BDEA7D3F-D115-4BD1-806F-75A418E2DEF9}"/>
              </a:ext>
            </a:extLst>
          </p:cNvPr>
          <p:cNvSpPr txBox="1"/>
          <p:nvPr/>
        </p:nvSpPr>
        <p:spPr>
          <a:xfrm>
            <a:off x="1700569" y="481042"/>
            <a:ext cx="59886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en-US" altLang="zh-CN" sz="44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Yêu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cầu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cần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đạt</a:t>
            </a:r>
            <a:endParaRPr lang="zh-CN" altLang="en-US" sz="44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9711" y="1833039"/>
            <a:ext cx="11204812" cy="2694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70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2">
            <a:extLst>
              <a:ext uri="{FF2B5EF4-FFF2-40B4-BE49-F238E27FC236}">
                <a16:creationId xmlns:a16="http://schemas.microsoft.com/office/drawing/2014/main" id="{26EF0897-4B28-4F2C-9A9A-0B22E810CAE0}"/>
              </a:ext>
            </a:extLst>
          </p:cNvPr>
          <p:cNvSpPr txBox="1"/>
          <p:nvPr/>
        </p:nvSpPr>
        <p:spPr>
          <a:xfrm>
            <a:off x="1191424" y="600355"/>
            <a:ext cx="9505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3200" b="1" dirty="0" smtClean="0">
                <a:solidFill>
                  <a:srgbClr val="00B0F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9.</a:t>
            </a:r>
            <a:r>
              <a:rPr lang="en-US" altLang="zh-CN" sz="3200" dirty="0" smtClean="0">
                <a:solidFill>
                  <a:srgbClr val="00B0F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 smtClean="0"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altLang="zh-CN" sz="3200" dirty="0" smtClean="0">
                <a:ea typeface="Arial-Rounded" panose="020B0500000000000000" pitchFamily="34" charset="0"/>
                <a:cs typeface="Times New Roman" panose="02020603050405020304" pitchFamily="18" charset="0"/>
              </a:rPr>
              <a:t> – </a:t>
            </a:r>
            <a:r>
              <a:rPr lang="en-US" altLang="zh-CN" sz="3200" dirty="0" err="1" smtClean="0"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zh-CN" sz="3200" dirty="0" smtClean="0"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altLang="zh-CN" sz="3200" dirty="0" err="1" smtClean="0"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altLang="zh-CN" sz="3200" dirty="0" smtClean="0">
                <a:ea typeface="Arial-Rounded" panose="020B0500000000000000" pitchFamily="34" charset="0"/>
                <a:cs typeface="Times New Roman" panose="02020603050405020304" pitchFamily="18" charset="0"/>
              </a:rPr>
              <a:t> cam </a:t>
            </a:r>
            <a:r>
              <a:rPr lang="en-US" altLang="zh-CN" sz="3200" dirty="0" err="1" smtClean="0">
                <a:ea typeface="Arial-Rounded" panose="020B0500000000000000" pitchFamily="34" charset="0"/>
                <a:cs typeface="Times New Roman" panose="02020603050405020304" pitchFamily="18" charset="0"/>
              </a:rPr>
              <a:t>lạc</a:t>
            </a:r>
            <a:r>
              <a:rPr lang="en-US" altLang="zh-CN" sz="3200" dirty="0" smtClean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altLang="zh-CN" sz="3200" dirty="0" smtClean="0">
                <a:ea typeface="Arial-Rounded" panose="020B0500000000000000" pitchFamily="34" charset="0"/>
                <a:cs typeface="Times New Roman" panose="02020603050405020304" pitchFamily="18" charset="0"/>
              </a:rPr>
              <a:t> (2 </a:t>
            </a:r>
            <a:r>
              <a:rPr lang="en-US" altLang="zh-CN" sz="3200" dirty="0" err="1" smtClean="0"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lang="en-US" altLang="zh-CN" sz="3200" dirty="0" smtClean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altLang="zh-CN" sz="3200" dirty="0" smtClean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ea typeface="Arial-Rounded" panose="020B0500000000000000" pitchFamily="34" charset="0"/>
                <a:cs typeface="Times New Roman" panose="02020603050405020304" pitchFamily="18" charset="0"/>
              </a:rPr>
              <a:t>cuối</a:t>
            </a:r>
            <a:r>
              <a:rPr lang="en-US" altLang="zh-CN" sz="3200" dirty="0" smtClean="0">
                <a:ea typeface="Arial-Rounded" panose="020B0500000000000000" pitchFamily="34" charset="0"/>
                <a:cs typeface="Times New Roman" panose="02020603050405020304" pitchFamily="18" charset="0"/>
              </a:rPr>
              <a:t>).</a:t>
            </a:r>
            <a:endParaRPr kumimoji="0" lang="zh-CN" alt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93FB11-FA8F-487D-9FA5-85EB851D95A4}"/>
              </a:ext>
            </a:extLst>
          </p:cNvPr>
          <p:cNvSpPr txBox="1"/>
          <p:nvPr/>
        </p:nvSpPr>
        <p:spPr>
          <a:xfrm>
            <a:off x="3537271" y="1821766"/>
            <a:ext cx="45181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Bọ</a:t>
            </a:r>
            <a:r>
              <a:rPr lang="en-US" sz="30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dừa</a:t>
            </a:r>
            <a:r>
              <a:rPr lang="en-US" sz="30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dừng</a:t>
            </a:r>
            <a:r>
              <a:rPr lang="en-US" sz="30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nấu</a:t>
            </a:r>
            <a:r>
              <a:rPr lang="en-US" sz="30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cơm</a:t>
            </a:r>
            <a:endParaRPr lang="en-US" sz="3000" dirty="0"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4200"/>
              </a:lnSpc>
            </a:pPr>
            <a:r>
              <a:rPr lang="en-US" sz="30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Cào</a:t>
            </a:r>
            <a:r>
              <a:rPr lang="en-US" sz="30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cào</a:t>
            </a:r>
            <a:r>
              <a:rPr lang="en-US" sz="30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ngưng</a:t>
            </a:r>
            <a:r>
              <a:rPr lang="en-US" sz="30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giã</a:t>
            </a:r>
            <a:r>
              <a:rPr lang="en-US" sz="30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gạo</a:t>
            </a:r>
            <a:endParaRPr lang="en-US" sz="3000" dirty="0"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4200"/>
              </a:lnSpc>
            </a:pPr>
            <a:r>
              <a:rPr lang="en-US" sz="30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Xén</a:t>
            </a:r>
            <a:r>
              <a:rPr lang="en-US" sz="30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tóc</a:t>
            </a:r>
            <a:r>
              <a:rPr lang="en-US" sz="30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thôi</a:t>
            </a:r>
            <a:r>
              <a:rPr lang="en-US" sz="30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cắt</a:t>
            </a:r>
            <a:r>
              <a:rPr lang="en-US" sz="30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áo</a:t>
            </a:r>
            <a:endParaRPr lang="en-US" sz="3000" dirty="0"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4200"/>
              </a:lnSpc>
            </a:pPr>
            <a:r>
              <a:rPr lang="en-US" sz="30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Đều</a:t>
            </a:r>
            <a:r>
              <a:rPr lang="en-US" sz="30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bảo</a:t>
            </a:r>
            <a:r>
              <a:rPr lang="en-US" sz="30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30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0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000" dirty="0"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ACCB5A-45E4-461D-8496-4AB4672A0AE3}"/>
              </a:ext>
            </a:extLst>
          </p:cNvPr>
          <p:cNvSpPr txBox="1"/>
          <p:nvPr/>
        </p:nvSpPr>
        <p:spPr>
          <a:xfrm>
            <a:off x="3537271" y="4068535"/>
            <a:ext cx="48665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Khu</a:t>
            </a:r>
            <a:r>
              <a:rPr lang="en-US" sz="30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vườn</a:t>
            </a:r>
            <a:r>
              <a:rPr lang="en-US" sz="30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hoang</a:t>
            </a:r>
            <a:r>
              <a:rPr lang="en-US" sz="30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lặng</a:t>
            </a:r>
            <a:r>
              <a:rPr lang="en-US" sz="30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im</a:t>
            </a:r>
            <a:endParaRPr lang="en-US" sz="3000" dirty="0"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4200"/>
              </a:lnSpc>
            </a:pPr>
            <a:r>
              <a:rPr lang="en-US" sz="30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Bỗng</a:t>
            </a:r>
            <a:r>
              <a:rPr lang="en-US" sz="30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ea typeface="Arial-Rounded" panose="020B0500000000000000" pitchFamily="34" charset="0"/>
                <a:cs typeface="Times New Roman" panose="02020603050405020304" pitchFamily="18" charset="0"/>
              </a:rPr>
              <a:t>râm</a:t>
            </a:r>
            <a:r>
              <a:rPr lang="en-US" sz="3000" dirty="0" smtClean="0">
                <a:ea typeface="Arial-Rounded" panose="020B0500000000000000" pitchFamily="34" charset="0"/>
                <a:cs typeface="Times New Roman" panose="02020603050405020304" pitchFamily="18" charset="0"/>
              </a:rPr>
              <a:t> ran </a:t>
            </a:r>
            <a:r>
              <a:rPr lang="en-US" sz="30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khắp</a:t>
            </a:r>
            <a:r>
              <a:rPr lang="en-US" sz="30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lối</a:t>
            </a:r>
            <a:endParaRPr lang="en-US" sz="3000" dirty="0"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4200"/>
              </a:lnSpc>
            </a:pPr>
            <a:r>
              <a:rPr lang="en-US" sz="30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30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ai</a:t>
            </a:r>
            <a:r>
              <a:rPr lang="en-US" sz="30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sz="30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endParaRPr lang="en-US" sz="3000" dirty="0"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4200"/>
              </a:lnSpc>
            </a:pPr>
            <a:r>
              <a:rPr lang="en-US" sz="30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3000" dirty="0">
                <a:ea typeface="Arial-Rounded" panose="020B0500000000000000" pitchFamily="34" charset="0"/>
                <a:cs typeface="Times New Roman" panose="02020603050405020304" pitchFamily="18" charset="0"/>
              </a:rPr>
              <a:t> cam </a:t>
            </a:r>
            <a:r>
              <a:rPr lang="en-US" sz="30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0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30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3000" dirty="0" smtClean="0"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r>
              <a:rPr lang="en-US" sz="3000" i="1" dirty="0" smtClean="0">
                <a:ea typeface="Arial-Rounded" panose="020B0500000000000000" pitchFamily="34" charset="0"/>
                <a:cs typeface="Arial-Rounded" panose="020B0500000000000000" pitchFamily="34" charset="0"/>
              </a:rPr>
              <a:t>           </a:t>
            </a:r>
            <a:endParaRPr lang="en-US" sz="3000" i="1" dirty="0"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21D179-058B-4703-8DFC-CE24472308FA}"/>
              </a:ext>
            </a:extLst>
          </p:cNvPr>
          <p:cNvSpPr txBox="1"/>
          <p:nvPr/>
        </p:nvSpPr>
        <p:spPr>
          <a:xfrm>
            <a:off x="3537271" y="1241401"/>
            <a:ext cx="3968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Cánh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cam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lạc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mẹ</a:t>
            </a:r>
            <a:endParaRPr lang="en-US" sz="32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61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89873" y="0"/>
            <a:ext cx="11545855" cy="6858000"/>
            <a:chOff x="631064" y="0"/>
            <a:chExt cx="10921286" cy="6858000"/>
          </a:xfrm>
        </p:grpSpPr>
        <p:pic>
          <p:nvPicPr>
            <p:cNvPr id="7" name="Picture 2" descr="E:\DT\Phần mềm\LuyenChuTieuHoc-2.8 (1)\LuyenChuTieuHoc-2.8\LuyenChuTieuHoc\Ảnh dòng kẻ sẵn cho môn toán\Dòng kẻ đen - 11 dòng - 15 ô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26"/>
            <a:stretch/>
          </p:blipFill>
          <p:spPr bwMode="auto">
            <a:xfrm>
              <a:off x="631064" y="0"/>
              <a:ext cx="10921286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631064" y="1"/>
              <a:ext cx="0" cy="68579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131123" y="169916"/>
            <a:ext cx="10464444" cy="83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1" u="none" strike="noStrike" kern="1200" cap="none" spc="0" normalizeH="0" baseline="0" noProof="0" dirty="0">
              <a:ln>
                <a:noFill/>
              </a:ln>
              <a:solidFill>
                <a:srgbClr val="650B47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650B47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              </a:t>
            </a: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650B47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                                                                                            </a:t>
            </a: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650B47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 </a:t>
            </a: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650B47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650B47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650B47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650B47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650B47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650B47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650B47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Thứ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650B47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altLang="en-US" sz="3600" b="1" noProof="0" dirty="0" err="1" smtClean="0">
                <a:solidFill>
                  <a:srgbClr val="650B47"/>
                </a:solidFill>
                <a:latin typeface="HP001 4 hàng" pitchFamily="34" charset="0"/>
              </a:rPr>
              <a:t>năm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50B47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50B47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ngày</a:t>
            </a:r>
            <a:r>
              <a:rPr lang="en-US" altLang="en-US" sz="3600" b="1" dirty="0">
                <a:solidFill>
                  <a:srgbClr val="650B47"/>
                </a:solidFill>
                <a:latin typeface="HP001 4 hàng" pitchFamily="34" charset="0"/>
              </a:rPr>
              <a:t> </a:t>
            </a:r>
            <a:r>
              <a:rPr lang="en-US" altLang="en-US" sz="3600" b="1" dirty="0" smtClean="0">
                <a:solidFill>
                  <a:srgbClr val="650B47"/>
                </a:solidFill>
                <a:latin typeface="HP001 4 hàng" pitchFamily="34" charset="0"/>
              </a:rPr>
              <a:t>24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50B47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50B47"/>
                </a:solidFill>
                <a:effectLst/>
                <a:uLnTx/>
                <a:uFillTx/>
                <a:latin typeface="HP001 4 hàng" pitchFamily="34" charset="0"/>
                <a:ea typeface="Calibri"/>
                <a:cs typeface="Arial"/>
              </a:rPr>
              <a:t>t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50B47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háng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50B47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altLang="en-US" sz="3600" b="1" dirty="0">
                <a:solidFill>
                  <a:srgbClr val="650B47"/>
                </a:solidFill>
                <a:latin typeface="HP001 4 hàng" pitchFamily="34" charset="0"/>
              </a:rPr>
              <a:t>3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50B47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650B47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năm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650B47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2022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361575" y="1078713"/>
            <a:ext cx="30511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noProof="0" smtClean="0">
                <a:solidFill>
                  <a:srgbClr val="650B47"/>
                </a:solidFill>
                <a:latin typeface="HP001 4 hàng" pitchFamily="34" charset="0"/>
              </a:rPr>
              <a:t>Chính tả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650B47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581156" y="1794794"/>
            <a:ext cx="597807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650B47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Cánh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650B47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cam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650B47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lạc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650B47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650B47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mẹ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650B47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2636350" y="2252354"/>
            <a:ext cx="10921281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ts val="1800"/>
              </a:spcBef>
              <a:spcAft>
                <a:spcPts val="750"/>
              </a:spcAft>
              <a:defRPr/>
            </a:pPr>
            <a:r>
              <a:rPr kumimoji="0" lang="pt-B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650B47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600" b="1" dirty="0" err="1">
                <a:solidFill>
                  <a:srgbClr val="650B47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Bọ</a:t>
            </a:r>
            <a:r>
              <a:rPr lang="en-US" sz="3600" b="1" dirty="0">
                <a:solidFill>
                  <a:srgbClr val="650B47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50B47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dừa</a:t>
            </a:r>
            <a:r>
              <a:rPr lang="en-US" sz="3600" b="1" dirty="0">
                <a:solidFill>
                  <a:srgbClr val="650B47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50B47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dừng</a:t>
            </a:r>
            <a:r>
              <a:rPr lang="en-US" sz="3600" b="1" dirty="0">
                <a:solidFill>
                  <a:srgbClr val="650B47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50B47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nấu</a:t>
            </a:r>
            <a:r>
              <a:rPr lang="en-US" sz="3600" b="1" dirty="0">
                <a:solidFill>
                  <a:srgbClr val="650B47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50B47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cơm</a:t>
            </a:r>
            <a:endParaRPr lang="en-US" sz="3600" b="1" dirty="0">
              <a:solidFill>
                <a:srgbClr val="650B47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1316038" rtl="0" eaLnBrk="1" fontAlgn="auto" latinLnBrk="0" hangingPunct="1">
              <a:lnSpc>
                <a:spcPct val="150000"/>
              </a:lnSpc>
              <a:spcBef>
                <a:spcPts val="180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650B47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1316038" rtl="0" eaLnBrk="1" fontAlgn="auto" latinLnBrk="0" hangingPunct="1">
              <a:lnSpc>
                <a:spcPct val="150000"/>
              </a:lnSpc>
              <a:spcBef>
                <a:spcPts val="180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650B47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2768704" y="3265206"/>
            <a:ext cx="11437844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algn="just">
              <a:lnSpc>
                <a:spcPts val="4200"/>
              </a:lnSpc>
            </a:pPr>
            <a:r>
              <a:rPr lang="en-US" sz="3600" b="1" dirty="0" err="1">
                <a:solidFill>
                  <a:srgbClr val="650B47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Cào</a:t>
            </a:r>
            <a:r>
              <a:rPr lang="en-US" sz="3600" b="1" dirty="0">
                <a:solidFill>
                  <a:srgbClr val="650B47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50B47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cào</a:t>
            </a:r>
            <a:r>
              <a:rPr lang="en-US" sz="3600" b="1" dirty="0">
                <a:solidFill>
                  <a:srgbClr val="650B47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50B47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ngưng</a:t>
            </a:r>
            <a:r>
              <a:rPr lang="en-US" sz="3600" b="1" dirty="0">
                <a:solidFill>
                  <a:srgbClr val="650B47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50B47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giã</a:t>
            </a:r>
            <a:r>
              <a:rPr lang="en-US" sz="3600" b="1" dirty="0">
                <a:solidFill>
                  <a:srgbClr val="650B47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50B47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gạo</a:t>
            </a:r>
            <a:endParaRPr lang="en-US" sz="3600" b="1" dirty="0">
              <a:solidFill>
                <a:srgbClr val="650B47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2768704" y="3991101"/>
            <a:ext cx="11679025" cy="483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lvl="0"/>
            <a:r>
              <a:rPr lang="en-US" sz="3600" b="1" dirty="0" err="1">
                <a:solidFill>
                  <a:srgbClr val="650B47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Xén</a:t>
            </a:r>
            <a:r>
              <a:rPr lang="en-US" sz="3600" b="1" dirty="0">
                <a:solidFill>
                  <a:srgbClr val="650B47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50B47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tóc</a:t>
            </a:r>
            <a:r>
              <a:rPr lang="en-US" sz="3600" b="1" dirty="0">
                <a:solidFill>
                  <a:srgbClr val="650B47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50B47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thôi</a:t>
            </a:r>
            <a:r>
              <a:rPr lang="en-US" sz="3600" b="1" dirty="0">
                <a:solidFill>
                  <a:srgbClr val="650B47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50B47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cắt</a:t>
            </a:r>
            <a:r>
              <a:rPr lang="en-US" sz="3600" b="1" dirty="0">
                <a:solidFill>
                  <a:srgbClr val="650B47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50B47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áo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650B47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2783471" y="4725922"/>
            <a:ext cx="11561787" cy="472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algn="just">
              <a:lnSpc>
                <a:spcPts val="4200"/>
              </a:lnSpc>
            </a:pPr>
            <a:r>
              <a:rPr lang="en-US" sz="3600" b="1" dirty="0" err="1">
                <a:solidFill>
                  <a:srgbClr val="650B47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lang="en-US" sz="3600" b="1" dirty="0">
                <a:solidFill>
                  <a:srgbClr val="650B47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50B47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sz="3600" b="1" dirty="0">
                <a:solidFill>
                  <a:srgbClr val="650B47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50B47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3600" b="1" dirty="0">
                <a:solidFill>
                  <a:srgbClr val="650B47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50B47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600" b="1" dirty="0">
                <a:solidFill>
                  <a:srgbClr val="650B47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50B47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600" b="1" dirty="0">
                <a:solidFill>
                  <a:srgbClr val="650B47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6B0697-3091-42F1-95FF-3891F3D7A411}"/>
              </a:ext>
            </a:extLst>
          </p:cNvPr>
          <p:cNvSpPr txBox="1"/>
          <p:nvPr/>
        </p:nvSpPr>
        <p:spPr>
          <a:xfrm>
            <a:off x="2812967" y="6196921"/>
            <a:ext cx="109193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600" b="1" dirty="0" err="1">
                <a:solidFill>
                  <a:srgbClr val="650B47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Khu</a:t>
            </a:r>
            <a:r>
              <a:rPr lang="en-US" sz="3600" b="1" dirty="0">
                <a:solidFill>
                  <a:srgbClr val="650B47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50B47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vườn</a:t>
            </a:r>
            <a:r>
              <a:rPr lang="en-US" sz="3600" b="1" dirty="0">
                <a:solidFill>
                  <a:srgbClr val="650B47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50B47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hoang</a:t>
            </a:r>
            <a:r>
              <a:rPr lang="en-US" sz="3600" b="1" dirty="0">
                <a:solidFill>
                  <a:srgbClr val="650B47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50B47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lặng</a:t>
            </a:r>
            <a:r>
              <a:rPr lang="en-US" sz="3600" b="1" dirty="0">
                <a:solidFill>
                  <a:srgbClr val="650B47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50B47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im</a:t>
            </a:r>
            <a:endParaRPr lang="en-US" sz="3600" b="1" dirty="0">
              <a:solidFill>
                <a:srgbClr val="650B47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04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646145" y="0"/>
            <a:ext cx="11545855" cy="6858000"/>
            <a:chOff x="631064" y="0"/>
            <a:chExt cx="10921286" cy="6858000"/>
          </a:xfrm>
        </p:grpSpPr>
        <p:pic>
          <p:nvPicPr>
            <p:cNvPr id="7" name="Picture 2" descr="E:\DT\Phần mềm\LuyenChuTieuHoc-2.8 (1)\LuyenChuTieuHoc-2.8\LuyenChuTieuHoc\Ảnh dòng kẻ sẵn cho môn toán\Dòng kẻ đen - 11 dòng - 15 ô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26"/>
            <a:stretch/>
          </p:blipFill>
          <p:spPr bwMode="auto">
            <a:xfrm>
              <a:off x="631064" y="0"/>
              <a:ext cx="10921286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631064" y="1"/>
              <a:ext cx="0" cy="68579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709270" y="719048"/>
            <a:ext cx="10464444" cy="83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1" u="none" strike="noStrike" kern="1200" cap="none" spc="0" normalizeH="0" baseline="0" noProof="0" dirty="0">
              <a:ln>
                <a:noFill/>
              </a:ln>
              <a:solidFill>
                <a:srgbClr val="650B47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650B47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              </a:t>
            </a: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650B47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                                                                                            </a:t>
            </a: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650B47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 </a:t>
            </a: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650B47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650B47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650B47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650B47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650B47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650B47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600" b="1" dirty="0" err="1">
                <a:solidFill>
                  <a:srgbClr val="650B47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lang="en-US" sz="3600" b="1" dirty="0">
                <a:solidFill>
                  <a:srgbClr val="650B47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l-GR" sz="3600" b="1" dirty="0">
                <a:solidFill>
                  <a:srgbClr val="650B47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ς</a:t>
            </a:r>
            <a:r>
              <a:rPr lang="en-US" sz="3600" b="1" dirty="0" err="1">
                <a:solidFill>
                  <a:srgbClr val="650B47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r>
              <a:rPr lang="en-US" sz="3600" b="1" dirty="0">
                <a:solidFill>
                  <a:srgbClr val="650B47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l-GR" sz="3600" b="1" dirty="0">
                <a:solidFill>
                  <a:srgbClr val="650B47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ς</a:t>
            </a:r>
            <a:r>
              <a:rPr lang="en-US" sz="3600" b="1" dirty="0">
                <a:solidFill>
                  <a:srgbClr val="650B47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 </a:t>
            </a:r>
            <a:r>
              <a:rPr lang="en-US" sz="3600" b="1" dirty="0" err="1">
                <a:solidFill>
                  <a:srgbClr val="650B47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khắp</a:t>
            </a:r>
            <a:r>
              <a:rPr lang="en-US" sz="3600" b="1" dirty="0">
                <a:solidFill>
                  <a:srgbClr val="650B47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50B47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lối</a:t>
            </a:r>
            <a:endParaRPr lang="en-US" sz="3600" b="1" dirty="0">
              <a:solidFill>
                <a:srgbClr val="650B47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650B47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871959" y="1096386"/>
            <a:ext cx="4531699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algn="just">
              <a:lnSpc>
                <a:spcPts val="4200"/>
              </a:lnSpc>
            </a:pPr>
            <a:r>
              <a:rPr lang="en-US" sz="3600" b="1" dirty="0" err="1">
                <a:solidFill>
                  <a:srgbClr val="650B47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b="1" dirty="0">
                <a:solidFill>
                  <a:srgbClr val="650B47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50B47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3600" b="1" dirty="0">
                <a:solidFill>
                  <a:srgbClr val="650B47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ai </a:t>
            </a:r>
            <a:r>
              <a:rPr lang="en-US" sz="3600" b="1" dirty="0" err="1">
                <a:solidFill>
                  <a:srgbClr val="650B47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3600" b="1" dirty="0">
                <a:solidFill>
                  <a:srgbClr val="650B47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50B47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endParaRPr lang="en-US" sz="3600" b="1" dirty="0">
              <a:solidFill>
                <a:srgbClr val="650B47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2871959" y="1810341"/>
            <a:ext cx="597807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algn="just">
              <a:lnSpc>
                <a:spcPts val="4200"/>
              </a:lnSpc>
            </a:pPr>
            <a:r>
              <a:rPr lang="en-US" sz="3600" b="1" dirty="0" err="1">
                <a:solidFill>
                  <a:srgbClr val="650B47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3600" b="1" dirty="0">
                <a:solidFill>
                  <a:srgbClr val="650B47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cam </a:t>
            </a:r>
            <a:r>
              <a:rPr lang="en-US" sz="3600" b="1" dirty="0" err="1">
                <a:solidFill>
                  <a:srgbClr val="650B47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600" b="1" dirty="0">
                <a:solidFill>
                  <a:srgbClr val="650B47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50B47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600" b="1" dirty="0">
                <a:solidFill>
                  <a:srgbClr val="650B47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50B47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600" b="1" dirty="0">
                <a:solidFill>
                  <a:srgbClr val="650B47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018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D21D179-058B-4703-8DFC-CE24472308FA}"/>
              </a:ext>
            </a:extLst>
          </p:cNvPr>
          <p:cNvSpPr txBox="1"/>
          <p:nvPr/>
        </p:nvSpPr>
        <p:spPr>
          <a:xfrm>
            <a:off x="2091264" y="1873621"/>
            <a:ext cx="314839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A889CC">
                    <a:lumMod val="50000"/>
                  </a:srgbClr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</a:p>
          <a:p>
            <a:pPr marL="457200" marR="0" lvl="0" indent="-457200" algn="l" defTabSz="457200" rtl="0" eaLnBrk="1" fontAlgn="auto" latinLnBrk="0" hangingPunct="1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3600" dirty="0">
                <a:solidFill>
                  <a:srgbClr val="A889CC">
                    <a:lumMod val="50000"/>
                  </a:srgbClr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g</a:t>
            </a:r>
          </a:p>
          <a:p>
            <a:pPr marL="457200" marR="0" lvl="0" indent="-457200" algn="l" defTabSz="457200" rtl="0" eaLnBrk="1" fontAlgn="auto" latinLnBrk="0" hangingPunct="1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A889CC">
                    <a:lumMod val="50000"/>
                  </a:srgbClr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51E70B-E43F-482F-A112-387FE5323743}"/>
              </a:ext>
            </a:extLst>
          </p:cNvPr>
          <p:cNvSpPr txBox="1"/>
          <p:nvPr/>
        </p:nvSpPr>
        <p:spPr>
          <a:xfrm>
            <a:off x="5239657" y="1873621"/>
            <a:ext cx="232210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A889CC">
                    <a:lumMod val="50000"/>
                  </a:srgbClr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k</a:t>
            </a:r>
          </a:p>
          <a:p>
            <a:pPr marL="457200" marR="0" lvl="0" indent="-457200" algn="l" defTabSz="457200" rtl="0" eaLnBrk="1" fontAlgn="auto" latinLnBrk="0" hangingPunct="1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3600" dirty="0" err="1">
                <a:solidFill>
                  <a:srgbClr val="A889CC">
                    <a:lumMod val="50000"/>
                  </a:srgbClr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gh</a:t>
            </a:r>
            <a:endParaRPr lang="en-US" sz="3600" dirty="0">
              <a:solidFill>
                <a:srgbClr val="A889CC">
                  <a:lumMod val="50000"/>
                </a:srgbClr>
              </a:solidFill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A889CC">
                    <a:lumMod val="50000"/>
                  </a:srgbClr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ngh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A889CC">
                  <a:lumMod val="50000"/>
                </a:srgbClr>
              </a:solidFill>
              <a:effectLst/>
              <a:uLnTx/>
              <a:uFillTx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文本框 22">
            <a:extLst>
              <a:ext uri="{FF2B5EF4-FFF2-40B4-BE49-F238E27FC236}">
                <a16:creationId xmlns:a16="http://schemas.microsoft.com/office/drawing/2014/main" id="{26EF0897-4B28-4F2C-9A9A-0B22E810CAE0}"/>
              </a:ext>
            </a:extLst>
          </p:cNvPr>
          <p:cNvSpPr txBox="1"/>
          <p:nvPr/>
        </p:nvSpPr>
        <p:spPr>
          <a:xfrm>
            <a:off x="1141317" y="1045836"/>
            <a:ext cx="8946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3600" b="1" dirty="0" smtClean="0">
                <a:solidFill>
                  <a:srgbClr val="00B0F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10.</a:t>
            </a:r>
            <a:r>
              <a:rPr lang="en-US" altLang="zh-CN" sz="3600" dirty="0" smtClean="0">
                <a:solidFill>
                  <a:srgbClr val="00B0F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kumimoji="0" lang="en-US" altLang="zh-CN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kumimoji="0" lang="zh-CN" altLang="en-US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6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D21D179-058B-4703-8DFC-CE24472308FA}"/>
              </a:ext>
            </a:extLst>
          </p:cNvPr>
          <p:cNvSpPr txBox="1"/>
          <p:nvPr/>
        </p:nvSpPr>
        <p:spPr>
          <a:xfrm>
            <a:off x="1106994" y="1449939"/>
            <a:ext cx="9967406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- c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A889CC">
                    <a:lumMod val="50000"/>
                  </a:srgbClr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889CC">
                    <a:lumMod val="50000"/>
                  </a:srgbClr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cò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A889CC">
                    <a:lumMod val="50000"/>
                  </a:srgbClr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srgbClr val="A889CC">
                    <a:lumMod val="50000"/>
                  </a:srgbClr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889CC">
                    <a:lumMod val="50000"/>
                  </a:srgbClr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cửa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srgbClr val="A889CC">
                    <a:lumMod val="50000"/>
                  </a:srgbClr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srgbClr val="A889CC">
                    <a:lumMod val="50000"/>
                  </a:srgbClr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sổ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A889CC">
                    <a:lumMod val="50000"/>
                  </a:srgbClr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889CC">
                    <a:lumMod val="50000"/>
                  </a:srgbClr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A889CC">
                    <a:lumMod val="50000"/>
                  </a:srgbClr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cam,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srgbClr val="A889CC">
                    <a:lumMod val="50000"/>
                  </a:srgbClr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889CC">
                    <a:lumMod val="50000"/>
                  </a:srgbClr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cờ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A889CC">
                    <a:lumMod val="50000"/>
                  </a:srgbClr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889CC">
                    <a:lumMod val="50000"/>
                  </a:srgbClr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đỏ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A889CC">
                    <a:lumMod val="50000"/>
                  </a:srgbClr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889CC">
                    <a:lumMod val="50000"/>
                  </a:srgbClr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canh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A889CC">
                    <a:lumMod val="50000"/>
                  </a:srgbClr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889CC">
                    <a:lumMod val="50000"/>
                  </a:srgbClr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giữ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A889CC">
                    <a:lumMod val="50000"/>
                  </a:srgbClr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A889CC">
                    <a:lumMod val="50000"/>
                  </a:srgbClr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…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E8C682-6D86-407F-BBB5-B46556689F83}"/>
              </a:ext>
            </a:extLst>
          </p:cNvPr>
          <p:cNvSpPr txBox="1"/>
          <p:nvPr/>
        </p:nvSpPr>
        <p:spPr>
          <a:xfrm>
            <a:off x="1106994" y="2134686"/>
            <a:ext cx="9967406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- g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A889CC">
                    <a:lumMod val="50000"/>
                  </a:srgbClr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9F4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gà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9F4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9F4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gỗ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9F4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009F4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gay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9F4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gắt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009F4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9F4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gom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009F4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9F4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góp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009F4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9F4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gốm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9F4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9F4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gỡ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9F4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, gang, 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927713-4186-4B8B-B219-EBEFFED0A0A3}"/>
              </a:ext>
            </a:extLst>
          </p:cNvPr>
          <p:cNvSpPr txBox="1"/>
          <p:nvPr/>
        </p:nvSpPr>
        <p:spPr>
          <a:xfrm>
            <a:off x="1106994" y="2928785"/>
            <a:ext cx="9335262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- ng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A889CC">
                    <a:lumMod val="50000"/>
                  </a:srgbClr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F2225D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ngà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2225D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F2225D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ngã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2225D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2225D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ngô</a:t>
            </a:r>
            <a:r>
              <a:rPr lang="en-US" sz="3600" dirty="0">
                <a:solidFill>
                  <a:srgbClr val="F2225D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F2225D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non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F2225D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2225D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ngượng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F2225D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2225D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ngùng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F2225D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2225D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848BD9-33C3-4783-82D3-1A8538A97831}"/>
              </a:ext>
            </a:extLst>
          </p:cNvPr>
          <p:cNvSpPr txBox="1"/>
          <p:nvPr/>
        </p:nvSpPr>
        <p:spPr>
          <a:xfrm>
            <a:off x="1106994" y="3743936"/>
            <a:ext cx="9335262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- k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A889CC">
                    <a:lumMod val="50000"/>
                  </a:srgbClr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kẻ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lể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kinh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ngạc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kim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kênh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kem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, 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5E7EFA-57A6-48DB-A4F0-2D33C7F979D8}"/>
              </a:ext>
            </a:extLst>
          </p:cNvPr>
          <p:cNvSpPr txBox="1"/>
          <p:nvPr/>
        </p:nvSpPr>
        <p:spPr>
          <a:xfrm>
            <a:off x="1106993" y="4559087"/>
            <a:ext cx="10315749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gh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A889CC">
                    <a:lumMod val="50000"/>
                  </a:srgbClr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ghẹ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ghế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ghềnh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thác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ghi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nhớ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ghê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gớm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,…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10000"/>
                </a:schemeClr>
              </a:solidFill>
              <a:effectLst/>
              <a:uLnTx/>
              <a:uFillTx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5E2CCA-A69B-4619-8DA5-D3832E20836A}"/>
              </a:ext>
            </a:extLst>
          </p:cNvPr>
          <p:cNvSpPr txBox="1"/>
          <p:nvPr/>
        </p:nvSpPr>
        <p:spPr>
          <a:xfrm>
            <a:off x="1106994" y="5374238"/>
            <a:ext cx="9967406" cy="663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ngh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A889CC">
                    <a:lumMod val="50000"/>
                  </a:srgbClr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nghệ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ngợi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, 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nghề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nghiệp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,..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文本框 22">
            <a:extLst>
              <a:ext uri="{FF2B5EF4-FFF2-40B4-BE49-F238E27FC236}">
                <a16:creationId xmlns:a16="http://schemas.microsoft.com/office/drawing/2014/main" id="{26EF0897-4B28-4F2C-9A9A-0B22E810CAE0}"/>
              </a:ext>
            </a:extLst>
          </p:cNvPr>
          <p:cNvSpPr txBox="1"/>
          <p:nvPr/>
        </p:nvSpPr>
        <p:spPr>
          <a:xfrm>
            <a:off x="981664" y="645046"/>
            <a:ext cx="8946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3600" b="1" dirty="0" smtClean="0">
                <a:solidFill>
                  <a:srgbClr val="00B0F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10. </a:t>
            </a:r>
            <a:r>
              <a:rPr kumimoji="0" lang="en-US" altLang="zh-CN" sz="3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kumimoji="0" lang="en-US" altLang="zh-CN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n.gữ</a:t>
            </a:r>
            <a:r>
              <a:rPr kumimoji="0" lang="en-US" altLang="zh-CN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kumimoji="0" lang="zh-CN" altLang="en-US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21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2">
            <a:extLst>
              <a:ext uri="{FF2B5EF4-FFF2-40B4-BE49-F238E27FC236}">
                <a16:creationId xmlns:a16="http://schemas.microsoft.com/office/drawing/2014/main" id="{26EF0897-4B28-4F2C-9A9A-0B22E810CAE0}"/>
              </a:ext>
            </a:extLst>
          </p:cNvPr>
          <p:cNvSpPr txBox="1"/>
          <p:nvPr/>
        </p:nvSpPr>
        <p:spPr>
          <a:xfrm>
            <a:off x="1132099" y="726571"/>
            <a:ext cx="103196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smtClean="0">
                <a:solidFill>
                  <a:srgbClr val="00B0F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11. </a:t>
            </a:r>
            <a:r>
              <a:rPr kumimoji="0" lang="en-US" altLang="zh-CN" sz="32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altLang="zh-CN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4 – 5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giúp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đỡ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khác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khác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giúp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đỡ</a:t>
            </a:r>
            <a:r>
              <a:rPr kumimoji="0" lang="en-US" altLang="zh-CN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zh-CN" altLang="en-US" sz="320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A01C53-C9BD-429D-B381-7AF145BE9D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750"/>
                    </a14:imgEffect>
                    <a14:imgEffect>
                      <a14:saturation sat="18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18027" y="2296231"/>
            <a:ext cx="6002150" cy="35752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D79207-6667-419E-9458-AB093252D4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749"/>
                    </a14:imgEffect>
                    <a14:imgEffect>
                      <a14:saturation sat="28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2570" y="2881739"/>
            <a:ext cx="4415457" cy="298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57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EB3AE140-1C17-4794-97A4-17DE975F8113}"/>
              </a:ext>
            </a:extLst>
          </p:cNvPr>
          <p:cNvSpPr txBox="1"/>
          <p:nvPr/>
        </p:nvSpPr>
        <p:spPr>
          <a:xfrm>
            <a:off x="638629" y="2188669"/>
            <a:ext cx="1076792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G: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đỡ</a:t>
            </a:r>
            <a:r>
              <a:rPr lang="en-US" sz="3200" dirty="0">
                <a:ea typeface="Arial-Rounded" panose="020B0500000000000000" pitchFamily="34" charset="0"/>
                <a:cs typeface="Times New Roman" panose="02020603050405020304" pitchFamily="18" charset="0"/>
              </a:rPr>
              <a:t> ai </a:t>
            </a:r>
            <a:r>
              <a:rPr lang="en-US" sz="32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ea typeface="Arial-Rounded" panose="020B0500000000000000" pitchFamily="34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ea typeface="Arial-Rounded" panose="020B0500000000000000" pitchFamily="34" charset="0"/>
                <a:cs typeface="Times New Roman" panose="02020603050405020304" pitchFamily="18" charset="0"/>
              </a:rPr>
              <a:t> ai </a:t>
            </a:r>
            <a:r>
              <a:rPr lang="en-US" sz="32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đỡ</a:t>
            </a:r>
            <a:r>
              <a:rPr lang="en-US" sz="32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ea typeface="Arial-Rounded" panose="020B0500000000000000" pitchFamily="34" charset="0"/>
                <a:cs typeface="Times New Roman" panose="02020603050405020304" pitchFamily="18" charset="0"/>
              </a:rPr>
              <a:t>)?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dirty="0" err="1" smtClean="0"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ea typeface="Arial-Rounded" panose="020B0500000000000000" pitchFamily="34" charset="0"/>
                <a:cs typeface="Times New Roman" panose="02020603050405020304" pitchFamily="18" charset="0"/>
              </a:rPr>
              <a:t> (</a:t>
            </a:r>
            <a:r>
              <a:rPr lang="en-US" sz="3200" dirty="0" err="1" smtClean="0"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3200" dirty="0" smtClean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ea typeface="Arial-Rounded" panose="020B0500000000000000" pitchFamily="34" charset="0"/>
                <a:cs typeface="Times New Roman" panose="02020603050405020304" pitchFamily="18" charset="0"/>
              </a:rPr>
              <a:t>) </a:t>
            </a:r>
            <a:r>
              <a:rPr lang="en-US" sz="32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suy</a:t>
            </a:r>
            <a:r>
              <a:rPr lang="en-US" sz="32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32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đỡ</a:t>
            </a:r>
            <a:r>
              <a:rPr lang="en-US" sz="3200" dirty="0">
                <a:ea typeface="Arial-Rounded" panose="020B0500000000000000" pitchFamily="34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đỡ</a:t>
            </a:r>
            <a:r>
              <a:rPr lang="en-US" sz="3200" dirty="0">
                <a:ea typeface="Arial-Rounded" panose="020B0500000000000000" pitchFamily="34" charset="0"/>
                <a:cs typeface="Times New Roman" panose="02020603050405020304" pitchFamily="18" charset="0"/>
              </a:rPr>
              <a:t>)?</a:t>
            </a:r>
          </a:p>
        </p:txBody>
      </p:sp>
      <p:sp>
        <p:nvSpPr>
          <p:cNvPr id="8" name="文本框 22">
            <a:extLst>
              <a:ext uri="{FF2B5EF4-FFF2-40B4-BE49-F238E27FC236}">
                <a16:creationId xmlns:a16="http://schemas.microsoft.com/office/drawing/2014/main" id="{26EF0897-4B28-4F2C-9A9A-0B22E810CAE0}"/>
              </a:ext>
            </a:extLst>
          </p:cNvPr>
          <p:cNvSpPr txBox="1"/>
          <p:nvPr/>
        </p:nvSpPr>
        <p:spPr>
          <a:xfrm>
            <a:off x="783756" y="770114"/>
            <a:ext cx="103196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smtClean="0">
                <a:solidFill>
                  <a:srgbClr val="00B0F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11. </a:t>
            </a:r>
            <a:r>
              <a:rPr kumimoji="0" lang="en-US" altLang="zh-CN" sz="32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altLang="zh-CN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4 – 5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giúp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đỡ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khác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khác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giúp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đỡ</a:t>
            </a:r>
            <a:r>
              <a:rPr kumimoji="0" lang="en-US" altLang="zh-CN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zh-CN" altLang="en-US" sz="320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60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2018</TotalTime>
  <Words>700</Words>
  <Application>Microsoft Office PowerPoint</Application>
  <PresentationFormat>Widescreen</PresentationFormat>
  <Paragraphs>86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宋体</vt:lpstr>
      <vt:lpstr>Arial</vt:lpstr>
      <vt:lpstr>Arial-Rounded</vt:lpstr>
      <vt:lpstr>Calibri</vt:lpstr>
      <vt:lpstr>Calibri Light</vt:lpstr>
      <vt:lpstr>HP001 4 hàng</vt:lpstr>
      <vt:lpstr>Kalam</vt:lpstr>
      <vt:lpstr>Montserrat</vt:lpstr>
      <vt:lpstr>Times New Roman</vt:lpstr>
      <vt:lpstr>思源黑体 CN Bold</vt:lpstr>
      <vt:lpstr>Doodle Sketchbook by Slidesgo</vt:lpstr>
      <vt:lpstr>2_Office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HuyenTT</dc:creator>
  <cp:lastModifiedBy>Admin</cp:lastModifiedBy>
  <cp:revision>219</cp:revision>
  <dcterms:created xsi:type="dcterms:W3CDTF">2019-11-27T07:37:57Z</dcterms:created>
  <dcterms:modified xsi:type="dcterms:W3CDTF">2023-03-23T04:43:56Z</dcterms:modified>
</cp:coreProperties>
</file>