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6" r:id="rId2"/>
    <p:sldMasterId id="2147483708" r:id="rId3"/>
    <p:sldMasterId id="2147483721" r:id="rId4"/>
  </p:sldMasterIdLst>
  <p:notesMasterIdLst>
    <p:notesMasterId r:id="rId20"/>
  </p:notesMasterIdLst>
  <p:sldIdLst>
    <p:sldId id="379" r:id="rId5"/>
    <p:sldId id="392" r:id="rId6"/>
    <p:sldId id="261" r:id="rId7"/>
    <p:sldId id="380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4" r:id="rId17"/>
    <p:sldId id="393" r:id="rId18"/>
    <p:sldId id="32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hmx" initials="l" lastIdx="1" clrIdx="0">
    <p:extLst>
      <p:ext uri="{19B8F6BF-5375-455C-9EA6-DF929625EA0E}">
        <p15:presenceInfo xmlns:p15="http://schemas.microsoft.com/office/powerpoint/2012/main" userId="S::thuhangtv209@st.utc.edu.vn::c1fc7825-eae9-448b-ba73-d94bf9c012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E6F"/>
    <a:srgbClr val="E44F0C"/>
    <a:srgbClr val="009F4F"/>
    <a:srgbClr val="CCECFF"/>
    <a:srgbClr val="CCFFCC"/>
    <a:srgbClr val="020606"/>
    <a:srgbClr val="0076C1"/>
    <a:srgbClr val="333434"/>
    <a:srgbClr val="03CCE7"/>
    <a:srgbClr val="1A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6T06:42:36.521" idx="1">
    <p:pos x="7879" y="124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B311E-38A0-455E-B5E8-CE28B09187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2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7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2D06E-9CF4-4A1F-A138-0A03D88AB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E94CF-F30B-4727-B325-8C8405465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356E-9087-48A8-9BFF-BFFFD11A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0748-7B9F-4E2E-AA4E-E1B1E71A4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A4EB-49FC-48FE-AE1F-8A42C196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BA1F-6529-41EA-A44F-2C191AFA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05BB-411C-41A6-81B1-D8393EB4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3C-83DB-4064-933E-694AB9F1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783D2-4089-4F26-B188-41E2F9D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7A336-FA8B-423A-A4D5-F8FD9256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5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A6AA-3BE2-4538-9A9B-D7CD850F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D7E3D-9C6D-46C4-A168-8B36D2C4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7F37-EAD0-42CF-86E0-D05DEBC7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BD17-D660-4DD2-A71D-D4928158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E6DE-2829-4283-BD90-285A13B7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298F-E086-484B-AE46-F8586406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F0C3-C061-4B22-AD84-36A27F65C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BE100-186F-4827-95AA-D2B1A061F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F09CB-0609-49AE-85A2-072DD110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FDD4-8E1B-4C1C-8177-CB67D042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A8F4F-3282-4861-9A57-9F30CF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8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C4903-3564-4334-8D3D-AF194B55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BDC35-0143-4512-8058-080A1F20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65967-0CB6-495F-AB8D-607605CB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71C82-0A1E-4E50-9640-E6A8DD825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10F84-356F-4EC1-9C36-ABCD52F0D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9D2F9-5A2D-478A-99BE-39DE5A47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2E3898-A88D-4924-A214-701EED11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F720FE-BC4C-4862-8450-6E36B8BA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142F-3CD3-41E1-9DA2-90609DF3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51465-B185-4FD9-803B-BB107B7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FD892-C122-42B9-8ECB-AA76F647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78EEF-00D0-4A31-8F07-3472CD0C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3EEA2-625C-418D-B394-AB1409D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8E5BB-9BD3-4DF0-B896-6325663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48F48-CBF1-4D7C-B1C4-7B853CFD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0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77CF-591D-4259-99F2-E0B5AFF0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45A4-9E90-4835-B826-EAF8A8779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608F6-A211-4731-BA3C-B8A2D40EB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48805-51A6-41C3-AEEB-ABE57A22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AD8D6-B9F0-4AC4-A78A-009A3C82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C1C74-D8ED-4010-AC44-7520CA4D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1F7F6-8081-4477-BC60-FE4EF230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434AA-C0E8-4898-AD0F-EF7EFBA12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992CB-3C75-4AD4-9E24-B68EF6183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632EA-25C7-4D1A-B306-B1F81B0D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A4A3-D1FE-420F-B646-961100D9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4A5C0-C4DF-4639-8895-415C766A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1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DB875-E399-4DE4-9E0E-121D0555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45564-BB8B-4E5A-A7CC-4BD307F4D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5D900-129C-4CCC-B78C-AA6C9593F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A032C-935C-429B-BDDA-39B9BD1B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9767-9081-42AA-A147-98FDFF94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5605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4DC00-4C53-4230-BC3A-FB5050152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C46FB-3524-4F9B-BDAF-1D4D5F7B4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14B3-3020-462C-9DB2-4076FFA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2485F-8F4A-4445-8A4B-5D974904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880F-94F7-42C1-ABF3-9AA3CFD8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8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84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759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24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1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31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3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0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4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75759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81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2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02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702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4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80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957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49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24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3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645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1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2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278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10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19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3814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228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376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113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8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49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82600" y="337747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40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3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969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369FC-C08E-429E-9802-6B9AC4FA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DA4E-3682-4586-8C72-BAC36974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85974-58DD-49E4-8B04-F96937E49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4E8E-A619-4A45-8EDD-957F1A495506}" type="datetimeFigureOut">
              <a:rPr lang="en-US" smtClean="0"/>
              <a:t>23/3/2023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9C22-3EFF-4366-A9A7-52DDECF3B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E2D61-3F3F-48A4-B4EF-B58B8EAA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BE17-0B1A-4B5D-8C5C-C4E62BF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FAAFB-4E3E-4198-B08C-E74F1074B12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FBE769-34E6-40C0-92DF-91D5E25607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90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D47BA-5874-4C73-AE5E-21A916F937A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EE7F9-174E-4085-B9BB-FD7B1F1B2D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715065" y="3202098"/>
            <a:ext cx="7502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ÔN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TẬP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GIỮA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</a:t>
            </a:r>
            <a:r>
              <a:rPr kumimoji="0" lang="en-US" sz="6600" b="0" i="0" u="none" strike="noStrike" kern="0" cap="none" spc="0" normalizeH="0" baseline="0" noProof="0" dirty="0" err="1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KÌ</a:t>
            </a:r>
            <a:r>
              <a:rPr kumimoji="0" lang="en-US" sz="6600" b="0" i="0" u="none" strike="noStrike" kern="0" cap="none" spc="0" normalizeH="0" baseline="0" noProof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50DF-0506-41E3-B68D-E8CBB1929D2B}"/>
              </a:ext>
            </a:extLst>
          </p:cNvPr>
          <p:cNvSpPr txBox="1"/>
          <p:nvPr/>
        </p:nvSpPr>
        <p:spPr>
          <a:xfrm>
            <a:off x="4179255" y="1865483"/>
            <a:ext cx="427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27</a:t>
            </a:r>
          </a:p>
        </p:txBody>
      </p:sp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63A6E71-939A-4C8A-A73B-90780448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35" y="430253"/>
            <a:ext cx="1679950" cy="1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D757828B-57CA-4EC8-BB63-E92080477F15}"/>
              </a:ext>
            </a:extLst>
          </p:cNvPr>
          <p:cNvSpPr txBox="1"/>
          <p:nvPr/>
        </p:nvSpPr>
        <p:spPr>
          <a:xfrm>
            <a:off x="4444076" y="4583955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Tiết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Bold" panose="020B0800000000000000" pitchFamily="34" charset="-122"/>
                <a:cs typeface="+mn-cs"/>
              </a:rPr>
              <a:t>3 - 4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426957" y="1225704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645644" y="1960136"/>
            <a:ext cx="9977557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tụi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3200" dirty="0">
              <a:solidFill>
                <a:srgbClr val="E44F0C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A group of kids&#10;&#10;Description automatically generated with low confidence">
            <a:extLst>
              <a:ext uri="{FF2B5EF4-FFF2-40B4-BE49-F238E27FC236}">
                <a16:creationId xmlns:a16="http://schemas.microsoft.com/office/drawing/2014/main" id="{DAEE139D-2BEB-4C9F-BBDA-E122B57D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286" l="2170" r="97436">
                        <a14:foregroundMark x1="10059" y1="16429" x2="15976" y2="56786"/>
                        <a14:foregroundMark x1="13215" y1="8571" x2="16568" y2="28571"/>
                        <a14:foregroundMark x1="16568" y1="28571" x2="16765" y2="42857"/>
                        <a14:foregroundMark x1="2170" y1="81071" x2="17160" y2="59286"/>
                        <a14:foregroundMark x1="18540" y1="61071" x2="18738" y2="79286"/>
                        <a14:foregroundMark x1="18738" y1="79286" x2="16174" y2="91071"/>
                        <a14:foregroundMark x1="4536" y1="19643" x2="6903" y2="30357"/>
                        <a14:foregroundMark x1="29586" y1="27143" x2="29389" y2="28571"/>
                        <a14:foregroundMark x1="3748" y1="19286" x2="8679" y2="36071"/>
                        <a14:foregroundMark x1="8679" y1="36071" x2="8679" y2="36071"/>
                        <a14:foregroundMark x1="46746" y1="50000" x2="34911" y2="81429"/>
                        <a14:foregroundMark x1="34911" y1="81429" x2="33333" y2="78929"/>
                        <a14:foregroundMark x1="52663" y1="72143" x2="52663" y2="87976"/>
                        <a14:foregroundMark x1="41815" y1="11786" x2="51479" y2="7500"/>
                        <a14:foregroundMark x1="51479" y1="7500" x2="55227" y2="9286"/>
                        <a14:foregroundMark x1="42209" y1="8571" x2="51874" y2="1786"/>
                        <a14:foregroundMark x1="51874" y1="1786" x2="57594" y2="7500"/>
                        <a14:foregroundMark x1="83432" y1="15000" x2="85010" y2="48214"/>
                        <a14:foregroundMark x1="78501" y1="47143" x2="75937" y2="66786"/>
                        <a14:foregroundMark x1="75937" y1="66786" x2="67456" y2="79643"/>
                        <a14:foregroundMark x1="67456" y1="79643" x2="65680" y2="76071"/>
                        <a14:foregroundMark x1="80276" y1="53571" x2="85207" y2="90357"/>
                        <a14:foregroundMark x1="85207" y1="90357" x2="83235" y2="92143"/>
                        <a14:foregroundMark x1="85207" y1="50000" x2="97830" y2="36786"/>
                        <a14:foregroundMark x1="92899" y1="23929" x2="85602" y2="36071"/>
                        <a14:foregroundMark x1="85602" y1="36071" x2="85602" y2="36071"/>
                        <a14:foregroundMark x1="63314" y1="50000" x2="65680" y2="55714"/>
                        <a14:foregroundMark x1="24063" y1="48214" x2="32742" y2="58214"/>
                        <a14:foregroundMark x1="7101" y1="45000" x2="2170" y2="55000"/>
                        <a14:foregroundMark x1="3353" y1="56786" x2="2564" y2="60000"/>
                        <a14:foregroundMark x1="33925" y1="61429" x2="35108" y2="61071"/>
                        <a14:foregroundMark x1="33333" y1="57143" x2="37278" y2="61071"/>
                        <a14:foregroundMark x1="32742" y1="55714" x2="39250" y2="60000"/>
                        <a14:foregroundMark x1="32150" y1="53929" x2="35503" y2="57143"/>
                        <a14:foregroundMark x1="34320" y1="60000" x2="37475" y2="63929"/>
                        <a14:foregroundMark x1="33925" y1="36786" x2="43393" y2="46071"/>
                        <a14:foregroundMark x1="43393" y1="46071" x2="43590" y2="46071"/>
                        <a14:foregroundMark x1="28994" y1="34643" x2="39645" y2="42500"/>
                        <a14:foregroundMark x1="39645" y1="42500" x2="41026" y2="44643"/>
                        <a14:foregroundMark x1="65680" y1="33929" x2="61736" y2="50000"/>
                        <a14:foregroundMark x1="61144" y1="39286" x2="75148" y2="20357"/>
                        <a14:foregroundMark x1="60750" y1="20714" x2="82643" y2="357"/>
                        <a14:foregroundMark x1="82643" y1="357" x2="82840" y2="357"/>
                        <a14:foregroundMark x1="84024" y1="5357" x2="71006" y2="11429"/>
                        <a14:foregroundMark x1="71006" y1="11429" x2="67850" y2="29286"/>
                        <a14:foregroundMark x1="67850" y1="29286" x2="67456" y2="55000"/>
                        <a14:foregroundMark x1="66272" y1="72143" x2="75345" y2="88929"/>
                        <a14:foregroundMark x1="75345" y1="88929" x2="77909" y2="90357"/>
                        <a14:foregroundMark x1="80868" y1="64643" x2="83235" y2="82500"/>
                        <a14:foregroundMark x1="83235" y1="82500" x2="85799" y2="90357"/>
                        <a14:foregroundMark x1="85207" y1="85714" x2="81262" y2="93214"/>
                        <a14:foregroundMark x1="81657" y1="91429" x2="89941" y2="94286"/>
                        <a14:foregroundMark x1="32544" y1="78929" x2="37278" y2="83571"/>
                        <a14:foregroundMark x1="33728" y1="75714" x2="36095" y2="86786"/>
                        <a14:foregroundMark x1="49507" y1="90000" x2="48323" y2="90000"/>
                        <a14:foregroundMark x1="48915" y1="90357" x2="50493" y2="92143"/>
                        <a14:foregroundMark x1="51085" y1="88929" x2="47929" y2="91071"/>
                        <a14:foregroundMark x1="33136" y1="77143" x2="31953" y2="74643"/>
                        <a14:backgroundMark x1="48448" y1="95891" x2="57988" y2="98571"/>
                        <a14:backgroundMark x1="46548" y1="95357" x2="47359" y2="95585"/>
                        <a14:backgroundMark x1="49837" y1="95258" x2="48982" y2="94911"/>
                        <a14:backgroundMark x1="57988" y1="98571" x2="50438" y2="95503"/>
                        <a14:backgroundMark x1="47648" y1="92680" x2="44970" y2="92500"/>
                        <a14:backgroundMark x1="55621" y1="93214" x2="52956" y2="93035"/>
                        <a14:backgroundMark x1="44970" y1="92500" x2="44379" y2="9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4" y="4045338"/>
            <a:ext cx="4064587" cy="2550221"/>
          </a:xfrm>
          <a:prstGeom prst="rect">
            <a:avLst/>
          </a:prstGeom>
        </p:spPr>
      </p:pic>
      <p:pic>
        <p:nvPicPr>
          <p:cNvPr id="11" name="Picture 10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8349DF7E-71B7-4F91-9326-9B4E72D31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707" y="3595775"/>
            <a:ext cx="3322879" cy="3147595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F4ACBC06-E973-418D-812A-E6C99F79AC29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5" y="4235168"/>
            <a:ext cx="3560471" cy="255842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5337A05-AFEE-4542-A818-EE7E70D7A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874803"/>
              </p:ext>
            </p:extLst>
          </p:nvPr>
        </p:nvGraphicFramePr>
        <p:xfrm>
          <a:off x="2180216" y="2149871"/>
          <a:ext cx="8128000" cy="177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15520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97424508"/>
                    </a:ext>
                  </a:extLst>
                </a:gridCol>
              </a:tblGrid>
              <a:tr h="590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20606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rgbClr val="020606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95568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17920"/>
                  </a:ext>
                </a:extLst>
              </a:tr>
              <a:tr h="59040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6406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2991172" y="274308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7082726" y="274308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2991172" y="329367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10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7082726" y="3293672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004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91FFC7E-7B20-48A4-B44C-778BEEFA9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97631"/>
              </p:ext>
            </p:extLst>
          </p:nvPr>
        </p:nvGraphicFramePr>
        <p:xfrm>
          <a:off x="1851555" y="1905371"/>
          <a:ext cx="9278195" cy="362752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12160">
                  <a:extLst>
                    <a:ext uri="{9D8B030D-6E8A-4147-A177-3AD203B41FA5}">
                      <a16:colId xmlns:a16="http://schemas.microsoft.com/office/drawing/2014/main" val="2618881507"/>
                    </a:ext>
                  </a:extLst>
                </a:gridCol>
                <a:gridCol w="6266035">
                  <a:extLst>
                    <a:ext uri="{9D8B030D-6E8A-4147-A177-3AD203B41FA5}">
                      <a16:colId xmlns:a16="http://schemas.microsoft.com/office/drawing/2014/main" val="4162133846"/>
                    </a:ext>
                  </a:extLst>
                </a:gridCol>
              </a:tblGrid>
              <a:tr h="60458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39449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93715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293004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12407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86583"/>
                  </a:ext>
                </a:extLst>
              </a:tr>
              <a:tr h="6045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52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4DC883-4700-4F63-BC68-95CAAB993BD8}"/>
              </a:ext>
            </a:extLst>
          </p:cNvPr>
          <p:cNvSpPr txBox="1"/>
          <p:nvPr/>
        </p:nvSpPr>
        <p:spPr>
          <a:xfrm>
            <a:off x="2040673" y="2454109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973806-446E-4D52-B12D-30EEE8C5AFAB}"/>
              </a:ext>
            </a:extLst>
          </p:cNvPr>
          <p:cNvSpPr txBox="1"/>
          <p:nvPr/>
        </p:nvSpPr>
        <p:spPr>
          <a:xfrm>
            <a:off x="4489403" y="2461623"/>
            <a:ext cx="232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A067-0969-4B3E-BEDE-765B49EAF621}"/>
              </a:ext>
            </a:extLst>
          </p:cNvPr>
          <p:cNvSpPr txBox="1"/>
          <p:nvPr/>
        </p:nvSpPr>
        <p:spPr>
          <a:xfrm>
            <a:off x="2040673" y="3088628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A7E85-7AA8-4588-A666-2D5A67BCB6EF}"/>
              </a:ext>
            </a:extLst>
          </p:cNvPr>
          <p:cNvSpPr txBox="1"/>
          <p:nvPr/>
        </p:nvSpPr>
        <p:spPr>
          <a:xfrm>
            <a:off x="4863360" y="3146205"/>
            <a:ext cx="325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C8A75-F4E8-499F-9861-4C77450EA341}"/>
              </a:ext>
            </a:extLst>
          </p:cNvPr>
          <p:cNvSpPr txBox="1"/>
          <p:nvPr/>
        </p:nvSpPr>
        <p:spPr>
          <a:xfrm>
            <a:off x="1808203" y="3707816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bọ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9F4F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9F4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D534F-5043-4E32-8B1E-B07F6EE5AB4A}"/>
              </a:ext>
            </a:extLst>
          </p:cNvPr>
          <p:cNvSpPr txBox="1"/>
          <p:nvPr/>
        </p:nvSpPr>
        <p:spPr>
          <a:xfrm>
            <a:off x="4836238" y="3718980"/>
            <a:ext cx="632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sz="2800" dirty="0" smtClean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9F4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084CD-52BC-408C-A99E-CC7A09B77853}"/>
              </a:ext>
            </a:extLst>
          </p:cNvPr>
          <p:cNvSpPr txBox="1"/>
          <p:nvPr/>
        </p:nvSpPr>
        <p:spPr>
          <a:xfrm>
            <a:off x="1808203" y="4308316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E44F0C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cào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44F0C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86FADD-94D6-40FF-BF41-0AEC5CB27E5F}"/>
              </a:ext>
            </a:extLst>
          </p:cNvPr>
          <p:cNvSpPr txBox="1"/>
          <p:nvPr/>
        </p:nvSpPr>
        <p:spPr>
          <a:xfrm>
            <a:off x="4860228" y="4316882"/>
            <a:ext cx="61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ngưng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44F0C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04524-8588-49BD-8362-BDFC46046435}"/>
              </a:ext>
            </a:extLst>
          </p:cNvPr>
          <p:cNvSpPr txBox="1"/>
          <p:nvPr/>
        </p:nvSpPr>
        <p:spPr>
          <a:xfrm>
            <a:off x="1792705" y="4893380"/>
            <a:ext cx="232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xén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E40E6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5B9F23-F63E-45C9-8EB5-5E1DE2314383}"/>
              </a:ext>
            </a:extLst>
          </p:cNvPr>
          <p:cNvSpPr txBox="1"/>
          <p:nvPr/>
        </p:nvSpPr>
        <p:spPr>
          <a:xfrm>
            <a:off x="4860228" y="4914784"/>
            <a:ext cx="5680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E40E6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40E6F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1123061" y="580211"/>
            <a:ext cx="1019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5.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cam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4839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21tháng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3" y="753796"/>
            <a:ext cx="9784069" cy="6271118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Tiếng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Việt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 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3, 4)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trong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mẹ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từ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ngữ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chỉ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hoạt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của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con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Ve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sầu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kêu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ran.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Bọ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dừa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cào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…..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Xén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rabicPeriod"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93068" y="794799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/>
                <a:ea typeface="+mn-ea"/>
                <a:cs typeface="+mn-cs"/>
              </a:rPr>
              <a:t>DẶN DÒ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4240941"/>
            <a:ext cx="9956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5,6.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32150" y="2645394"/>
            <a:ext cx="1069702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26.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32150" y="1725258"/>
            <a:ext cx="99568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li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213054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69" y="3265714"/>
            <a:ext cx="3629430" cy="2896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045029" y="1317573"/>
            <a:ext cx="9960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+mj-lt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56"/>
            <a:ext cx="12191999" cy="6736443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839698" y="1060150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0" y="2243974"/>
            <a:ext cx="11623818" cy="27890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rõ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ràng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chuyện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chỗ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ngắt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nhịp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đọc,nhận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1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381303" y="150713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CF82B5-E1CB-4C1E-9A66-6F067015E992}"/>
              </a:ext>
            </a:extLst>
          </p:cNvPr>
          <p:cNvSpPr txBox="1"/>
          <p:nvPr/>
        </p:nvSpPr>
        <p:spPr>
          <a:xfrm>
            <a:off x="2234778" y="700397"/>
            <a:ext cx="497616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9F18CE-E847-4D17-B226-BA2C445C4723}"/>
              </a:ext>
            </a:extLst>
          </p:cNvPr>
          <p:cNvSpPr txBox="1"/>
          <p:nvPr/>
        </p:nvSpPr>
        <p:spPr>
          <a:xfrm>
            <a:off x="381303" y="3994693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bể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mòn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5AD007-7D47-469D-B29B-01404338420F}"/>
              </a:ext>
            </a:extLst>
          </p:cNvPr>
          <p:cNvSpPr txBox="1"/>
          <p:nvPr/>
        </p:nvSpPr>
        <p:spPr>
          <a:xfrm>
            <a:off x="5141870" y="1444638"/>
            <a:ext cx="5172351" cy="2411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2FEDA8-F879-47DE-922C-D9C525F11D76}"/>
              </a:ext>
            </a:extLst>
          </p:cNvPr>
          <p:cNvSpPr txBox="1"/>
          <p:nvPr/>
        </p:nvSpPr>
        <p:spPr>
          <a:xfrm>
            <a:off x="5083444" y="3874576"/>
            <a:ext cx="4365011" cy="299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(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Vịnh</a:t>
            </a:r>
            <a:r>
              <a:rPr lang="en-US" sz="22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/>
      <p:bldP spid="5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B04F02-9CF6-4EE0-A346-888BE94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510" y="2650193"/>
            <a:ext cx="4210050" cy="42481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78C83C5-FCB8-4EF2-9AB2-21D72FCE6230}"/>
              </a:ext>
            </a:extLst>
          </p:cNvPr>
          <p:cNvSpPr txBox="1"/>
          <p:nvPr/>
        </p:nvSpPr>
        <p:spPr>
          <a:xfrm>
            <a:off x="2454054" y="1768234"/>
            <a:ext cx="5172351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gai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1398127" y="1018583"/>
            <a:ext cx="728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10871" y="5071474"/>
            <a:ext cx="805563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xô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gai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C8BC1277-AF75-4E13-B596-A41F50320133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29160" y="10778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381303" y="5623724"/>
            <a:ext cx="1115755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2336260" y="2122325"/>
            <a:ext cx="493539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8F91A-E4A5-40E0-BACA-57402E288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48" y="1758137"/>
            <a:ext cx="4254052" cy="39445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8663D6CB-0E3B-48FB-8832-FD53BB3B8166}"/>
              </a:ext>
            </a:extLst>
          </p:cNvPr>
          <p:cNvSpPr txBox="1"/>
          <p:nvPr/>
        </p:nvSpPr>
        <p:spPr>
          <a:xfrm>
            <a:off x="381303" y="235274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9F83CD-91EE-4DEF-B332-69F75DC5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281" y="0"/>
            <a:ext cx="2634719" cy="2443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58919-E848-4A65-BF76-0D8E7E8D8B8E}"/>
              </a:ext>
            </a:extLst>
          </p:cNvPr>
          <p:cNvSpPr txBox="1"/>
          <p:nvPr/>
        </p:nvSpPr>
        <p:spPr>
          <a:xfrm>
            <a:off x="953268" y="1161366"/>
            <a:ext cx="8396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E324A-4055-4EA9-A931-0211C7CB77BD}"/>
              </a:ext>
            </a:extLst>
          </p:cNvPr>
          <p:cNvSpPr txBox="1"/>
          <p:nvPr/>
        </p:nvSpPr>
        <p:spPr>
          <a:xfrm>
            <a:off x="254517" y="5381788"/>
            <a:ext cx="1168296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cam,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41012-6807-4042-8FD3-31514F909D56}"/>
              </a:ext>
            </a:extLst>
          </p:cNvPr>
          <p:cNvSpPr txBox="1"/>
          <p:nvPr/>
        </p:nvSpPr>
        <p:spPr>
          <a:xfrm>
            <a:off x="953268" y="2033919"/>
            <a:ext cx="464424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3DCAE4-7AC7-432E-9AD1-95EE06E1128C}"/>
              </a:ext>
            </a:extLst>
          </p:cNvPr>
          <p:cNvSpPr txBox="1"/>
          <p:nvPr/>
        </p:nvSpPr>
        <p:spPr>
          <a:xfrm>
            <a:off x="5805214" y="2033919"/>
            <a:ext cx="494710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endParaRPr lang="en-US" sz="28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3654C4CB-7F51-4758-874A-9150AA4A2824}"/>
              </a:ext>
            </a:extLst>
          </p:cNvPr>
          <p:cNvSpPr txBox="1"/>
          <p:nvPr/>
        </p:nvSpPr>
        <p:spPr>
          <a:xfrm>
            <a:off x="764784" y="288813"/>
            <a:ext cx="796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altLang="zh-CN" sz="3200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altLang="zh-C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659893" y="1454931"/>
            <a:ext cx="8379258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c)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nghị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0E737341-5ACB-4D15-8A3A-CFA2C45B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04" y="3808612"/>
            <a:ext cx="4217592" cy="303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828515" y="1329960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 An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828515" y="2064392"/>
            <a:ext cx="9977557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3200" dirty="0">
                <a:solidFill>
                  <a:srgbClr val="009F4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tế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778AE-2B87-40A1-938B-05DDC0DCA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254633" y="4263455"/>
            <a:ext cx="2474053" cy="241847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966AF0E-9860-4EC5-ABA9-4EA161FB275E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02BFCE-B7D0-4AF1-A23D-287783E37999}"/>
              </a:ext>
            </a:extLst>
          </p:cNvPr>
          <p:cNvSpPr txBox="1"/>
          <p:nvPr/>
        </p:nvSpPr>
        <p:spPr>
          <a:xfrm>
            <a:off x="1215709" y="1439045"/>
            <a:ext cx="837925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b)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F5574-FFB5-40CB-9B41-9A8F315059F2}"/>
              </a:ext>
            </a:extLst>
          </p:cNvPr>
          <p:cNvSpPr txBox="1"/>
          <p:nvPr/>
        </p:nvSpPr>
        <p:spPr>
          <a:xfrm>
            <a:off x="1215709" y="2173477"/>
            <a:ext cx="99775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E44F0C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B05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 descr="A couple of kids holding books&#10;&#10;Description automatically generated with low confidence">
            <a:extLst>
              <a:ext uri="{FF2B5EF4-FFF2-40B4-BE49-F238E27FC236}">
                <a16:creationId xmlns:a16="http://schemas.microsoft.com/office/drawing/2014/main" id="{1EA5519F-1362-4C7C-96A5-3986CE8D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26" y="3378441"/>
            <a:ext cx="4155965" cy="3385850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6BB3A118-169F-4C0A-AC9F-FF963C5ED693}"/>
              </a:ext>
            </a:extLst>
          </p:cNvPr>
          <p:cNvSpPr txBox="1"/>
          <p:nvPr/>
        </p:nvSpPr>
        <p:spPr>
          <a:xfrm>
            <a:off x="240404" y="634405"/>
            <a:ext cx="1073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2227</TotalTime>
  <Words>840</Words>
  <Application>Microsoft Office PowerPoint</Application>
  <PresentationFormat>Widescreen</PresentationFormat>
  <Paragraphs>103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SimSun</vt:lpstr>
      <vt:lpstr>Arial</vt:lpstr>
      <vt:lpstr>Arial-Rounded</vt:lpstr>
      <vt:lpstr>Calibri</vt:lpstr>
      <vt:lpstr>Calibri Light</vt:lpstr>
      <vt:lpstr>HP001 4 hàng</vt:lpstr>
      <vt:lpstr>HP001 5 hàng</vt:lpstr>
      <vt:lpstr>Kalam</vt:lpstr>
      <vt:lpstr>Montserrat</vt:lpstr>
      <vt:lpstr>Times New Roman</vt:lpstr>
      <vt:lpstr>思源黑体 CN Bold</vt:lpstr>
      <vt:lpstr>Doodle Sketchbook by Slidesgo</vt:lpstr>
      <vt:lpstr>Custom Design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21tháng 3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236</cp:revision>
  <dcterms:created xsi:type="dcterms:W3CDTF">2019-11-27T07:37:57Z</dcterms:created>
  <dcterms:modified xsi:type="dcterms:W3CDTF">2023-03-23T04:43:35Z</dcterms:modified>
</cp:coreProperties>
</file>