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20" r:id="rId3"/>
    <p:sldMasterId id="2147483734" r:id="rId4"/>
  </p:sldMasterIdLst>
  <p:notesMasterIdLst>
    <p:notesMasterId r:id="rId16"/>
  </p:notesMasterIdLst>
  <p:sldIdLst>
    <p:sldId id="257" r:id="rId5"/>
    <p:sldId id="314" r:id="rId6"/>
    <p:sldId id="315" r:id="rId7"/>
    <p:sldId id="316" r:id="rId8"/>
    <p:sldId id="289" r:id="rId9"/>
    <p:sldId id="267" r:id="rId10"/>
    <p:sldId id="265" r:id="rId11"/>
    <p:sldId id="268" r:id="rId12"/>
    <p:sldId id="260" r:id="rId13"/>
    <p:sldId id="329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4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18/03/2023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xmlns="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xmlns="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xmlns="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xmlns="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xmlns="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xmlns="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xmlns="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xmlns="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xmlns="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18/03/2023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12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11" Type="http://schemas.openxmlformats.org/officeDocument/2006/relationships/audio" Target="../media/audio2.wav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5119" y="306217"/>
            <a:ext cx="95208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xmlns="" id="{82CCDEB7-1F4E-4B66-AA26-ED8A5D458BF6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xmlns="" id="{72DBE19E-C43F-4067-BAFA-FFEFC854BBC6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xmlns="" id="{FD5E3AD0-BB84-45A5-AF0E-E6FFAB56B468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xmlns="" id="{C3B6FBE5-57DB-432A-8682-DF2DF39BA2C1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xmlns="" id="{CEE39495-5D8E-49CE-A810-5A9C45525F4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xmlns="" id="{CA723570-532F-4FE0-A686-90BADD8118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xmlns="" id="{13EDE07E-A1E0-4570-867E-3CCCBF222697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xmlns="" id="{DF2243A7-8111-417F-8277-F18B0B1D7E0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xmlns="" id="{37FD328A-6A3D-441B-A52E-CB48FFE7CCD3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D0E4A1-804B-40B2-B2CB-19398645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7C91B9-D35C-4B19-9BD4-1B96FFC5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8034" y="1717738"/>
            <a:ext cx="10583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8800" b="1" kern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smtClean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lại!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95C56DD9-DB03-40CA-B2B4-8698D8188970}"/>
              </a:ext>
            </a:extLst>
          </p:cNvPr>
          <p:cNvSpPr/>
          <p:nvPr/>
        </p:nvSpPr>
        <p:spPr>
          <a:xfrm>
            <a:off x="2594113" y="646043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86E722B1-0FD5-4191-8491-241BE2790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" y="1897560"/>
            <a:ext cx="4151326" cy="5189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5495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:a16="http://schemas.microsoft.com/office/drawing/2014/main" xmlns="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3B4A45-4CC4-AC0A-995E-7465B7BD323A}"/>
              </a:ext>
            </a:extLst>
          </p:cNvPr>
          <p:cNvSpPr/>
          <p:nvPr/>
        </p:nvSpPr>
        <p:spPr>
          <a:xfrm>
            <a:off x="515999" y="459000"/>
            <a:ext cx="11453393" cy="5940000"/>
          </a:xfrm>
          <a:custGeom>
            <a:avLst/>
            <a:gdLst>
              <a:gd name="connsiteX0" fmla="*/ 0 w 11453393"/>
              <a:gd name="connsiteY0" fmla="*/ 303118 h 5940000"/>
              <a:gd name="connsiteX1" fmla="*/ 303118 w 11453393"/>
              <a:gd name="connsiteY1" fmla="*/ 0 h 5940000"/>
              <a:gd name="connsiteX2" fmla="*/ 981065 w 11453393"/>
              <a:gd name="connsiteY2" fmla="*/ 0 h 5940000"/>
              <a:gd name="connsiteX3" fmla="*/ 1333598 w 11453393"/>
              <a:gd name="connsiteY3" fmla="*/ 0 h 5940000"/>
              <a:gd name="connsiteX4" fmla="*/ 1903074 w 11453393"/>
              <a:gd name="connsiteY4" fmla="*/ 0 h 5940000"/>
              <a:gd name="connsiteX5" fmla="*/ 2797964 w 11453393"/>
              <a:gd name="connsiteY5" fmla="*/ 0 h 5940000"/>
              <a:gd name="connsiteX6" fmla="*/ 3150497 w 11453393"/>
              <a:gd name="connsiteY6" fmla="*/ 0 h 5940000"/>
              <a:gd name="connsiteX7" fmla="*/ 3503029 w 11453393"/>
              <a:gd name="connsiteY7" fmla="*/ 0 h 5940000"/>
              <a:gd name="connsiteX8" fmla="*/ 3964033 w 11453393"/>
              <a:gd name="connsiteY8" fmla="*/ 0 h 5940000"/>
              <a:gd name="connsiteX9" fmla="*/ 4641981 w 11453393"/>
              <a:gd name="connsiteY9" fmla="*/ 0 h 5940000"/>
              <a:gd name="connsiteX10" fmla="*/ 5211457 w 11453393"/>
              <a:gd name="connsiteY10" fmla="*/ 0 h 5940000"/>
              <a:gd name="connsiteX11" fmla="*/ 5889404 w 11453393"/>
              <a:gd name="connsiteY11" fmla="*/ 0 h 5940000"/>
              <a:gd name="connsiteX12" fmla="*/ 6675823 w 11453393"/>
              <a:gd name="connsiteY12" fmla="*/ 0 h 5940000"/>
              <a:gd name="connsiteX13" fmla="*/ 7462242 w 11453393"/>
              <a:gd name="connsiteY13" fmla="*/ 0 h 5940000"/>
              <a:gd name="connsiteX14" fmla="*/ 8031717 w 11453393"/>
              <a:gd name="connsiteY14" fmla="*/ 0 h 5940000"/>
              <a:gd name="connsiteX15" fmla="*/ 8818136 w 11453393"/>
              <a:gd name="connsiteY15" fmla="*/ 0 h 5940000"/>
              <a:gd name="connsiteX16" fmla="*/ 9713027 w 11453393"/>
              <a:gd name="connsiteY16" fmla="*/ 0 h 5940000"/>
              <a:gd name="connsiteX17" fmla="*/ 11150275 w 11453393"/>
              <a:gd name="connsiteY17" fmla="*/ 0 h 5940000"/>
              <a:gd name="connsiteX18" fmla="*/ 11453393 w 11453393"/>
              <a:gd name="connsiteY18" fmla="*/ 303118 h 5940000"/>
              <a:gd name="connsiteX19" fmla="*/ 11453393 w 11453393"/>
              <a:gd name="connsiteY19" fmla="*/ 916501 h 5940000"/>
              <a:gd name="connsiteX20" fmla="*/ 11453393 w 11453393"/>
              <a:gd name="connsiteY20" fmla="*/ 1476546 h 5940000"/>
              <a:gd name="connsiteX21" fmla="*/ 11453393 w 11453393"/>
              <a:gd name="connsiteY21" fmla="*/ 1983254 h 5940000"/>
              <a:gd name="connsiteX22" fmla="*/ 11453393 w 11453393"/>
              <a:gd name="connsiteY22" fmla="*/ 2756649 h 5940000"/>
              <a:gd name="connsiteX23" fmla="*/ 11453393 w 11453393"/>
              <a:gd name="connsiteY23" fmla="*/ 3530045 h 5940000"/>
              <a:gd name="connsiteX24" fmla="*/ 11453393 w 11453393"/>
              <a:gd name="connsiteY24" fmla="*/ 4303441 h 5940000"/>
              <a:gd name="connsiteX25" fmla="*/ 11453393 w 11453393"/>
              <a:gd name="connsiteY25" fmla="*/ 4863486 h 5940000"/>
              <a:gd name="connsiteX26" fmla="*/ 11453393 w 11453393"/>
              <a:gd name="connsiteY26" fmla="*/ 5636882 h 5940000"/>
              <a:gd name="connsiteX27" fmla="*/ 11150275 w 11453393"/>
              <a:gd name="connsiteY27" fmla="*/ 5940000 h 5940000"/>
              <a:gd name="connsiteX28" fmla="*/ 10472328 w 11453393"/>
              <a:gd name="connsiteY28" fmla="*/ 5940000 h 5940000"/>
              <a:gd name="connsiteX29" fmla="*/ 10119795 w 11453393"/>
              <a:gd name="connsiteY29" fmla="*/ 5940000 h 5940000"/>
              <a:gd name="connsiteX30" fmla="*/ 9550319 w 11453393"/>
              <a:gd name="connsiteY30" fmla="*/ 5940000 h 5940000"/>
              <a:gd name="connsiteX31" fmla="*/ 8763900 w 11453393"/>
              <a:gd name="connsiteY31" fmla="*/ 5940000 h 5940000"/>
              <a:gd name="connsiteX32" fmla="*/ 8085953 w 11453393"/>
              <a:gd name="connsiteY32" fmla="*/ 5940000 h 5940000"/>
              <a:gd name="connsiteX33" fmla="*/ 7299534 w 11453393"/>
              <a:gd name="connsiteY33" fmla="*/ 5940000 h 5940000"/>
              <a:gd name="connsiteX34" fmla="*/ 6513115 w 11453393"/>
              <a:gd name="connsiteY34" fmla="*/ 5940000 h 5940000"/>
              <a:gd name="connsiteX35" fmla="*/ 5618225 w 11453393"/>
              <a:gd name="connsiteY35" fmla="*/ 5940000 h 5940000"/>
              <a:gd name="connsiteX36" fmla="*/ 4723334 w 11453393"/>
              <a:gd name="connsiteY36" fmla="*/ 5940000 h 5940000"/>
              <a:gd name="connsiteX37" fmla="*/ 4153859 w 11453393"/>
              <a:gd name="connsiteY37" fmla="*/ 5940000 h 5940000"/>
              <a:gd name="connsiteX38" fmla="*/ 3258968 w 11453393"/>
              <a:gd name="connsiteY38" fmla="*/ 5940000 h 5940000"/>
              <a:gd name="connsiteX39" fmla="*/ 2689493 w 11453393"/>
              <a:gd name="connsiteY39" fmla="*/ 5940000 h 5940000"/>
              <a:gd name="connsiteX40" fmla="*/ 1903074 w 11453393"/>
              <a:gd name="connsiteY40" fmla="*/ 5940000 h 5940000"/>
              <a:gd name="connsiteX41" fmla="*/ 1225126 w 11453393"/>
              <a:gd name="connsiteY41" fmla="*/ 5940000 h 5940000"/>
              <a:gd name="connsiteX42" fmla="*/ 303118 w 11453393"/>
              <a:gd name="connsiteY42" fmla="*/ 5940000 h 5940000"/>
              <a:gd name="connsiteX43" fmla="*/ 0 w 11453393"/>
              <a:gd name="connsiteY43" fmla="*/ 5636882 h 5940000"/>
              <a:gd name="connsiteX44" fmla="*/ 0 w 11453393"/>
              <a:gd name="connsiteY44" fmla="*/ 4863486 h 5940000"/>
              <a:gd name="connsiteX45" fmla="*/ 0 w 11453393"/>
              <a:gd name="connsiteY45" fmla="*/ 4356779 h 5940000"/>
              <a:gd name="connsiteX46" fmla="*/ 0 w 11453393"/>
              <a:gd name="connsiteY46" fmla="*/ 3743396 h 5940000"/>
              <a:gd name="connsiteX47" fmla="*/ 0 w 11453393"/>
              <a:gd name="connsiteY47" fmla="*/ 3130013 h 5940000"/>
              <a:gd name="connsiteX48" fmla="*/ 0 w 11453393"/>
              <a:gd name="connsiteY48" fmla="*/ 2569968 h 5940000"/>
              <a:gd name="connsiteX49" fmla="*/ 0 w 11453393"/>
              <a:gd name="connsiteY49" fmla="*/ 1849910 h 5940000"/>
              <a:gd name="connsiteX50" fmla="*/ 0 w 11453393"/>
              <a:gd name="connsiteY50" fmla="*/ 1129851 h 5940000"/>
              <a:gd name="connsiteX51" fmla="*/ 0 w 11453393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53393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78398" y="16123"/>
                  <a:pt x="660071" y="24116"/>
                  <a:pt x="981065" y="0"/>
                </a:cubicBezTo>
                <a:cubicBezTo>
                  <a:pt x="1302059" y="-24116"/>
                  <a:pt x="1182834" y="-14209"/>
                  <a:pt x="1333598" y="0"/>
                </a:cubicBezTo>
                <a:cubicBezTo>
                  <a:pt x="1484362" y="14209"/>
                  <a:pt x="1765348" y="7950"/>
                  <a:pt x="1903074" y="0"/>
                </a:cubicBezTo>
                <a:cubicBezTo>
                  <a:pt x="2040800" y="-7950"/>
                  <a:pt x="2594036" y="15444"/>
                  <a:pt x="2797964" y="0"/>
                </a:cubicBezTo>
                <a:cubicBezTo>
                  <a:pt x="3001892" y="-15444"/>
                  <a:pt x="3056424" y="-17308"/>
                  <a:pt x="3150497" y="0"/>
                </a:cubicBezTo>
                <a:cubicBezTo>
                  <a:pt x="3244570" y="17308"/>
                  <a:pt x="3342837" y="-6852"/>
                  <a:pt x="3503029" y="0"/>
                </a:cubicBezTo>
                <a:cubicBezTo>
                  <a:pt x="3663221" y="6852"/>
                  <a:pt x="3755937" y="-6403"/>
                  <a:pt x="3964033" y="0"/>
                </a:cubicBezTo>
                <a:cubicBezTo>
                  <a:pt x="4172129" y="6403"/>
                  <a:pt x="4418531" y="16578"/>
                  <a:pt x="4641981" y="0"/>
                </a:cubicBezTo>
                <a:cubicBezTo>
                  <a:pt x="4865431" y="-16578"/>
                  <a:pt x="5088611" y="2473"/>
                  <a:pt x="5211457" y="0"/>
                </a:cubicBezTo>
                <a:cubicBezTo>
                  <a:pt x="5334303" y="-2473"/>
                  <a:pt x="5616684" y="10537"/>
                  <a:pt x="5889404" y="0"/>
                </a:cubicBezTo>
                <a:cubicBezTo>
                  <a:pt x="6162124" y="-10537"/>
                  <a:pt x="6445303" y="-31615"/>
                  <a:pt x="6675823" y="0"/>
                </a:cubicBezTo>
                <a:cubicBezTo>
                  <a:pt x="6906343" y="31615"/>
                  <a:pt x="7170705" y="13862"/>
                  <a:pt x="7462242" y="0"/>
                </a:cubicBezTo>
                <a:cubicBezTo>
                  <a:pt x="7753779" y="-13862"/>
                  <a:pt x="7813302" y="-12465"/>
                  <a:pt x="8031717" y="0"/>
                </a:cubicBezTo>
                <a:cubicBezTo>
                  <a:pt x="8250132" y="12465"/>
                  <a:pt x="8519222" y="15709"/>
                  <a:pt x="8818136" y="0"/>
                </a:cubicBezTo>
                <a:cubicBezTo>
                  <a:pt x="9117050" y="-15709"/>
                  <a:pt x="9382262" y="13725"/>
                  <a:pt x="9713027" y="0"/>
                </a:cubicBezTo>
                <a:cubicBezTo>
                  <a:pt x="10043792" y="-13725"/>
                  <a:pt x="10770472" y="-1928"/>
                  <a:pt x="11150275" y="0"/>
                </a:cubicBezTo>
                <a:cubicBezTo>
                  <a:pt x="11308642" y="-4939"/>
                  <a:pt x="11450883" y="140142"/>
                  <a:pt x="11453393" y="303118"/>
                </a:cubicBezTo>
                <a:cubicBezTo>
                  <a:pt x="11476732" y="580109"/>
                  <a:pt x="11457886" y="716227"/>
                  <a:pt x="11453393" y="916501"/>
                </a:cubicBezTo>
                <a:cubicBezTo>
                  <a:pt x="11448900" y="1116775"/>
                  <a:pt x="11453577" y="1224573"/>
                  <a:pt x="11453393" y="1476546"/>
                </a:cubicBezTo>
                <a:cubicBezTo>
                  <a:pt x="11453209" y="1728519"/>
                  <a:pt x="11451497" y="1762362"/>
                  <a:pt x="11453393" y="1983254"/>
                </a:cubicBezTo>
                <a:cubicBezTo>
                  <a:pt x="11455289" y="2204146"/>
                  <a:pt x="11459010" y="2506599"/>
                  <a:pt x="11453393" y="2756649"/>
                </a:cubicBezTo>
                <a:cubicBezTo>
                  <a:pt x="11447776" y="3006699"/>
                  <a:pt x="11485607" y="3223193"/>
                  <a:pt x="11453393" y="3530045"/>
                </a:cubicBezTo>
                <a:cubicBezTo>
                  <a:pt x="11421179" y="3836897"/>
                  <a:pt x="11417409" y="4045414"/>
                  <a:pt x="11453393" y="4303441"/>
                </a:cubicBezTo>
                <a:cubicBezTo>
                  <a:pt x="11489377" y="4561468"/>
                  <a:pt x="11432999" y="4701152"/>
                  <a:pt x="11453393" y="4863486"/>
                </a:cubicBezTo>
                <a:cubicBezTo>
                  <a:pt x="11473787" y="5025820"/>
                  <a:pt x="11459624" y="5467040"/>
                  <a:pt x="11453393" y="5636882"/>
                </a:cubicBezTo>
                <a:cubicBezTo>
                  <a:pt x="11471093" y="5790838"/>
                  <a:pt x="11300555" y="5920042"/>
                  <a:pt x="11150275" y="5940000"/>
                </a:cubicBezTo>
                <a:cubicBezTo>
                  <a:pt x="11003099" y="5947474"/>
                  <a:pt x="10762477" y="5942102"/>
                  <a:pt x="10472328" y="5940000"/>
                </a:cubicBezTo>
                <a:cubicBezTo>
                  <a:pt x="10182179" y="5937898"/>
                  <a:pt x="10263379" y="5944944"/>
                  <a:pt x="10119795" y="5940000"/>
                </a:cubicBezTo>
                <a:cubicBezTo>
                  <a:pt x="9976211" y="5935056"/>
                  <a:pt x="9690627" y="5951177"/>
                  <a:pt x="9550319" y="5940000"/>
                </a:cubicBezTo>
                <a:cubicBezTo>
                  <a:pt x="9410011" y="5928823"/>
                  <a:pt x="9101744" y="5918949"/>
                  <a:pt x="8763900" y="5940000"/>
                </a:cubicBezTo>
                <a:cubicBezTo>
                  <a:pt x="8426056" y="5961051"/>
                  <a:pt x="8406007" y="5963959"/>
                  <a:pt x="8085953" y="5940000"/>
                </a:cubicBezTo>
                <a:cubicBezTo>
                  <a:pt x="7765899" y="5916041"/>
                  <a:pt x="7468535" y="5916884"/>
                  <a:pt x="7299534" y="5940000"/>
                </a:cubicBezTo>
                <a:cubicBezTo>
                  <a:pt x="7130533" y="5963116"/>
                  <a:pt x="6899571" y="5908602"/>
                  <a:pt x="6513115" y="5940000"/>
                </a:cubicBezTo>
                <a:cubicBezTo>
                  <a:pt x="6126659" y="5971398"/>
                  <a:pt x="5885109" y="5967423"/>
                  <a:pt x="5618225" y="5940000"/>
                </a:cubicBezTo>
                <a:cubicBezTo>
                  <a:pt x="5351341" y="5912578"/>
                  <a:pt x="5112962" y="5950735"/>
                  <a:pt x="4723334" y="5940000"/>
                </a:cubicBezTo>
                <a:cubicBezTo>
                  <a:pt x="4333706" y="5929265"/>
                  <a:pt x="4335319" y="5940165"/>
                  <a:pt x="4153859" y="5940000"/>
                </a:cubicBezTo>
                <a:cubicBezTo>
                  <a:pt x="3972399" y="5939835"/>
                  <a:pt x="3465594" y="5950982"/>
                  <a:pt x="3258968" y="5940000"/>
                </a:cubicBezTo>
                <a:cubicBezTo>
                  <a:pt x="3052342" y="5929018"/>
                  <a:pt x="2823010" y="5930049"/>
                  <a:pt x="2689493" y="5940000"/>
                </a:cubicBezTo>
                <a:cubicBezTo>
                  <a:pt x="2555976" y="5949951"/>
                  <a:pt x="2140319" y="5948005"/>
                  <a:pt x="1903074" y="5940000"/>
                </a:cubicBezTo>
                <a:cubicBezTo>
                  <a:pt x="1665829" y="5931995"/>
                  <a:pt x="1389374" y="5933898"/>
                  <a:pt x="1225126" y="5940000"/>
                </a:cubicBezTo>
                <a:cubicBezTo>
                  <a:pt x="1060878" y="5946102"/>
                  <a:pt x="577370" y="5957868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453393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20605" y="331"/>
                  <a:pt x="590012" y="-2839"/>
                  <a:pt x="764122" y="0"/>
                </a:cubicBezTo>
                <a:cubicBezTo>
                  <a:pt x="938232" y="2839"/>
                  <a:pt x="1197490" y="23578"/>
                  <a:pt x="1333598" y="0"/>
                </a:cubicBezTo>
                <a:cubicBezTo>
                  <a:pt x="1469706" y="-23578"/>
                  <a:pt x="1964325" y="38545"/>
                  <a:pt x="2228488" y="0"/>
                </a:cubicBezTo>
                <a:cubicBezTo>
                  <a:pt x="2492651" y="-38545"/>
                  <a:pt x="2854640" y="-6315"/>
                  <a:pt x="3014907" y="0"/>
                </a:cubicBezTo>
                <a:cubicBezTo>
                  <a:pt x="3175174" y="6315"/>
                  <a:pt x="3573592" y="-24950"/>
                  <a:pt x="3909798" y="0"/>
                </a:cubicBezTo>
                <a:cubicBezTo>
                  <a:pt x="4246004" y="24950"/>
                  <a:pt x="4180148" y="-15258"/>
                  <a:pt x="4370802" y="0"/>
                </a:cubicBezTo>
                <a:cubicBezTo>
                  <a:pt x="4561456" y="15258"/>
                  <a:pt x="4764895" y="4603"/>
                  <a:pt x="4940278" y="0"/>
                </a:cubicBezTo>
                <a:cubicBezTo>
                  <a:pt x="5115661" y="-4603"/>
                  <a:pt x="5382648" y="-31518"/>
                  <a:pt x="5726697" y="0"/>
                </a:cubicBezTo>
                <a:cubicBezTo>
                  <a:pt x="6070746" y="31518"/>
                  <a:pt x="5965174" y="790"/>
                  <a:pt x="6079229" y="0"/>
                </a:cubicBezTo>
                <a:cubicBezTo>
                  <a:pt x="6193284" y="-790"/>
                  <a:pt x="6422111" y="-5154"/>
                  <a:pt x="6540233" y="0"/>
                </a:cubicBezTo>
                <a:cubicBezTo>
                  <a:pt x="6658355" y="5154"/>
                  <a:pt x="7185697" y="40805"/>
                  <a:pt x="7435124" y="0"/>
                </a:cubicBezTo>
                <a:cubicBezTo>
                  <a:pt x="7684551" y="-40805"/>
                  <a:pt x="7638478" y="12201"/>
                  <a:pt x="7787656" y="0"/>
                </a:cubicBezTo>
                <a:cubicBezTo>
                  <a:pt x="7936834" y="-12201"/>
                  <a:pt x="8161090" y="25737"/>
                  <a:pt x="8465604" y="0"/>
                </a:cubicBezTo>
                <a:cubicBezTo>
                  <a:pt x="8770118" y="-25737"/>
                  <a:pt x="8831864" y="11011"/>
                  <a:pt x="8926608" y="0"/>
                </a:cubicBezTo>
                <a:cubicBezTo>
                  <a:pt x="9021352" y="-11011"/>
                  <a:pt x="9459314" y="-25414"/>
                  <a:pt x="9713027" y="0"/>
                </a:cubicBezTo>
                <a:cubicBezTo>
                  <a:pt x="9966740" y="25414"/>
                  <a:pt x="10455355" y="71386"/>
                  <a:pt x="11150275" y="0"/>
                </a:cubicBezTo>
                <a:cubicBezTo>
                  <a:pt x="11317034" y="23772"/>
                  <a:pt x="11457182" y="152892"/>
                  <a:pt x="11453393" y="303118"/>
                </a:cubicBezTo>
                <a:cubicBezTo>
                  <a:pt x="11487515" y="564935"/>
                  <a:pt x="11480320" y="822649"/>
                  <a:pt x="11453393" y="1023176"/>
                </a:cubicBezTo>
                <a:cubicBezTo>
                  <a:pt x="11426466" y="1223703"/>
                  <a:pt x="11480889" y="1394257"/>
                  <a:pt x="11453393" y="1636559"/>
                </a:cubicBezTo>
                <a:cubicBezTo>
                  <a:pt x="11425897" y="1878861"/>
                  <a:pt x="11461902" y="2079534"/>
                  <a:pt x="11453393" y="2196604"/>
                </a:cubicBezTo>
                <a:cubicBezTo>
                  <a:pt x="11444884" y="2313674"/>
                  <a:pt x="11439581" y="2633801"/>
                  <a:pt x="11453393" y="2756649"/>
                </a:cubicBezTo>
                <a:cubicBezTo>
                  <a:pt x="11467205" y="2879497"/>
                  <a:pt x="11425869" y="3142314"/>
                  <a:pt x="11453393" y="3316695"/>
                </a:cubicBezTo>
                <a:cubicBezTo>
                  <a:pt x="11480917" y="3491076"/>
                  <a:pt x="11446981" y="3702272"/>
                  <a:pt x="11453393" y="3930078"/>
                </a:cubicBezTo>
                <a:cubicBezTo>
                  <a:pt x="11459805" y="4157884"/>
                  <a:pt x="11479170" y="4341332"/>
                  <a:pt x="11453393" y="4543460"/>
                </a:cubicBezTo>
                <a:cubicBezTo>
                  <a:pt x="11427616" y="4745588"/>
                  <a:pt x="11419310" y="5415548"/>
                  <a:pt x="11453393" y="5636882"/>
                </a:cubicBezTo>
                <a:cubicBezTo>
                  <a:pt x="11425601" y="5810680"/>
                  <a:pt x="11342482" y="5938000"/>
                  <a:pt x="11150275" y="5940000"/>
                </a:cubicBezTo>
                <a:cubicBezTo>
                  <a:pt x="10766768" y="5908917"/>
                  <a:pt x="10635274" y="5942694"/>
                  <a:pt x="10255385" y="5940000"/>
                </a:cubicBezTo>
                <a:cubicBezTo>
                  <a:pt x="9875496" y="5937307"/>
                  <a:pt x="9669100" y="5976154"/>
                  <a:pt x="9468966" y="5940000"/>
                </a:cubicBezTo>
                <a:cubicBezTo>
                  <a:pt x="9268832" y="5903846"/>
                  <a:pt x="8903693" y="5983015"/>
                  <a:pt x="8574075" y="5940000"/>
                </a:cubicBezTo>
                <a:cubicBezTo>
                  <a:pt x="8244457" y="5896985"/>
                  <a:pt x="8385262" y="5925456"/>
                  <a:pt x="8221543" y="5940000"/>
                </a:cubicBezTo>
                <a:cubicBezTo>
                  <a:pt x="8057824" y="5954544"/>
                  <a:pt x="7803567" y="5926088"/>
                  <a:pt x="7435124" y="5940000"/>
                </a:cubicBezTo>
                <a:cubicBezTo>
                  <a:pt x="7066681" y="5953912"/>
                  <a:pt x="6943434" y="5908514"/>
                  <a:pt x="6648705" y="5940000"/>
                </a:cubicBezTo>
                <a:cubicBezTo>
                  <a:pt x="6353976" y="5971486"/>
                  <a:pt x="6139403" y="5934872"/>
                  <a:pt x="5862286" y="5940000"/>
                </a:cubicBezTo>
                <a:cubicBezTo>
                  <a:pt x="5585169" y="5945128"/>
                  <a:pt x="5551929" y="5935402"/>
                  <a:pt x="5292810" y="5940000"/>
                </a:cubicBezTo>
                <a:cubicBezTo>
                  <a:pt x="5033691" y="5944598"/>
                  <a:pt x="4822546" y="5957861"/>
                  <a:pt x="4614863" y="5940000"/>
                </a:cubicBezTo>
                <a:cubicBezTo>
                  <a:pt x="4407180" y="5922139"/>
                  <a:pt x="4395035" y="5930509"/>
                  <a:pt x="4262330" y="5940000"/>
                </a:cubicBezTo>
                <a:cubicBezTo>
                  <a:pt x="4129625" y="5949491"/>
                  <a:pt x="4054188" y="5942802"/>
                  <a:pt x="3909798" y="5940000"/>
                </a:cubicBezTo>
                <a:cubicBezTo>
                  <a:pt x="3765408" y="5937198"/>
                  <a:pt x="3336749" y="5974079"/>
                  <a:pt x="3014907" y="5940000"/>
                </a:cubicBezTo>
                <a:cubicBezTo>
                  <a:pt x="2693065" y="5905921"/>
                  <a:pt x="2690088" y="5957248"/>
                  <a:pt x="2445432" y="5940000"/>
                </a:cubicBezTo>
                <a:cubicBezTo>
                  <a:pt x="2200776" y="5922752"/>
                  <a:pt x="1781490" y="5953512"/>
                  <a:pt x="1550541" y="5940000"/>
                </a:cubicBezTo>
                <a:cubicBezTo>
                  <a:pt x="1319592" y="5926488"/>
                  <a:pt x="800500" y="5980767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580765-B450-CEF3-CD7C-8B6068FEC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97" y="3128177"/>
            <a:ext cx="2376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367566-861E-A832-97D0-26081F83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73" y="3128177"/>
            <a:ext cx="2609280" cy="3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4511E7-548B-5C01-D86C-4B0D94A46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029" y="3128177"/>
            <a:ext cx="2868480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AE31BB-41D4-35AB-DE55-FAD1D5655239}"/>
              </a:ext>
            </a:extLst>
          </p:cNvPr>
          <p:cNvSpPr txBox="1"/>
          <p:nvPr/>
        </p:nvSpPr>
        <p:spPr>
          <a:xfrm>
            <a:off x="1549251" y="579589"/>
            <a:ext cx="85631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867AD9-AAB0-0A0C-CFEE-CE0D21C7877D}"/>
              </a:ext>
            </a:extLst>
          </p:cNvPr>
          <p:cNvSpPr txBox="1"/>
          <p:nvPr/>
        </p:nvSpPr>
        <p:spPr>
          <a:xfrm>
            <a:off x="1549250" y="1314377"/>
            <a:ext cx="10132467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BB67E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108131-1E2D-7433-F449-828ADDF22D15}"/>
              </a:ext>
            </a:extLst>
          </p:cNvPr>
          <p:cNvSpPr txBox="1"/>
          <p:nvPr/>
        </p:nvSpPr>
        <p:spPr>
          <a:xfrm>
            <a:off x="1569799" y="1979122"/>
            <a:ext cx="918542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8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0CCC4BD9-909F-463E-4F0F-A5378C8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45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CBA1D3BB-3011-2B2D-6E46-4A2ADAB6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190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BB513743-5E9E-6595-0380-30E3134D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9210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764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20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xmlns="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:a16="http://schemas.microsoft.com/office/drawing/2014/main" xmlns="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(Nguyễn Bùi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xmlns="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xmlns="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194</Words>
  <Application>Microsoft Office PowerPoint</Application>
  <PresentationFormat>Widescreen</PresentationFormat>
  <Paragraphs>32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inpin heiti</vt:lpstr>
      <vt:lpstr>Livvic</vt:lpstr>
      <vt:lpstr>Nunito</vt:lpstr>
      <vt:lpstr>Roboto Condensed Light</vt:lpstr>
      <vt:lpstr>Roboto Slab Light</vt:lpstr>
      <vt:lpstr>SVN-Newton</vt:lpstr>
      <vt:lpstr>SVN-Ready</vt:lpstr>
      <vt:lpstr>Times New Roman</vt:lpstr>
      <vt:lpstr>Titan One</vt:lpstr>
      <vt:lpstr>字魂64号-萌趣软糖体</vt:lpstr>
      <vt:lpstr>字魂80号-萌趣小鱼体</vt:lpstr>
      <vt:lpstr>等线</vt:lpstr>
      <vt:lpstr>Cute Chicks Newsletter by Slidesgo</vt:lpstr>
      <vt:lpstr>Office 主题​​</vt:lpstr>
      <vt:lpstr>4_Custom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MrsOanh</cp:lastModifiedBy>
  <cp:revision>34</cp:revision>
  <dcterms:created xsi:type="dcterms:W3CDTF">2022-12-31T23:29:53Z</dcterms:created>
  <dcterms:modified xsi:type="dcterms:W3CDTF">2023-03-18T16:46:20Z</dcterms:modified>
</cp:coreProperties>
</file>