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7"/>
  </p:notesMasterIdLst>
  <p:sldIdLst>
    <p:sldId id="257" r:id="rId2"/>
    <p:sldId id="11088422" r:id="rId3"/>
    <p:sldId id="11088423" r:id="rId4"/>
    <p:sldId id="11088424" r:id="rId5"/>
    <p:sldId id="11088425" r:id="rId6"/>
  </p:sldIdLst>
  <p:sldSz cx="16276638" cy="9144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0DB3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4" d="100"/>
          <a:sy n="54" d="100"/>
        </p:scale>
        <p:origin x="864" y="42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E1176A-9AE2-4DF4-9FD1-396A6FE73813}" type="datetimeFigureOut">
              <a:rPr lang="en-US" smtClean="0"/>
              <a:t>11/03/2023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2625" y="1143000"/>
            <a:ext cx="54927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9367CF-C9D3-44E3-8AEC-88BFE32E9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789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10088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20175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30263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40351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50438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60526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70614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80701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"/>
            <a:ext cx="16276638" cy="6096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1"/>
            <a:ext cx="16276638" cy="6096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0374" y="6613516"/>
            <a:ext cx="10376357" cy="1950720"/>
          </a:xfrm>
        </p:spPr>
        <p:txBody>
          <a:bodyPr anchor="ctr">
            <a:normAutofit/>
          </a:bodyPr>
          <a:lstStyle>
            <a:lvl1pPr algn="r">
              <a:defRPr sz="6667" spc="267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95376" y="6613516"/>
            <a:ext cx="4272617" cy="195072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609585" indent="0" algn="ctr">
              <a:buNone/>
              <a:defRPr sz="2400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400"/>
            </a:lvl4pPr>
            <a:lvl5pPr marL="2438339" indent="0" algn="ctr">
              <a:buNone/>
              <a:defRPr sz="2400"/>
            </a:lvl5pPr>
            <a:lvl6pPr marL="3047924" indent="0" algn="ctr">
              <a:buNone/>
              <a:defRPr sz="2400"/>
            </a:lvl6pPr>
            <a:lvl7pPr marL="3657509" indent="0" algn="ctr">
              <a:buNone/>
              <a:defRPr sz="2400"/>
            </a:lvl7pPr>
            <a:lvl8pPr marL="4267093" indent="0" algn="ctr">
              <a:buNone/>
              <a:defRPr sz="2400"/>
            </a:lvl8pPr>
            <a:lvl9pPr marL="4876678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fld id="{FEB01423-D198-4896-B996-AF6CD71AA325}" type="slidenum">
              <a:rPr lang="en-US" altLang="en-US" smtClean="0">
                <a:solidFill>
                  <a:srgbClr val="000000"/>
                </a:solidFill>
              </a:rPr>
              <a:pPr defTabSz="91391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1196654" y="7018808"/>
            <a:ext cx="0" cy="12192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7630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fld id="{29D28DD1-89CB-4A9B-8160-1008CEEB8C29}" type="slidenum">
              <a:rPr lang="en-US" altLang="en-US" smtClean="0">
                <a:solidFill>
                  <a:srgbClr val="000000"/>
                </a:solidFill>
              </a:rPr>
              <a:pPr defTabSz="91391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024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47970" y="1016000"/>
            <a:ext cx="3509650" cy="72136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22478" y="1016000"/>
            <a:ext cx="10122034" cy="72136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fld id="{774A9502-423E-4957-ACD4-EFEAFA456813}" type="slidenum">
              <a:rPr lang="en-US" altLang="en-US" smtClean="0">
                <a:solidFill>
                  <a:srgbClr val="000000"/>
                </a:solidFill>
              </a:rPr>
              <a:pPr defTabSz="91391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3428226" y="78243"/>
            <a:ext cx="0" cy="1220748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24296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82FE64D6-785B-4BBA-BAE9-FDF4FE19AA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sp>
        <p:nvSpPr>
          <p:cNvPr id="7" name="矩形 6" descr="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">
            <a:extLst>
              <a:ext uri="{FF2B5EF4-FFF2-40B4-BE49-F238E27FC236}">
                <a16:creationId xmlns="" xmlns:a16="http://schemas.microsoft.com/office/drawing/2014/main" id="{7C4FB164-9FAC-4FAE-8C6F-0DA8F26203AF}"/>
              </a:ext>
            </a:extLst>
          </p:cNvPr>
          <p:cNvSpPr/>
          <p:nvPr userDrawn="1"/>
        </p:nvSpPr>
        <p:spPr>
          <a:xfrm>
            <a:off x="279755" y="381001"/>
            <a:ext cx="15733380" cy="8570163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68986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D6EFF0AD-39B3-4D90-8037-AD92088F08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522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fld id="{F100BA3F-51CF-473C-BBC7-9F80CB3FD932}" type="slidenum">
              <a:rPr lang="en-US" altLang="en-US" smtClean="0">
                <a:solidFill>
                  <a:srgbClr val="000000"/>
                </a:solidFill>
              </a:rPr>
              <a:pPr defTabSz="91391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899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"/>
            <a:ext cx="16276638" cy="6096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1"/>
            <a:ext cx="16276638" cy="6096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374" y="6613516"/>
            <a:ext cx="10376357" cy="1950720"/>
          </a:xfrm>
        </p:spPr>
        <p:txBody>
          <a:bodyPr anchor="ctr">
            <a:normAutofit/>
          </a:bodyPr>
          <a:lstStyle>
            <a:lvl1pPr algn="r">
              <a:defRPr sz="6667" b="0" spc="267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95376" y="6613516"/>
            <a:ext cx="4272617" cy="195072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fld id="{E5E9DFC9-E0D6-4E70-95EC-EE956DA6257B}" type="slidenum">
              <a:rPr lang="en-US" altLang="en-US" smtClean="0">
                <a:solidFill>
                  <a:srgbClr val="000000"/>
                </a:solidFill>
              </a:rPr>
              <a:pPr defTabSz="91391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1196654" y="7018808"/>
            <a:ext cx="0" cy="12192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6466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7237" y="780288"/>
            <a:ext cx="12976550" cy="19994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67236" y="3048000"/>
            <a:ext cx="6347889" cy="53644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95898" y="3048000"/>
            <a:ext cx="6347889" cy="53644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fld id="{5EEE0E17-1536-48C6-87E3-A861F0C00F04}" type="slidenum">
              <a:rPr lang="en-US" altLang="en-US" smtClean="0">
                <a:solidFill>
                  <a:srgbClr val="000000"/>
                </a:solidFill>
              </a:rPr>
              <a:pPr defTabSz="91391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58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238" y="2906181"/>
            <a:ext cx="6347889" cy="109728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3067" b="0" cap="none" baseline="0">
                <a:solidFill>
                  <a:schemeClr val="accent1"/>
                </a:solidFill>
                <a:latin typeface="+mn-lt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67238" y="3957051"/>
            <a:ext cx="6347889" cy="445542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997992" y="2906181"/>
            <a:ext cx="6347889" cy="109728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3067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marL="0" lvl="0" indent="0" algn="l" defTabSz="1219170" rtl="0" eaLnBrk="1" latinLnBrk="0" hangingPunct="1">
              <a:lnSpc>
                <a:spcPct val="90000"/>
              </a:lnSpc>
              <a:spcBef>
                <a:spcPts val="240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997992" y="3957051"/>
            <a:ext cx="6347889" cy="445542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fld id="{8830A47B-B3AA-4408-B89E-78641CC5715A}" type="slidenum">
              <a:rPr lang="en-US" altLang="en-US" smtClean="0">
                <a:solidFill>
                  <a:srgbClr val="000000"/>
                </a:solidFill>
              </a:rPr>
              <a:pPr defTabSz="91391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963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fld id="{58D8FA65-B14B-4883-88C7-F7A3A55E9A2F}" type="slidenum">
              <a:rPr lang="en-US" altLang="en-US" smtClean="0">
                <a:solidFill>
                  <a:srgbClr val="000000"/>
                </a:solidFill>
              </a:rPr>
              <a:pPr defTabSz="91391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606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fld id="{C38BE4F5-A3A4-4A0F-A638-D990D725B4CA}" type="slidenum">
              <a:rPr lang="en-US" altLang="en-US" smtClean="0">
                <a:solidFill>
                  <a:srgbClr val="000000"/>
                </a:solidFill>
              </a:rPr>
              <a:pPr defTabSz="91391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605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367237" y="628679"/>
            <a:ext cx="5859590" cy="231648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53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9674" y="1097280"/>
            <a:ext cx="7580844" cy="6912864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67237" y="3010008"/>
            <a:ext cx="5859590" cy="5016392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800"/>
              </a:spcBef>
              <a:buNone/>
              <a:defRPr sz="2133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fld id="{0C99C05A-73D7-488D-87AE-9FA1D515BA90}" type="slidenum">
              <a:rPr lang="en-US" altLang="en-US" smtClean="0">
                <a:solidFill>
                  <a:srgbClr val="000000"/>
                </a:solidFill>
              </a:rPr>
              <a:pPr defTabSz="91391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891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374" y="6613517"/>
            <a:ext cx="10376357" cy="1950720"/>
          </a:xfrm>
        </p:spPr>
        <p:txBody>
          <a:bodyPr anchor="ctr">
            <a:normAutofit/>
          </a:bodyPr>
          <a:lstStyle>
            <a:lvl1pPr algn="r">
              <a:defRPr sz="6667" spc="267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6272569" cy="6096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95376" y="6613517"/>
            <a:ext cx="4272617" cy="195072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fld id="{72090DF4-68DF-4AAF-98F9-EB3836BAB8B4}" type="slidenum">
              <a:rPr lang="en-US" altLang="en-US" smtClean="0">
                <a:solidFill>
                  <a:srgbClr val="000000"/>
                </a:solidFill>
              </a:rPr>
              <a:pPr defTabSz="91391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1196654" y="7018808"/>
            <a:ext cx="0" cy="12192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6519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67237" y="780288"/>
            <a:ext cx="12976550" cy="19994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238" y="3048000"/>
            <a:ext cx="12976551" cy="536448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67240" y="8627605"/>
            <a:ext cx="2875837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465441" y="8627605"/>
            <a:ext cx="7878602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468123" y="8627605"/>
            <a:ext cx="129987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defTabSz="913912" fontAlgn="base">
              <a:spcBef>
                <a:spcPct val="0"/>
              </a:spcBef>
              <a:spcAft>
                <a:spcPct val="0"/>
              </a:spcAft>
              <a:defRPr/>
            </a:pPr>
            <a:fld id="{F4264759-E7CE-4A8C-955C-20DA2A50E45F}" type="slidenum">
              <a:rPr lang="en-US" altLang="en-US" smtClean="0">
                <a:solidFill>
                  <a:srgbClr val="000000"/>
                </a:solidFill>
              </a:rPr>
              <a:pPr defTabSz="91391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1017290" y="1101765"/>
            <a:ext cx="0" cy="12192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6635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1219170" rtl="0" eaLnBrk="1" latinLnBrk="0" hangingPunct="1">
        <a:lnSpc>
          <a:spcPct val="80000"/>
        </a:lnSpc>
        <a:spcBef>
          <a:spcPct val="0"/>
        </a:spcBef>
        <a:buNone/>
        <a:defRPr sz="6667" kern="1200" cap="all" spc="133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121917" indent="-121917" algn="l" defTabSz="1219170" rtl="0" eaLnBrk="1" latinLnBrk="0" hangingPunct="1">
        <a:lnSpc>
          <a:spcPct val="90000"/>
        </a:lnSpc>
        <a:spcBef>
          <a:spcPts val="1600"/>
        </a:spcBef>
        <a:spcAft>
          <a:spcPts val="267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933" kern="1200">
          <a:solidFill>
            <a:schemeClr val="tx1"/>
          </a:solidFill>
          <a:latin typeface="+mn-lt"/>
          <a:ea typeface="+mn-ea"/>
          <a:cs typeface="+mn-cs"/>
        </a:defRPr>
      </a:lvl1pPr>
      <a:lvl2pPr marL="353559" indent="-182875" algn="l" defTabSz="1219170" rtl="0" eaLnBrk="1" latinLnBrk="0" hangingPunct="1">
        <a:lnSpc>
          <a:spcPct val="90000"/>
        </a:lnSpc>
        <a:spcBef>
          <a:spcPts val="267"/>
        </a:spcBef>
        <a:spcAft>
          <a:spcPts val="533"/>
        </a:spcAft>
        <a:buClr>
          <a:schemeClr val="accent1"/>
        </a:buClr>
        <a:buFont typeface="Wingdings 3" pitchFamily="18" charset="2"/>
        <a:buChar char="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97393" indent="-182875" algn="l" defTabSz="1219170" rtl="0" eaLnBrk="1" latinLnBrk="0" hangingPunct="1">
        <a:lnSpc>
          <a:spcPct val="90000"/>
        </a:lnSpc>
        <a:spcBef>
          <a:spcPts val="267"/>
        </a:spcBef>
        <a:spcAft>
          <a:spcPts val="533"/>
        </a:spcAft>
        <a:buClr>
          <a:schemeClr val="accent1"/>
        </a:buClr>
        <a:buFont typeface="Wingdings 3" pitchFamily="18" charset="2"/>
        <a:buChar char=""/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792460" indent="-182875" algn="l" defTabSz="1219170" rtl="0" eaLnBrk="1" latinLnBrk="0" hangingPunct="1">
        <a:lnSpc>
          <a:spcPct val="90000"/>
        </a:lnSpc>
        <a:spcBef>
          <a:spcPts val="267"/>
        </a:spcBef>
        <a:spcAft>
          <a:spcPts val="533"/>
        </a:spcAft>
        <a:buClr>
          <a:schemeClr val="accent1"/>
        </a:buClr>
        <a:buFont typeface="Wingdings 3" pitchFamily="18" charset="2"/>
        <a:buChar char="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036294" indent="-182875" algn="l" defTabSz="1219170" rtl="0" eaLnBrk="1" latinLnBrk="0" hangingPunct="1">
        <a:lnSpc>
          <a:spcPct val="90000"/>
        </a:lnSpc>
        <a:spcBef>
          <a:spcPts val="267"/>
        </a:spcBef>
        <a:spcAft>
          <a:spcPts val="533"/>
        </a:spcAft>
        <a:buClr>
          <a:schemeClr val="accent1"/>
        </a:buClr>
        <a:buFont typeface="Wingdings 3" pitchFamily="18" charset="2"/>
        <a:buChar char="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1219170" indent="-182875" algn="l" defTabSz="1219170" rtl="0" eaLnBrk="1" latinLnBrk="0" hangingPunct="1">
        <a:lnSpc>
          <a:spcPct val="90000"/>
        </a:lnSpc>
        <a:spcBef>
          <a:spcPts val="267"/>
        </a:spcBef>
        <a:spcAft>
          <a:spcPts val="533"/>
        </a:spcAft>
        <a:buClr>
          <a:schemeClr val="accent1"/>
        </a:buClr>
        <a:buFont typeface="Wingdings 3" pitchFamily="18" charset="2"/>
        <a:buChar char="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1414237" indent="-182875" algn="l" defTabSz="1219170" rtl="0" eaLnBrk="1" latinLnBrk="0" hangingPunct="1">
        <a:lnSpc>
          <a:spcPct val="90000"/>
        </a:lnSpc>
        <a:spcBef>
          <a:spcPts val="267"/>
        </a:spcBef>
        <a:spcAft>
          <a:spcPts val="533"/>
        </a:spcAft>
        <a:buClr>
          <a:schemeClr val="accent1"/>
        </a:buClr>
        <a:buFont typeface="Wingdings 3" pitchFamily="18" charset="2"/>
        <a:buChar char="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1621495" indent="-182875" algn="l" defTabSz="1219170" rtl="0" eaLnBrk="1" latinLnBrk="0" hangingPunct="1">
        <a:lnSpc>
          <a:spcPct val="90000"/>
        </a:lnSpc>
        <a:spcBef>
          <a:spcPts val="267"/>
        </a:spcBef>
        <a:spcAft>
          <a:spcPts val="533"/>
        </a:spcAft>
        <a:buClr>
          <a:schemeClr val="accent1"/>
        </a:buClr>
        <a:buFont typeface="Wingdings 3" pitchFamily="18" charset="2"/>
        <a:buChar char="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1816563" indent="-182875" algn="l" defTabSz="1219170" rtl="0" eaLnBrk="1" latinLnBrk="0" hangingPunct="1">
        <a:lnSpc>
          <a:spcPct val="90000"/>
        </a:lnSpc>
        <a:spcBef>
          <a:spcPts val="267"/>
        </a:spcBef>
        <a:spcAft>
          <a:spcPts val="533"/>
        </a:spcAft>
        <a:buClr>
          <a:schemeClr val="accent1"/>
        </a:buClr>
        <a:buFont typeface="Wingdings 3" pitchFamily="18" charset="2"/>
        <a:buChar char="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0544F70-1D05-4A3F-AF98-5DA538025B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5" t="21218" r="-81" b="276"/>
          <a:stretch/>
        </p:blipFill>
        <p:spPr>
          <a:xfrm>
            <a:off x="14458984" y="3752603"/>
            <a:ext cx="2467075" cy="55286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083DE9EA-DA41-4FFD-BA57-31D98CA33C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" t="17322" r="51932" b="4172"/>
          <a:stretch/>
        </p:blipFill>
        <p:spPr>
          <a:xfrm>
            <a:off x="-179689" y="1773381"/>
            <a:ext cx="8750695" cy="709352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6B451D9C-E880-4EC4-A5D0-E70602129E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" y="1058286"/>
            <a:ext cx="16256000" cy="81555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1698709-CA43-4E4C-87E2-77AC8295980B}"/>
              </a:ext>
            </a:extLst>
          </p:cNvPr>
          <p:cNvPicPr/>
          <p:nvPr/>
        </p:nvPicPr>
        <p:blipFill>
          <a:blip r:embed="rId5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rcRect t="43206" r="422" b="9687"/>
          <a:stretch>
            <a:fillRect/>
          </a:stretch>
        </p:blipFill>
        <p:spPr>
          <a:xfrm>
            <a:off x="7508631" y="1058286"/>
            <a:ext cx="7693113" cy="312685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圆角矩形 1">
            <a:extLst>
              <a:ext uri="{FF2B5EF4-FFF2-40B4-BE49-F238E27FC236}">
                <a16:creationId xmlns="" xmlns:a16="http://schemas.microsoft.com/office/drawing/2014/main" id="{7FC6DB7D-52E7-43CA-BAB7-A6E7B297737D}"/>
              </a:ext>
            </a:extLst>
          </p:cNvPr>
          <p:cNvSpPr/>
          <p:nvPr/>
        </p:nvSpPr>
        <p:spPr>
          <a:xfrm>
            <a:off x="6641058" y="124413"/>
            <a:ext cx="9088967" cy="933873"/>
          </a:xfrm>
          <a:prstGeom prst="roundRect">
            <a:avLst>
              <a:gd name="adj" fmla="val 50000"/>
            </a:avLst>
          </a:prstGeom>
          <a:solidFill>
            <a:srgbClr val="FFECB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altLang="zh-CN" sz="4800" dirty="0" err="1">
                <a:solidFill>
                  <a:prstClr val="black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Thứ</a:t>
            </a:r>
            <a:r>
              <a:rPr lang="en-US" altLang="zh-CN" sz="4800" dirty="0">
                <a:solidFill>
                  <a:prstClr val="black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lang="en-US" altLang="zh-CN" sz="4800" dirty="0" err="1">
                <a:solidFill>
                  <a:prstClr val="black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ngày</a:t>
            </a:r>
            <a:r>
              <a:rPr lang="en-US" altLang="zh-CN" sz="4800" dirty="0">
                <a:solidFill>
                  <a:prstClr val="black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lang="en-US" altLang="zh-CN" sz="4800" dirty="0" err="1">
                <a:solidFill>
                  <a:prstClr val="black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tháng</a:t>
            </a:r>
            <a:r>
              <a:rPr lang="en-US" altLang="zh-CN" sz="4800" dirty="0">
                <a:solidFill>
                  <a:prstClr val="black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lang="en-US" altLang="zh-CN" sz="4800" dirty="0" err="1">
                <a:solidFill>
                  <a:prstClr val="black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năm</a:t>
            </a:r>
            <a:r>
              <a:rPr lang="en-US" altLang="zh-CN" sz="4800" dirty="0">
                <a:solidFill>
                  <a:prstClr val="black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2023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93582D1A-96C8-4752-926D-05C2E755DFEF}"/>
              </a:ext>
            </a:extLst>
          </p:cNvPr>
          <p:cNvSpPr/>
          <p:nvPr/>
        </p:nvSpPr>
        <p:spPr>
          <a:xfrm>
            <a:off x="7508631" y="1864354"/>
            <a:ext cx="83785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đẹp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vi-VN" sz="4800" dirty="0">
              <a:solidFill>
                <a:schemeClr val="bg1"/>
              </a:solidFill>
            </a:endParaRPr>
          </a:p>
        </p:txBody>
      </p:sp>
      <p:pic>
        <p:nvPicPr>
          <p:cNvPr id="10" name="Google Shape;1019;p13">
            <a:extLst>
              <a:ext uri="{FF2B5EF4-FFF2-40B4-BE49-F238E27FC236}">
                <a16:creationId xmlns="" xmlns:a16="http://schemas.microsoft.com/office/drawing/2014/main" id="{FF2EB44B-C389-4ABA-B2C0-C90D02FA430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420713">
            <a:off x="-2169372" y="-195240"/>
            <a:ext cx="1767553" cy="2981864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0190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F69FBE69-4E07-4583-98B9-89A0F1E5A3F8}"/>
              </a:ext>
            </a:extLst>
          </p:cNvPr>
          <p:cNvGrpSpPr/>
          <p:nvPr/>
        </p:nvGrpSpPr>
        <p:grpSpPr>
          <a:xfrm>
            <a:off x="6765269" y="687074"/>
            <a:ext cx="2608984" cy="584774"/>
            <a:chOff x="6651116" y="743102"/>
            <a:chExt cx="2564962" cy="585517"/>
          </a:xfrm>
        </p:grpSpPr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2D79C8B6-426D-470A-A7E9-3FA24EBCDA49}"/>
                </a:ext>
              </a:extLst>
            </p:cNvPr>
            <p:cNvSpPr txBox="1"/>
            <p:nvPr/>
          </p:nvSpPr>
          <p:spPr>
            <a:xfrm>
              <a:off x="6651116" y="743102"/>
              <a:ext cx="2564962" cy="5855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391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TIẾNG VIỆT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="" xmlns:a16="http://schemas.microsoft.com/office/drawing/2014/main" id="{AB5EBFD3-8719-499F-BD4F-72E172ED1922}"/>
                </a:ext>
              </a:extLst>
            </p:cNvPr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Text Box 14">
            <a:extLst>
              <a:ext uri="{FF2B5EF4-FFF2-40B4-BE49-F238E27FC236}">
                <a16:creationId xmlns="" xmlns:a16="http://schemas.microsoft.com/office/drawing/2014/main" id="{D4501687-7236-4A42-B1EA-F9976D5459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1321329"/>
            <a:ext cx="813831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</a:rPr>
              <a:t>TRÒ CHƠI: BIỂN BÁO GIAO THÔNG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F2543201-7D44-45F9-A1FB-ED07B24D283C}"/>
              </a:ext>
            </a:extLst>
          </p:cNvPr>
          <p:cNvGrpSpPr/>
          <p:nvPr/>
        </p:nvGrpSpPr>
        <p:grpSpPr>
          <a:xfrm>
            <a:off x="14005719" y="2450440"/>
            <a:ext cx="1436612" cy="1689674"/>
            <a:chOff x="10068343" y="4114800"/>
            <a:chExt cx="1436612" cy="1689674"/>
          </a:xfrm>
        </p:grpSpPr>
        <p:pic>
          <p:nvPicPr>
            <p:cNvPr id="12" name="Picture 6" descr="Biển cấm đi ngược chiều - Thiết Bị An Toàn Giao Thông">
              <a:extLst>
                <a:ext uri="{FF2B5EF4-FFF2-40B4-BE49-F238E27FC236}">
                  <a16:creationId xmlns="" xmlns:a16="http://schemas.microsoft.com/office/drawing/2014/main" id="{76458AF6-C12D-4405-8920-6F936DED59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76169" y="4114800"/>
              <a:ext cx="1104900" cy="1104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33ECD533-5F13-419A-B8A4-9382CCFFA5F9}"/>
                </a:ext>
              </a:extLst>
            </p:cNvPr>
            <p:cNvSpPr txBox="1"/>
            <p:nvPr/>
          </p:nvSpPr>
          <p:spPr>
            <a:xfrm>
              <a:off x="10068343" y="5219699"/>
              <a:ext cx="143661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/>
                <a:t>Cấm đi </a:t>
              </a:r>
            </a:p>
            <a:p>
              <a:pPr algn="ctr"/>
              <a:r>
                <a:rPr lang="en-US" sz="1600" b="1"/>
                <a:t>ngược chiều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54B5C10E-2415-433A-BC69-4B58D0ADABAB}"/>
              </a:ext>
            </a:extLst>
          </p:cNvPr>
          <p:cNvGrpSpPr/>
          <p:nvPr/>
        </p:nvGrpSpPr>
        <p:grpSpPr>
          <a:xfrm>
            <a:off x="10946408" y="2602840"/>
            <a:ext cx="1984839" cy="1575375"/>
            <a:chOff x="10946408" y="2362200"/>
            <a:chExt cx="1984839" cy="1575375"/>
          </a:xfrm>
        </p:grpSpPr>
        <p:pic>
          <p:nvPicPr>
            <p:cNvPr id="15" name="Picture 4" descr="Biển Báo Giao Thông (04)">
              <a:extLst>
                <a:ext uri="{FF2B5EF4-FFF2-40B4-BE49-F238E27FC236}">
                  <a16:creationId xmlns="" xmlns:a16="http://schemas.microsoft.com/office/drawing/2014/main" id="{92DDF081-5280-48F6-B577-225CED89860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72" r="33464" b="81939"/>
            <a:stretch/>
          </p:blipFill>
          <p:spPr bwMode="auto">
            <a:xfrm>
              <a:off x="11220516" y="2362200"/>
              <a:ext cx="1425444" cy="1078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5B26DF2F-8AC1-4043-91C9-E159DCD63666}"/>
                </a:ext>
              </a:extLst>
            </p:cNvPr>
            <p:cNvSpPr txBox="1"/>
            <p:nvPr/>
          </p:nvSpPr>
          <p:spPr>
            <a:xfrm>
              <a:off x="10946408" y="3352800"/>
              <a:ext cx="198483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/>
                <a:t>Giao nhau </a:t>
              </a:r>
            </a:p>
            <a:p>
              <a:pPr algn="ctr"/>
              <a:r>
                <a:rPr lang="en-US" sz="1600" b="1"/>
                <a:t>với đường ưu tiên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387554E9-D308-4B5F-A5A5-1AC2E6F3EF6E}"/>
              </a:ext>
            </a:extLst>
          </p:cNvPr>
          <p:cNvGrpSpPr/>
          <p:nvPr/>
        </p:nvGrpSpPr>
        <p:grpSpPr>
          <a:xfrm>
            <a:off x="12755743" y="4584040"/>
            <a:ext cx="1346844" cy="1663607"/>
            <a:chOff x="12755743" y="4343400"/>
            <a:chExt cx="1346844" cy="1663607"/>
          </a:xfrm>
        </p:grpSpPr>
        <p:pic>
          <p:nvPicPr>
            <p:cNvPr id="18" name="Picture 8" descr="Biển báo cấm xe đạp, biển báo hiệu giao thông - PNG">
              <a:extLst>
                <a:ext uri="{FF2B5EF4-FFF2-40B4-BE49-F238E27FC236}">
                  <a16:creationId xmlns="" xmlns:a16="http://schemas.microsoft.com/office/drawing/2014/main" id="{BC036CD7-EE48-41D4-8245-1A7CC3A9FEE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420"/>
            <a:stretch/>
          </p:blipFill>
          <p:spPr bwMode="auto">
            <a:xfrm>
              <a:off x="12889680" y="4343400"/>
              <a:ext cx="1078967" cy="1078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FC8F7CAA-DF16-4F17-B3EB-DD1915CF8688}"/>
                </a:ext>
              </a:extLst>
            </p:cNvPr>
            <p:cNvSpPr txBox="1"/>
            <p:nvPr/>
          </p:nvSpPr>
          <p:spPr>
            <a:xfrm>
              <a:off x="12755743" y="5422232"/>
              <a:ext cx="13468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/>
                <a:t>Cấm người </a:t>
              </a:r>
            </a:p>
            <a:p>
              <a:pPr algn="ctr"/>
              <a:r>
                <a:rPr lang="en-US" sz="1600" b="1"/>
                <a:t>đi xe đạp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FA0E83B2-FFEE-47EE-87A4-F7FC42430B10}"/>
              </a:ext>
            </a:extLst>
          </p:cNvPr>
          <p:cNvGrpSpPr/>
          <p:nvPr/>
        </p:nvGrpSpPr>
        <p:grpSpPr>
          <a:xfrm>
            <a:off x="14113545" y="5803240"/>
            <a:ext cx="1335622" cy="1674876"/>
            <a:chOff x="8600313" y="2362201"/>
            <a:chExt cx="1335622" cy="1674876"/>
          </a:xfrm>
        </p:grpSpPr>
        <p:pic>
          <p:nvPicPr>
            <p:cNvPr id="21" name="Picture 10" descr="Các loại biển báo giao thông dành cho người đi bộ">
              <a:extLst>
                <a:ext uri="{FF2B5EF4-FFF2-40B4-BE49-F238E27FC236}">
                  <a16:creationId xmlns="" xmlns:a16="http://schemas.microsoft.com/office/drawing/2014/main" id="{A7D405A8-AD01-4235-B719-8D7E749421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06" r="34193"/>
            <a:stretch/>
          </p:blipFill>
          <p:spPr bwMode="auto">
            <a:xfrm>
              <a:off x="8645328" y="2362201"/>
              <a:ext cx="1245592" cy="11589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43750453-E3E3-442A-AF93-67100BE36E7E}"/>
                </a:ext>
              </a:extLst>
            </p:cNvPr>
            <p:cNvSpPr txBox="1"/>
            <p:nvPr/>
          </p:nvSpPr>
          <p:spPr>
            <a:xfrm>
              <a:off x="8600313" y="3452302"/>
              <a:ext cx="13356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/>
                <a:t>Dành cho </a:t>
              </a:r>
            </a:p>
            <a:p>
              <a:pPr algn="ctr"/>
              <a:r>
                <a:rPr lang="en-US" sz="1600" b="1"/>
                <a:t>người đi bộ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B4F29443-EE9B-47BE-BF44-E63CAF1D0F5B}"/>
              </a:ext>
            </a:extLst>
          </p:cNvPr>
          <p:cNvGrpSpPr/>
          <p:nvPr/>
        </p:nvGrpSpPr>
        <p:grpSpPr>
          <a:xfrm>
            <a:off x="11355722" y="6090854"/>
            <a:ext cx="1155032" cy="1433428"/>
            <a:chOff x="11355722" y="5850214"/>
            <a:chExt cx="1155032" cy="1433428"/>
          </a:xfrm>
        </p:grpSpPr>
        <p:pic>
          <p:nvPicPr>
            <p:cNvPr id="24" name="Picture 12" descr="Các loại biển hiệu lệnh và ý nghĩa của từng loại">
              <a:extLst>
                <a:ext uri="{FF2B5EF4-FFF2-40B4-BE49-F238E27FC236}">
                  <a16:creationId xmlns="" xmlns:a16="http://schemas.microsoft.com/office/drawing/2014/main" id="{216ED93B-EAEC-4E1F-8BDF-2E68741D090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34" t="6940" r="28412" b="24639"/>
            <a:stretch/>
          </p:blipFill>
          <p:spPr bwMode="auto">
            <a:xfrm>
              <a:off x="11355722" y="5850214"/>
              <a:ext cx="1155032" cy="1094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36100CC5-D471-4A7A-8B65-C51F5948B60E}"/>
                </a:ext>
              </a:extLst>
            </p:cNvPr>
            <p:cNvSpPr txBox="1"/>
            <p:nvPr/>
          </p:nvSpPr>
          <p:spPr>
            <a:xfrm>
              <a:off x="11424124" y="6945088"/>
              <a:ext cx="10182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/>
                <a:t>Dừng lại</a:t>
              </a:r>
            </a:p>
          </p:txBody>
        </p:sp>
      </p:grpSp>
      <p:pic>
        <p:nvPicPr>
          <p:cNvPr id="26" name="Picture 16" descr="35 Câu Hỏi Sa Hình Thi Bằng Lái Xe Máy A1 năm 2020 Chuẩn">
            <a:extLst>
              <a:ext uri="{FF2B5EF4-FFF2-40B4-BE49-F238E27FC236}">
                <a16:creationId xmlns="" xmlns:a16="http://schemas.microsoft.com/office/drawing/2014/main" id="{AC48FA9B-A169-4D66-984E-1442314CA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19" y="1986937"/>
            <a:ext cx="10221560" cy="679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227C4C71-3351-41F3-A62B-E08CFC522358}"/>
              </a:ext>
            </a:extLst>
          </p:cNvPr>
          <p:cNvGrpSpPr/>
          <p:nvPr/>
        </p:nvGrpSpPr>
        <p:grpSpPr>
          <a:xfrm>
            <a:off x="960437" y="2465804"/>
            <a:ext cx="4358482" cy="1721996"/>
            <a:chOff x="960437" y="2177478"/>
            <a:chExt cx="4358482" cy="1721996"/>
          </a:xfrm>
        </p:grpSpPr>
        <p:sp>
          <p:nvSpPr>
            <p:cNvPr id="28" name="Rounded Rectangle 66">
              <a:extLst>
                <a:ext uri="{FF2B5EF4-FFF2-40B4-BE49-F238E27FC236}">
                  <a16:creationId xmlns="" xmlns:a16="http://schemas.microsoft.com/office/drawing/2014/main" id="{D238F541-22DA-4BC0-ABE2-4EA9D64FEFCD}"/>
                </a:ext>
              </a:extLst>
            </p:cNvPr>
            <p:cNvSpPr/>
            <p:nvPr/>
          </p:nvSpPr>
          <p:spPr>
            <a:xfrm>
              <a:off x="960437" y="2177478"/>
              <a:ext cx="4358481" cy="172199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ounded Rectangle 67">
              <a:extLst>
                <a:ext uri="{FF2B5EF4-FFF2-40B4-BE49-F238E27FC236}">
                  <a16:creationId xmlns="" xmlns:a16="http://schemas.microsoft.com/office/drawing/2014/main" id="{B485C7C2-E563-48DA-BBD9-2413EC337415}"/>
                </a:ext>
              </a:extLst>
            </p:cNvPr>
            <p:cNvSpPr/>
            <p:nvPr/>
          </p:nvSpPr>
          <p:spPr>
            <a:xfrm>
              <a:off x="975519" y="2410771"/>
              <a:ext cx="4343400" cy="1126518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Điền ? Hay ~</a:t>
              </a:r>
            </a:p>
            <a:p>
              <a:pPr algn="ctr"/>
              <a:r>
                <a:rPr lang="en-US" sz="36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Ngâm nghi</a:t>
              </a:r>
            </a:p>
          </p:txBody>
        </p:sp>
      </p:grpSp>
      <p:sp>
        <p:nvSpPr>
          <p:cNvPr id="30" name="Rounded Rectangle 68">
            <a:extLst>
              <a:ext uri="{FF2B5EF4-FFF2-40B4-BE49-F238E27FC236}">
                <a16:creationId xmlns="" xmlns:a16="http://schemas.microsoft.com/office/drawing/2014/main" id="{2AA9BD65-7733-4136-AAE5-AD63DB1AABD6}"/>
              </a:ext>
            </a:extLst>
          </p:cNvPr>
          <p:cNvSpPr/>
          <p:nvPr/>
        </p:nvSpPr>
        <p:spPr>
          <a:xfrm>
            <a:off x="2341953" y="2909543"/>
            <a:ext cx="2458636" cy="8037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~          ~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3478CA63-0AA6-44CC-AA72-25162B534AE2}"/>
              </a:ext>
            </a:extLst>
          </p:cNvPr>
          <p:cNvGrpSpPr/>
          <p:nvPr/>
        </p:nvGrpSpPr>
        <p:grpSpPr>
          <a:xfrm>
            <a:off x="960437" y="6519644"/>
            <a:ext cx="4358482" cy="1721996"/>
            <a:chOff x="960437" y="2177478"/>
            <a:chExt cx="4358482" cy="1721996"/>
          </a:xfrm>
        </p:grpSpPr>
        <p:sp>
          <p:nvSpPr>
            <p:cNvPr id="32" name="Rounded Rectangle 70">
              <a:extLst>
                <a:ext uri="{FF2B5EF4-FFF2-40B4-BE49-F238E27FC236}">
                  <a16:creationId xmlns="" xmlns:a16="http://schemas.microsoft.com/office/drawing/2014/main" id="{94CFF5A7-2554-4C7A-B437-D9859308E9B6}"/>
                </a:ext>
              </a:extLst>
            </p:cNvPr>
            <p:cNvSpPr/>
            <p:nvPr/>
          </p:nvSpPr>
          <p:spPr>
            <a:xfrm>
              <a:off x="960437" y="2177478"/>
              <a:ext cx="4358481" cy="172199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ounded Rectangle 71">
              <a:extLst>
                <a:ext uri="{FF2B5EF4-FFF2-40B4-BE49-F238E27FC236}">
                  <a16:creationId xmlns="" xmlns:a16="http://schemas.microsoft.com/office/drawing/2014/main" id="{DC093C65-B8CE-4C24-BD62-9071494531AC}"/>
                </a:ext>
              </a:extLst>
            </p:cNvPr>
            <p:cNvSpPr/>
            <p:nvPr/>
          </p:nvSpPr>
          <p:spPr>
            <a:xfrm>
              <a:off x="975519" y="2637243"/>
              <a:ext cx="4343400" cy="80378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Điền ât hay âc:</a:t>
              </a:r>
            </a:p>
            <a:p>
              <a:pPr algn="ctr"/>
              <a:r>
                <a:rPr lang="en-US" sz="36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r…… tốt</a:t>
              </a:r>
            </a:p>
          </p:txBody>
        </p:sp>
      </p:grpSp>
      <p:sp>
        <p:nvSpPr>
          <p:cNvPr id="34" name="Rounded Rectangle 72">
            <a:extLst>
              <a:ext uri="{FF2B5EF4-FFF2-40B4-BE49-F238E27FC236}">
                <a16:creationId xmlns="" xmlns:a16="http://schemas.microsoft.com/office/drawing/2014/main" id="{1C5F664C-C4D0-446D-A724-EF1BE223A457}"/>
              </a:ext>
            </a:extLst>
          </p:cNvPr>
          <p:cNvSpPr/>
          <p:nvPr/>
        </p:nvSpPr>
        <p:spPr>
          <a:xfrm>
            <a:off x="2266113" y="7245888"/>
            <a:ext cx="717148" cy="8037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ất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02E6AFF0-900E-496C-9B54-D3CE44633F2A}"/>
              </a:ext>
            </a:extLst>
          </p:cNvPr>
          <p:cNvGrpSpPr/>
          <p:nvPr/>
        </p:nvGrpSpPr>
        <p:grpSpPr>
          <a:xfrm>
            <a:off x="5623719" y="2450440"/>
            <a:ext cx="4358482" cy="1721996"/>
            <a:chOff x="960437" y="2177478"/>
            <a:chExt cx="4358482" cy="1721996"/>
          </a:xfrm>
        </p:grpSpPr>
        <p:sp>
          <p:nvSpPr>
            <p:cNvPr id="36" name="Rounded Rectangle 74">
              <a:extLst>
                <a:ext uri="{FF2B5EF4-FFF2-40B4-BE49-F238E27FC236}">
                  <a16:creationId xmlns="" xmlns:a16="http://schemas.microsoft.com/office/drawing/2014/main" id="{D548F7DC-A68E-4161-94A1-B02A1D4D92D5}"/>
                </a:ext>
              </a:extLst>
            </p:cNvPr>
            <p:cNvSpPr/>
            <p:nvPr/>
          </p:nvSpPr>
          <p:spPr>
            <a:xfrm>
              <a:off x="960437" y="2177478"/>
              <a:ext cx="4358481" cy="172199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ounded Rectangle 75">
              <a:extLst>
                <a:ext uri="{FF2B5EF4-FFF2-40B4-BE49-F238E27FC236}">
                  <a16:creationId xmlns="" xmlns:a16="http://schemas.microsoft.com/office/drawing/2014/main" id="{CFD854B7-EA94-47DA-BCF7-10809131786B}"/>
                </a:ext>
              </a:extLst>
            </p:cNvPr>
            <p:cNvSpPr/>
            <p:nvPr/>
          </p:nvSpPr>
          <p:spPr>
            <a:xfrm>
              <a:off x="975519" y="2637243"/>
              <a:ext cx="4343400" cy="80378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Điền l hay n:</a:t>
              </a:r>
            </a:p>
            <a:p>
              <a:pPr algn="ctr"/>
              <a:r>
                <a:rPr lang="en-US" sz="36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 trời </a:t>
              </a:r>
              <a:r>
                <a:rPr lang="en-US" sz="360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….</a:t>
              </a:r>
              <a:r>
                <a:rPr lang="en-US" sz="36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ặn</a:t>
              </a:r>
            </a:p>
          </p:txBody>
        </p:sp>
      </p:grpSp>
      <p:sp>
        <p:nvSpPr>
          <p:cNvPr id="38" name="Rounded Rectangle 76">
            <a:extLst>
              <a:ext uri="{FF2B5EF4-FFF2-40B4-BE49-F238E27FC236}">
                <a16:creationId xmlns="" xmlns:a16="http://schemas.microsoft.com/office/drawing/2014/main" id="{16431457-81DC-4438-8BF3-F47A26CD2183}"/>
              </a:ext>
            </a:extLst>
          </p:cNvPr>
          <p:cNvSpPr/>
          <p:nvPr/>
        </p:nvSpPr>
        <p:spPr>
          <a:xfrm>
            <a:off x="8342731" y="3184221"/>
            <a:ext cx="591905" cy="8037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l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4C029EE1-9E4A-4671-A565-CE09067F8044}"/>
              </a:ext>
            </a:extLst>
          </p:cNvPr>
          <p:cNvGrpSpPr/>
          <p:nvPr/>
        </p:nvGrpSpPr>
        <p:grpSpPr>
          <a:xfrm>
            <a:off x="5623719" y="6504280"/>
            <a:ext cx="4358482" cy="1721996"/>
            <a:chOff x="960437" y="2177478"/>
            <a:chExt cx="4358482" cy="1721996"/>
          </a:xfrm>
        </p:grpSpPr>
        <p:sp>
          <p:nvSpPr>
            <p:cNvPr id="40" name="Rounded Rectangle 78">
              <a:extLst>
                <a:ext uri="{FF2B5EF4-FFF2-40B4-BE49-F238E27FC236}">
                  <a16:creationId xmlns="" xmlns:a16="http://schemas.microsoft.com/office/drawing/2014/main" id="{08528218-064C-407E-834B-700747F57112}"/>
                </a:ext>
              </a:extLst>
            </p:cNvPr>
            <p:cNvSpPr/>
            <p:nvPr/>
          </p:nvSpPr>
          <p:spPr>
            <a:xfrm>
              <a:off x="960437" y="2177478"/>
              <a:ext cx="4358481" cy="172199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ounded Rectangle 79">
              <a:extLst>
                <a:ext uri="{FF2B5EF4-FFF2-40B4-BE49-F238E27FC236}">
                  <a16:creationId xmlns="" xmlns:a16="http://schemas.microsoft.com/office/drawing/2014/main" id="{A5510EB5-CD44-443C-82E0-B92DFCB7983C}"/>
                </a:ext>
              </a:extLst>
            </p:cNvPr>
            <p:cNvSpPr/>
            <p:nvPr/>
          </p:nvSpPr>
          <p:spPr>
            <a:xfrm>
              <a:off x="975519" y="2637243"/>
              <a:ext cx="4343400" cy="80378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00CC"/>
                  </a:solidFill>
                </a:rPr>
                <a:t>Điền oai hay ai</a:t>
              </a:r>
            </a:p>
            <a:p>
              <a:pPr algn="ctr"/>
              <a:r>
                <a:rPr lang="en-US" sz="3600" b="1">
                  <a:solidFill>
                    <a:srgbClr val="0000CC"/>
                  </a:solidFill>
                </a:rPr>
                <a:t>Th…… mái</a:t>
              </a:r>
            </a:p>
          </p:txBody>
        </p:sp>
      </p:grpSp>
      <p:sp>
        <p:nvSpPr>
          <p:cNvPr id="42" name="Rounded Rectangle 80">
            <a:extLst>
              <a:ext uri="{FF2B5EF4-FFF2-40B4-BE49-F238E27FC236}">
                <a16:creationId xmlns="" xmlns:a16="http://schemas.microsoft.com/office/drawing/2014/main" id="{3D756141-9FD6-4118-97BB-5D75D4F8B6EB}"/>
              </a:ext>
            </a:extLst>
          </p:cNvPr>
          <p:cNvSpPr/>
          <p:nvPr/>
        </p:nvSpPr>
        <p:spPr>
          <a:xfrm>
            <a:off x="6847100" y="7230675"/>
            <a:ext cx="1281106" cy="8037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oải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="" xmlns:a16="http://schemas.microsoft.com/office/drawing/2014/main" id="{56402F9D-A6A4-4D3D-B58C-7432B0A50E68}"/>
              </a:ext>
            </a:extLst>
          </p:cNvPr>
          <p:cNvGrpSpPr/>
          <p:nvPr/>
        </p:nvGrpSpPr>
        <p:grpSpPr>
          <a:xfrm>
            <a:off x="3337719" y="4431640"/>
            <a:ext cx="4358482" cy="1721996"/>
            <a:chOff x="960437" y="2177478"/>
            <a:chExt cx="4358482" cy="1721996"/>
          </a:xfrm>
        </p:grpSpPr>
        <p:sp>
          <p:nvSpPr>
            <p:cNvPr id="44" name="Rounded Rectangle 82">
              <a:extLst>
                <a:ext uri="{FF2B5EF4-FFF2-40B4-BE49-F238E27FC236}">
                  <a16:creationId xmlns="" xmlns:a16="http://schemas.microsoft.com/office/drawing/2014/main" id="{D2B8000A-3667-4E61-9809-0B967FD42239}"/>
                </a:ext>
              </a:extLst>
            </p:cNvPr>
            <p:cNvSpPr/>
            <p:nvPr/>
          </p:nvSpPr>
          <p:spPr>
            <a:xfrm>
              <a:off x="960437" y="2177478"/>
              <a:ext cx="4358481" cy="172199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ounded Rectangle 83">
              <a:extLst>
                <a:ext uri="{FF2B5EF4-FFF2-40B4-BE49-F238E27FC236}">
                  <a16:creationId xmlns="" xmlns:a16="http://schemas.microsoft.com/office/drawing/2014/main" id="{3498EB05-F72A-4155-A3E2-08D3176A5B8A}"/>
                </a:ext>
              </a:extLst>
            </p:cNvPr>
            <p:cNvSpPr/>
            <p:nvPr/>
          </p:nvSpPr>
          <p:spPr>
            <a:xfrm>
              <a:off x="975519" y="2637243"/>
              <a:ext cx="4343400" cy="80378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Điền yêt hay iêt:</a:t>
              </a:r>
            </a:p>
            <a:p>
              <a:pPr algn="ctr"/>
              <a:r>
                <a:rPr lang="en-US" sz="36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Tu….. Đẹp</a:t>
              </a:r>
            </a:p>
          </p:txBody>
        </p:sp>
      </p:grpSp>
      <p:sp>
        <p:nvSpPr>
          <p:cNvPr id="46" name="Rounded Rectangle 84">
            <a:extLst>
              <a:ext uri="{FF2B5EF4-FFF2-40B4-BE49-F238E27FC236}">
                <a16:creationId xmlns="" xmlns:a16="http://schemas.microsoft.com/office/drawing/2014/main" id="{3172D058-74A8-4DED-96EF-93506B3388A1}"/>
              </a:ext>
            </a:extLst>
          </p:cNvPr>
          <p:cNvSpPr/>
          <p:nvPr/>
        </p:nvSpPr>
        <p:spPr>
          <a:xfrm>
            <a:off x="4800589" y="5163502"/>
            <a:ext cx="923950" cy="8037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yệt</a:t>
            </a:r>
          </a:p>
        </p:txBody>
      </p:sp>
    </p:spTree>
    <p:extLst>
      <p:ext uri="{BB962C8B-B14F-4D97-AF65-F5344CB8AC3E}">
        <p14:creationId xmlns:p14="http://schemas.microsoft.com/office/powerpoint/2010/main" val="22340964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0" grpId="0"/>
      <p:bldP spid="34" grpId="0"/>
      <p:bldP spid="38" grpId="0"/>
      <p:bldP spid="42" grpId="0"/>
      <p:bldP spid="4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67C7A806-FE2D-4505-AEFC-8EC22E367F78}"/>
              </a:ext>
            </a:extLst>
          </p:cNvPr>
          <p:cNvCxnSpPr/>
          <p:nvPr/>
        </p:nvCxnSpPr>
        <p:spPr>
          <a:xfrm>
            <a:off x="6957849" y="2392419"/>
            <a:ext cx="2232225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0AF68B72-E4EA-4F43-A463-A4B48EAA7AA5}"/>
              </a:ext>
            </a:extLst>
          </p:cNvPr>
          <p:cNvSpPr/>
          <p:nvPr/>
        </p:nvSpPr>
        <p:spPr>
          <a:xfrm>
            <a:off x="1882690" y="3990889"/>
            <a:ext cx="5584285" cy="737809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defTabSz="913912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8A8D5567-8491-4282-A79C-948EBD4EC1AD}"/>
              </a:ext>
            </a:extLst>
          </p:cNvPr>
          <p:cNvGrpSpPr/>
          <p:nvPr/>
        </p:nvGrpSpPr>
        <p:grpSpPr>
          <a:xfrm>
            <a:off x="1294774" y="2177621"/>
            <a:ext cx="4191001" cy="677108"/>
            <a:chOff x="1305257" y="919986"/>
            <a:chExt cx="3733800" cy="677967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48F6EEFC-0854-4033-9092-B20672A82161}"/>
                </a:ext>
              </a:extLst>
            </p:cNvPr>
            <p:cNvSpPr/>
            <p:nvPr/>
          </p:nvSpPr>
          <p:spPr>
            <a:xfrm>
              <a:off x="1305257" y="919986"/>
              <a:ext cx="3733800" cy="6779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391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Nghe –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="" xmlns:a16="http://schemas.microsoft.com/office/drawing/2014/main" id="{B4CE1D93-C32A-44E4-99B2-5B4332B21E21}"/>
                </a:ext>
              </a:extLst>
            </p:cNvPr>
            <p:cNvCxnSpPr/>
            <p:nvPr/>
          </p:nvCxnSpPr>
          <p:spPr>
            <a:xfrm>
              <a:off x="1422574" y="1597953"/>
              <a:ext cx="26068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3ED7D94C-A0E6-41E4-8F94-439156D356A8}"/>
              </a:ext>
            </a:extLst>
          </p:cNvPr>
          <p:cNvSpPr/>
          <p:nvPr/>
        </p:nvSpPr>
        <p:spPr>
          <a:xfrm>
            <a:off x="1543627" y="3191430"/>
            <a:ext cx="13189384" cy="4308971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mồ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hôi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ngẫm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lát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lặn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lặn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hả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tuyệt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bây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ngơi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thoải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r"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(V.Ô-</a:t>
            </a:r>
            <a:r>
              <a:rPr lang="en-US" sz="32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xê</a:t>
            </a:r>
            <a:r>
              <a:rPr lang="en-US" sz="32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-ê-</a:t>
            </a:r>
            <a:r>
              <a:rPr lang="en-US" sz="32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32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Thúy</a:t>
            </a:r>
            <a:r>
              <a:rPr lang="en-US" sz="32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2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32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vi-VN" sz="4000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70D4A302-4C60-4894-800D-361D1F037060}"/>
              </a:ext>
            </a:extLst>
          </p:cNvPr>
          <p:cNvGrpSpPr/>
          <p:nvPr/>
        </p:nvGrpSpPr>
        <p:grpSpPr>
          <a:xfrm>
            <a:off x="4691793" y="710058"/>
            <a:ext cx="7013458" cy="1130968"/>
            <a:chOff x="4539228" y="210532"/>
            <a:chExt cx="6895118" cy="1132404"/>
          </a:xfrm>
        </p:grpSpPr>
        <p:grpSp>
          <p:nvGrpSpPr>
            <p:cNvPr id="19" name="Group 18">
              <a:extLst>
                <a:ext uri="{FF2B5EF4-FFF2-40B4-BE49-F238E27FC236}">
                  <a16:creationId xmlns="" xmlns:a16="http://schemas.microsoft.com/office/drawing/2014/main" id="{A39B835C-E10B-41AB-A196-AD4C65BB292B}"/>
                </a:ext>
              </a:extLst>
            </p:cNvPr>
            <p:cNvGrpSpPr/>
            <p:nvPr/>
          </p:nvGrpSpPr>
          <p:grpSpPr>
            <a:xfrm>
              <a:off x="4539228" y="210532"/>
              <a:ext cx="6895118" cy="1132404"/>
              <a:chOff x="4539228" y="210532"/>
              <a:chExt cx="6895118" cy="1132404"/>
            </a:xfrm>
          </p:grpSpPr>
          <p:sp>
            <p:nvSpPr>
              <p:cNvPr id="21" name="TextBox 20">
                <a:extLst>
                  <a:ext uri="{FF2B5EF4-FFF2-40B4-BE49-F238E27FC236}">
                    <a16:creationId xmlns="" xmlns:a16="http://schemas.microsoft.com/office/drawing/2014/main" id="{BE8AE184-6BE0-4451-835D-99700FFC8FA8}"/>
                  </a:ext>
                </a:extLst>
              </p:cNvPr>
              <p:cNvSpPr txBox="1"/>
              <p:nvPr/>
            </p:nvSpPr>
            <p:spPr>
              <a:xfrm>
                <a:off x="4539228" y="210532"/>
                <a:ext cx="6895118" cy="6471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391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2023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="" xmlns:a16="http://schemas.microsoft.com/office/drawing/2014/main" id="{94CDA2F5-F32A-4503-B576-13E741BE48A0}"/>
                  </a:ext>
                </a:extLst>
              </p:cNvPr>
              <p:cNvSpPr txBox="1"/>
              <p:nvPr/>
            </p:nvSpPr>
            <p:spPr>
              <a:xfrm>
                <a:off x="7231725" y="757418"/>
                <a:ext cx="1169674" cy="5855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391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200" b="1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VIẾT</a:t>
                </a:r>
              </a:p>
            </p:txBody>
          </p:sp>
        </p:grpSp>
        <p:cxnSp>
          <p:nvCxnSpPr>
            <p:cNvPr id="20" name="Straight Connector 19">
              <a:extLst>
                <a:ext uri="{FF2B5EF4-FFF2-40B4-BE49-F238E27FC236}">
                  <a16:creationId xmlns="" xmlns:a16="http://schemas.microsoft.com/office/drawing/2014/main" id="{75C3BF7C-7AEF-4F8C-9416-2DCC62C4E4ED}"/>
                </a:ext>
              </a:extLst>
            </p:cNvPr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Text Box 14">
            <a:extLst>
              <a:ext uri="{FF2B5EF4-FFF2-40B4-BE49-F238E27FC236}">
                <a16:creationId xmlns="" xmlns:a16="http://schemas.microsoft.com/office/drawing/2014/main" id="{5A1E2914-BE4A-44F6-899F-9220AA1359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5775" y="1737341"/>
            <a:ext cx="5486399" cy="636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21" tIns="71811" rIns="143621" bIns="718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3912" eaLnBrk="1" fontAlgn="base" hangingPunct="1"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NGÀY THẾ NÀO LÀ ĐẸP?</a:t>
            </a:r>
          </a:p>
        </p:txBody>
      </p:sp>
      <p:pic>
        <p:nvPicPr>
          <p:cNvPr id="24" name="Google Shape;1019;p13">
            <a:extLst>
              <a:ext uri="{FF2B5EF4-FFF2-40B4-BE49-F238E27FC236}">
                <a16:creationId xmlns="" xmlns:a16="http://schemas.microsoft.com/office/drawing/2014/main" id="{C5BAE151-C9B2-46ED-9A1F-47609F5612B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349268">
            <a:off x="-143311" y="6329872"/>
            <a:ext cx="1593588" cy="30264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0895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E5DB7BEC-1C57-4F86-B6EB-462F7D0F2731}"/>
              </a:ext>
            </a:extLst>
          </p:cNvPr>
          <p:cNvGrpSpPr/>
          <p:nvPr/>
        </p:nvGrpSpPr>
        <p:grpSpPr>
          <a:xfrm>
            <a:off x="4631590" y="436533"/>
            <a:ext cx="7013458" cy="1130968"/>
            <a:chOff x="4539228" y="210532"/>
            <a:chExt cx="6895118" cy="1132404"/>
          </a:xfrm>
        </p:grpSpPr>
        <p:grpSp>
          <p:nvGrpSpPr>
            <p:cNvPr id="3" name="Group 2">
              <a:extLst>
                <a:ext uri="{FF2B5EF4-FFF2-40B4-BE49-F238E27FC236}">
                  <a16:creationId xmlns="" xmlns:a16="http://schemas.microsoft.com/office/drawing/2014/main" id="{5AAFB69B-4E60-4499-89A1-6E8F65FAD681}"/>
                </a:ext>
              </a:extLst>
            </p:cNvPr>
            <p:cNvGrpSpPr/>
            <p:nvPr/>
          </p:nvGrpSpPr>
          <p:grpSpPr>
            <a:xfrm>
              <a:off x="4539228" y="210532"/>
              <a:ext cx="6895118" cy="1132404"/>
              <a:chOff x="4539228" y="210532"/>
              <a:chExt cx="6895118" cy="1132404"/>
            </a:xfrm>
          </p:grpSpPr>
          <p:sp>
            <p:nvSpPr>
              <p:cNvPr id="5" name="TextBox 4">
                <a:extLst>
                  <a:ext uri="{FF2B5EF4-FFF2-40B4-BE49-F238E27FC236}">
                    <a16:creationId xmlns="" xmlns:a16="http://schemas.microsoft.com/office/drawing/2014/main" id="{CB5D3424-B252-441F-B82B-B6BA053867F3}"/>
                  </a:ext>
                </a:extLst>
              </p:cNvPr>
              <p:cNvSpPr txBox="1"/>
              <p:nvPr/>
            </p:nvSpPr>
            <p:spPr>
              <a:xfrm>
                <a:off x="4539228" y="210532"/>
                <a:ext cx="6895118" cy="6471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391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2023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id="{6322BC26-D023-496B-8C9A-5428844BA578}"/>
                  </a:ext>
                </a:extLst>
              </p:cNvPr>
              <p:cNvSpPr txBox="1"/>
              <p:nvPr/>
            </p:nvSpPr>
            <p:spPr>
              <a:xfrm>
                <a:off x="7231725" y="757418"/>
                <a:ext cx="1169674" cy="5855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391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200" b="1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VIẾT</a:t>
                </a:r>
              </a:p>
            </p:txBody>
          </p:sp>
        </p:grpSp>
        <p:cxnSp>
          <p:nvCxnSpPr>
            <p:cNvPr id="4" name="Straight Connector 3">
              <a:extLst>
                <a:ext uri="{FF2B5EF4-FFF2-40B4-BE49-F238E27FC236}">
                  <a16:creationId xmlns="" xmlns:a16="http://schemas.microsoft.com/office/drawing/2014/main" id="{FD8A8171-262E-445D-A13E-E605BB421BA2}"/>
                </a:ext>
              </a:extLst>
            </p:cNvPr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>
            <a:extLst>
              <a:ext uri="{FF2B5EF4-FFF2-40B4-BE49-F238E27FC236}">
                <a16:creationId xmlns="" xmlns:a16="http://schemas.microsoft.com/office/drawing/2014/main" id="{2B02F9C7-2FF5-4D56-9BFA-ACEABB081B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5775" y="1552463"/>
            <a:ext cx="5486399" cy="636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21" tIns="71811" rIns="143621" bIns="718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3912" eaLnBrk="1" fontAlgn="base" hangingPunct="1"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NGÀY THẾ NÀO LÀ ĐẸP?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1E2733EA-FA93-4FCA-AF0B-08574AA6A6E4}"/>
              </a:ext>
            </a:extLst>
          </p:cNvPr>
          <p:cNvSpPr/>
          <p:nvPr/>
        </p:nvSpPr>
        <p:spPr>
          <a:xfrm>
            <a:off x="735428" y="3157518"/>
            <a:ext cx="14459491" cy="737809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Chọn từ phù hợp với mỗi lời giải nghĩa và viết kết quả vào phiếu: </a:t>
            </a:r>
            <a:endParaRPr lang="vi-VN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1E42B9D0-63BE-4164-8713-6438A833E186}"/>
              </a:ext>
            </a:extLst>
          </p:cNvPr>
          <p:cNvGrpSpPr/>
          <p:nvPr/>
        </p:nvGrpSpPr>
        <p:grpSpPr>
          <a:xfrm>
            <a:off x="1523374" y="2265840"/>
            <a:ext cx="4191001" cy="677108"/>
            <a:chOff x="1508919" y="1888664"/>
            <a:chExt cx="3733800" cy="677967"/>
          </a:xfrm>
        </p:grpSpPr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76FEEDFD-B974-4118-9D99-24C6FB6C8A5E}"/>
                </a:ext>
              </a:extLst>
            </p:cNvPr>
            <p:cNvSpPr/>
            <p:nvPr/>
          </p:nvSpPr>
          <p:spPr>
            <a:xfrm>
              <a:off x="1508919" y="1888664"/>
              <a:ext cx="3733800" cy="6779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391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="" xmlns:a16="http://schemas.microsoft.com/office/drawing/2014/main" id="{3BC0935B-B8EA-40BB-96A7-821927A830F9}"/>
                </a:ext>
              </a:extLst>
            </p:cNvPr>
            <p:cNvCxnSpPr/>
            <p:nvPr/>
          </p:nvCxnSpPr>
          <p:spPr>
            <a:xfrm>
              <a:off x="1673234" y="2519755"/>
              <a:ext cx="2362477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12" name="Table 11">
            <a:extLst>
              <a:ext uri="{FF2B5EF4-FFF2-40B4-BE49-F238E27FC236}">
                <a16:creationId xmlns="" xmlns:a16="http://schemas.microsoft.com/office/drawing/2014/main" id="{9F7A40B4-6C87-4B93-AA77-1BE38C29E2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5509168"/>
              </p:ext>
            </p:extLst>
          </p:nvPr>
        </p:nvGraphicFramePr>
        <p:xfrm>
          <a:off x="1253650" y="4565092"/>
          <a:ext cx="13941269" cy="37795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447688">
                  <a:extLst>
                    <a:ext uri="{9D8B030D-6E8A-4147-A177-3AD203B41FA5}">
                      <a16:colId xmlns="" xmlns:a16="http://schemas.microsoft.com/office/drawing/2014/main" val="1358881293"/>
                    </a:ext>
                  </a:extLst>
                </a:gridCol>
                <a:gridCol w="11493581">
                  <a:extLst>
                    <a:ext uri="{9D8B030D-6E8A-4147-A177-3AD203B41FA5}">
                      <a16:colId xmlns="" xmlns:a16="http://schemas.microsoft.com/office/drawing/2014/main" val="1835827887"/>
                    </a:ext>
                  </a:extLst>
                </a:gridCol>
              </a:tblGrid>
              <a:tr h="67056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600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600" dirty="0">
                        <a:solidFill>
                          <a:srgbClr val="3C0DB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2075" marR="122075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3600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3600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3600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600" dirty="0">
                        <a:solidFill>
                          <a:srgbClr val="3C0DB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2075" marR="122075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162586986"/>
                  </a:ext>
                </a:extLst>
              </a:tr>
              <a:tr h="670560"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 marL="122075" marR="122075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b="1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dầu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mỡ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đun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sôi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122075" marR="122075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894832018"/>
                  </a:ext>
                </a:extLst>
              </a:tr>
              <a:tr h="1219200"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 marL="122075" marR="122075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b="1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dính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dính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keo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  <a:endParaRPr lang="en-US" sz="3600" b="1" dirty="0">
                        <a:solidFill>
                          <a:srgbClr val="3C0DB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2075" marR="122075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359764321"/>
                  </a:ext>
                </a:extLst>
              </a:tr>
              <a:tr h="1219200"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 marL="122075" marR="122075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b="1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bọ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dẹp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râu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dài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cánh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mỏng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nâu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mùi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hôi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tối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ẩm</a:t>
                      </a:r>
                      <a:r>
                        <a:rPr lang="en-US" sz="3600" b="1" baseline="0" dirty="0">
                          <a:solidFill>
                            <a:srgbClr val="3C0DB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600" b="1" dirty="0">
                        <a:solidFill>
                          <a:srgbClr val="3C0DB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2075" marR="122075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586041853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9BF7D163-DBCB-4347-960E-0275ED729102}"/>
              </a:ext>
            </a:extLst>
          </p:cNvPr>
          <p:cNvSpPr txBox="1"/>
          <p:nvPr/>
        </p:nvSpPr>
        <p:spPr>
          <a:xfrm>
            <a:off x="1945631" y="5262950"/>
            <a:ext cx="1088058" cy="677108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3B8A2A6D-CA43-490E-B8C8-04963E59B8C1}"/>
              </a:ext>
            </a:extLst>
          </p:cNvPr>
          <p:cNvSpPr txBox="1"/>
          <p:nvPr/>
        </p:nvSpPr>
        <p:spPr>
          <a:xfrm>
            <a:off x="1945631" y="6256862"/>
            <a:ext cx="1088058" cy="677108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E2BA0B2-7C8A-4DA7-88F4-1EB1FA7F9EFF}"/>
              </a:ext>
            </a:extLst>
          </p:cNvPr>
          <p:cNvSpPr txBox="1"/>
          <p:nvPr/>
        </p:nvSpPr>
        <p:spPr>
          <a:xfrm>
            <a:off x="1945631" y="7330287"/>
            <a:ext cx="1088058" cy="677108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6" name="Google Shape;1019;p13">
            <a:extLst>
              <a:ext uri="{FF2B5EF4-FFF2-40B4-BE49-F238E27FC236}">
                <a16:creationId xmlns="" xmlns:a16="http://schemas.microsoft.com/office/drawing/2014/main" id="{73EBBD3E-2158-4830-BC24-378B4E1E7AB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349268">
            <a:off x="-143311" y="6329872"/>
            <a:ext cx="1593588" cy="302640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7643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ADDAAC34-C4DA-4BC1-968D-BA898F9FF1C4}"/>
              </a:ext>
            </a:extLst>
          </p:cNvPr>
          <p:cNvSpPr/>
          <p:nvPr/>
        </p:nvSpPr>
        <p:spPr>
          <a:xfrm>
            <a:off x="1245152" y="3340556"/>
            <a:ext cx="9510403" cy="737809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defTabSz="91391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nl-NL" sz="3600" b="1" dirty="0">
                <a:solidFill>
                  <a:srgbClr val="3C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</a:t>
            </a: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r, d </a:t>
            </a:r>
            <a:r>
              <a:rPr lang="nl-NL" sz="3600" b="1" dirty="0">
                <a:solidFill>
                  <a:srgbClr val="3C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 </a:t>
            </a: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nl-NL" sz="3600" b="1" dirty="0">
                <a:solidFill>
                  <a:srgbClr val="3C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thay cho ô vuông.  </a:t>
            </a:r>
            <a:endParaRPr lang="vi-VN" sz="3600" b="1" dirty="0">
              <a:solidFill>
                <a:srgbClr val="3C0DB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77A7481A-25E5-47B6-97B2-DB2CFF36AAA4}"/>
              </a:ext>
            </a:extLst>
          </p:cNvPr>
          <p:cNvGrpSpPr/>
          <p:nvPr/>
        </p:nvGrpSpPr>
        <p:grpSpPr>
          <a:xfrm>
            <a:off x="1702350" y="2494441"/>
            <a:ext cx="4191001" cy="677108"/>
            <a:chOff x="1508919" y="1888664"/>
            <a:chExt cx="3733800" cy="677967"/>
          </a:xfrm>
        </p:grpSpPr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77BB1483-63AE-49D7-8AB3-166A5640450F}"/>
                </a:ext>
              </a:extLst>
            </p:cNvPr>
            <p:cNvSpPr/>
            <p:nvPr/>
          </p:nvSpPr>
          <p:spPr>
            <a:xfrm>
              <a:off x="1508919" y="1888664"/>
              <a:ext cx="3733800" cy="6779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391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="" xmlns:a16="http://schemas.microsoft.com/office/drawing/2014/main" id="{50653873-ED35-4417-BFAA-EC568F3F0AE3}"/>
                </a:ext>
              </a:extLst>
            </p:cNvPr>
            <p:cNvCxnSpPr/>
            <p:nvPr/>
          </p:nvCxnSpPr>
          <p:spPr>
            <a:xfrm>
              <a:off x="1673234" y="2519755"/>
              <a:ext cx="2362477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5E678946-8CCB-4E8E-BED9-8783920C938B}"/>
              </a:ext>
            </a:extLst>
          </p:cNvPr>
          <p:cNvSpPr/>
          <p:nvPr/>
        </p:nvSpPr>
        <p:spPr>
          <a:xfrm>
            <a:off x="936820" y="4453739"/>
            <a:ext cx="14632234" cy="4369145"/>
          </a:xfrm>
          <a:prstGeom prst="rect">
            <a:avLst/>
          </a:prstGeom>
        </p:spPr>
        <p:txBody>
          <a:bodyPr wrap="square" lIns="122018" tIns="61009" rIns="122018" bIns="61009">
            <a:spAutoFit/>
          </a:bodyPr>
          <a:lstStyle/>
          <a:p>
            <a:pPr algn="just" defTabSz="913912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nl-NL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nl-NL" sz="3600" b="1">
                <a:solidFill>
                  <a:srgbClr val="3C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khu </a:t>
            </a:r>
            <a:r>
              <a:rPr lang="nl-NL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nl-NL" sz="3600" b="1">
                <a:solidFill>
                  <a:srgbClr val="3C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ừng </a:t>
            </a:r>
            <a:r>
              <a:rPr lang="nl-NL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nl-NL" sz="3600" b="1">
                <a:solidFill>
                  <a:srgbClr val="3C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 </a:t>
            </a:r>
            <a:r>
              <a:rPr lang="nl-NL" sz="3600" b="1" dirty="0">
                <a:solidFill>
                  <a:srgbClr val="3C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một cây sồi to, cành lá xum </a:t>
            </a:r>
            <a:r>
              <a:rPr lang="nl-NL" sz="3600" b="1">
                <a:solidFill>
                  <a:srgbClr val="3C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xuê che </a:t>
            </a:r>
            <a:r>
              <a:rPr lang="nl-NL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nl-NL" sz="3600" b="1">
                <a:solidFill>
                  <a:srgbClr val="3C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ợp </a:t>
            </a:r>
            <a:r>
              <a:rPr lang="nl-NL" sz="3600" b="1" dirty="0">
                <a:solidFill>
                  <a:srgbClr val="3C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 </a:t>
            </a:r>
            <a:r>
              <a:rPr lang="nl-NL" sz="3600" b="1">
                <a:solidFill>
                  <a:srgbClr val="3C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góc </a:t>
            </a:r>
            <a:r>
              <a:rPr lang="nl-NL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nl-NL" sz="3600" b="1">
                <a:solidFill>
                  <a:srgbClr val="3C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ừng</a:t>
            </a:r>
            <a:r>
              <a:rPr lang="nl-NL" sz="3600" b="1" dirty="0">
                <a:solidFill>
                  <a:srgbClr val="3C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nl-NL" sz="3600" b="1">
                <a:solidFill>
                  <a:srgbClr val="3C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sồi </a:t>
            </a:r>
            <a:r>
              <a:rPr lang="nl-NL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nl-NL" sz="3600" b="1">
                <a:solidFill>
                  <a:srgbClr val="3C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ất kiêu ngạo về vóc </a:t>
            </a:r>
            <a:r>
              <a:rPr lang="nl-NL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nl-NL" sz="3600" b="1">
                <a:solidFill>
                  <a:srgbClr val="3C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áng </a:t>
            </a:r>
            <a:r>
              <a:rPr lang="nl-NL" sz="3600" b="1" dirty="0">
                <a:solidFill>
                  <a:srgbClr val="3C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sức mạnh của mình</a:t>
            </a:r>
            <a:r>
              <a:rPr lang="nl-NL" sz="3600" b="1">
                <a:solidFill>
                  <a:srgbClr val="3C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Trong </a:t>
            </a:r>
            <a:r>
              <a:rPr lang="nl-NL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nl-NL" sz="3600" b="1">
                <a:solidFill>
                  <a:srgbClr val="3C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ừng </a:t>
            </a:r>
            <a:r>
              <a:rPr lang="nl-NL" sz="3600" b="1" dirty="0">
                <a:solidFill>
                  <a:srgbClr val="3C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nhiều loài chim nhưng cây sồi chỉ thích kết bạn với các loài chim xinh đẹp và hót hay như họa mi, sơn ca,...</a:t>
            </a:r>
          </a:p>
          <a:p>
            <a:pPr algn="just" defTabSz="913912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nl-NL" sz="3600" b="1" dirty="0">
                <a:solidFill>
                  <a:srgbClr val="3C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                                 </a:t>
            </a:r>
            <a:r>
              <a:rPr lang="nl-NL" sz="3600" b="1" i="1" dirty="0">
                <a:solidFill>
                  <a:srgbClr val="3C0D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(Theo Vĩnh Quyên)</a:t>
            </a:r>
            <a:endParaRPr lang="vi-VN" sz="3600" b="1" i="1" dirty="0">
              <a:solidFill>
                <a:srgbClr val="3C0DB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B0AC2EB-E34A-42FB-816C-0BF88454D023}"/>
              </a:ext>
            </a:extLst>
          </p:cNvPr>
          <p:cNvSpPr/>
          <p:nvPr/>
        </p:nvSpPr>
        <p:spPr>
          <a:xfrm>
            <a:off x="3634463" y="4766164"/>
            <a:ext cx="300743" cy="59993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ctr"/>
          <a:lstStyle/>
          <a:p>
            <a:pPr algn="ctr"/>
            <a:endParaRPr lang="en-US" sz="3600" b="1" dirty="0">
              <a:ln>
                <a:solidFill>
                  <a:srgbClr val="00206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2C561EB0-5326-44BA-ADC6-C9D1A1D8628F}"/>
              </a:ext>
            </a:extLst>
          </p:cNvPr>
          <p:cNvSpPr/>
          <p:nvPr/>
        </p:nvSpPr>
        <p:spPr>
          <a:xfrm>
            <a:off x="4784149" y="4786212"/>
            <a:ext cx="422433" cy="59993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ctr"/>
          <a:lstStyle/>
          <a:p>
            <a:pPr algn="ctr"/>
            <a:endParaRPr lang="en-US" sz="3600" b="1" dirty="0">
              <a:ln>
                <a:solidFill>
                  <a:srgbClr val="00206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705299B4-B8F0-45B2-9E61-272EFA386E1E}"/>
              </a:ext>
            </a:extLst>
          </p:cNvPr>
          <p:cNvSpPr/>
          <p:nvPr/>
        </p:nvSpPr>
        <p:spPr>
          <a:xfrm>
            <a:off x="13175505" y="4805660"/>
            <a:ext cx="320796" cy="59993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ctr"/>
          <a:lstStyle/>
          <a:p>
            <a:pPr algn="ctr"/>
            <a:endParaRPr lang="en-US" sz="3600" b="1" dirty="0">
              <a:ln>
                <a:solidFill>
                  <a:srgbClr val="00206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BA45E6D9-4612-443C-B962-4A985F24964B}"/>
              </a:ext>
            </a:extLst>
          </p:cNvPr>
          <p:cNvSpPr/>
          <p:nvPr/>
        </p:nvSpPr>
        <p:spPr>
          <a:xfrm>
            <a:off x="1886785" y="5562008"/>
            <a:ext cx="258005" cy="59993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ctr"/>
          <a:lstStyle/>
          <a:p>
            <a:pPr algn="ctr"/>
            <a:endParaRPr lang="en-US" sz="3600" b="1" dirty="0">
              <a:ln>
                <a:solidFill>
                  <a:srgbClr val="00206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99B5A4B8-34EA-4635-B0EC-E14C5BE44916}"/>
              </a:ext>
            </a:extLst>
          </p:cNvPr>
          <p:cNvSpPr/>
          <p:nvPr/>
        </p:nvSpPr>
        <p:spPr>
          <a:xfrm>
            <a:off x="4878394" y="5562008"/>
            <a:ext cx="258005" cy="59993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ctr"/>
          <a:lstStyle/>
          <a:p>
            <a:pPr algn="ctr"/>
            <a:endParaRPr lang="en-US" sz="3600" b="1" dirty="0">
              <a:ln>
                <a:solidFill>
                  <a:srgbClr val="00206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63AD9DCB-4452-403A-A39E-752962377F7B}"/>
              </a:ext>
            </a:extLst>
          </p:cNvPr>
          <p:cNvSpPr/>
          <p:nvPr/>
        </p:nvSpPr>
        <p:spPr>
          <a:xfrm>
            <a:off x="9427441" y="5535090"/>
            <a:ext cx="258005" cy="59993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ctr"/>
          <a:lstStyle/>
          <a:p>
            <a:pPr algn="ctr"/>
            <a:endParaRPr lang="en-US" sz="3600" b="1" dirty="0">
              <a:ln>
                <a:solidFill>
                  <a:srgbClr val="00206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EFFB69CC-B5CF-405A-B30E-FDC2338D50BE}"/>
              </a:ext>
            </a:extLst>
          </p:cNvPr>
          <p:cNvSpPr/>
          <p:nvPr/>
        </p:nvSpPr>
        <p:spPr>
          <a:xfrm>
            <a:off x="2297190" y="6424271"/>
            <a:ext cx="258005" cy="59993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2018" tIns="61009" rIns="122018" bIns="61009" rtlCol="0" anchor="ctr"/>
          <a:lstStyle/>
          <a:p>
            <a:pPr algn="ctr"/>
            <a:endParaRPr lang="en-US" sz="3600" b="1" dirty="0">
              <a:ln>
                <a:solidFill>
                  <a:srgbClr val="00206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737A51F6-B614-4ABA-95D4-BBB8ACAB7BB2}"/>
              </a:ext>
            </a:extLst>
          </p:cNvPr>
          <p:cNvGrpSpPr/>
          <p:nvPr/>
        </p:nvGrpSpPr>
        <p:grpSpPr>
          <a:xfrm>
            <a:off x="4691793" y="710058"/>
            <a:ext cx="7013458" cy="1130968"/>
            <a:chOff x="4539228" y="210532"/>
            <a:chExt cx="6895118" cy="1132404"/>
          </a:xfrm>
        </p:grpSpPr>
        <p:grpSp>
          <p:nvGrpSpPr>
            <p:cNvPr id="21" name="Group 20">
              <a:extLst>
                <a:ext uri="{FF2B5EF4-FFF2-40B4-BE49-F238E27FC236}">
                  <a16:creationId xmlns="" xmlns:a16="http://schemas.microsoft.com/office/drawing/2014/main" id="{7044F80F-AA2B-4447-BB0C-7C4862D747C1}"/>
                </a:ext>
              </a:extLst>
            </p:cNvPr>
            <p:cNvGrpSpPr/>
            <p:nvPr/>
          </p:nvGrpSpPr>
          <p:grpSpPr>
            <a:xfrm>
              <a:off x="4539228" y="210532"/>
              <a:ext cx="6895118" cy="1132404"/>
              <a:chOff x="4539228" y="210532"/>
              <a:chExt cx="6895118" cy="1132404"/>
            </a:xfrm>
          </p:grpSpPr>
          <p:sp>
            <p:nvSpPr>
              <p:cNvPr id="23" name="TextBox 22">
                <a:extLst>
                  <a:ext uri="{FF2B5EF4-FFF2-40B4-BE49-F238E27FC236}">
                    <a16:creationId xmlns="" xmlns:a16="http://schemas.microsoft.com/office/drawing/2014/main" id="{400CAA8D-A6F0-4A54-BB73-BB746B3717E3}"/>
                  </a:ext>
                </a:extLst>
              </p:cNvPr>
              <p:cNvSpPr txBox="1"/>
              <p:nvPr/>
            </p:nvSpPr>
            <p:spPr>
              <a:xfrm>
                <a:off x="4539228" y="210532"/>
                <a:ext cx="6895118" cy="6471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391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2023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="" xmlns:a16="http://schemas.microsoft.com/office/drawing/2014/main" id="{41DDA160-C8B1-45AF-BF6B-B03B6CB5050E}"/>
                  </a:ext>
                </a:extLst>
              </p:cNvPr>
              <p:cNvSpPr txBox="1"/>
              <p:nvPr/>
            </p:nvSpPr>
            <p:spPr>
              <a:xfrm>
                <a:off x="7231725" y="757418"/>
                <a:ext cx="1169674" cy="5855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391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200" b="1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VIẾT</a:t>
                </a:r>
              </a:p>
            </p:txBody>
          </p:sp>
        </p:grpSp>
        <p:cxnSp>
          <p:nvCxnSpPr>
            <p:cNvPr id="22" name="Straight Connector 21">
              <a:extLst>
                <a:ext uri="{FF2B5EF4-FFF2-40B4-BE49-F238E27FC236}">
                  <a16:creationId xmlns="" xmlns:a16="http://schemas.microsoft.com/office/drawing/2014/main" id="{E5476995-A625-48DC-B871-88BE7D1482A6}"/>
                </a:ext>
              </a:extLst>
            </p:cNvPr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 Box 14">
            <a:extLst>
              <a:ext uri="{FF2B5EF4-FFF2-40B4-BE49-F238E27FC236}">
                <a16:creationId xmlns="" xmlns:a16="http://schemas.microsoft.com/office/drawing/2014/main" id="{3E49BF2F-15FF-42EC-9259-E1A736743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9737" y="1745190"/>
            <a:ext cx="5486399" cy="636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21" tIns="71811" rIns="143621" bIns="718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3912" eaLnBrk="1" fontAlgn="base" hangingPunct="1"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NGÀY THẾ NÀO LÀ ĐẸP?</a:t>
            </a:r>
          </a:p>
        </p:txBody>
      </p:sp>
    </p:spTree>
    <p:extLst>
      <p:ext uri="{BB962C8B-B14F-4D97-AF65-F5344CB8AC3E}">
        <p14:creationId xmlns:p14="http://schemas.microsoft.com/office/powerpoint/2010/main" val="275165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292</TotalTime>
  <Words>388</Words>
  <Application>Microsoft Office PowerPoint</Application>
  <PresentationFormat>Custom</PresentationFormat>
  <Paragraphs>60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4" baseType="lpstr">
      <vt:lpstr>Calibri</vt:lpstr>
      <vt:lpstr>FZHei-B01S</vt:lpstr>
      <vt:lpstr>Tahoma</vt:lpstr>
      <vt:lpstr>Times New Roman</vt:lpstr>
      <vt:lpstr>Tw Cen MT</vt:lpstr>
      <vt:lpstr>Tw Cen MT Condensed</vt:lpstr>
      <vt:lpstr>Wingdings 3</vt:lpstr>
      <vt:lpstr>字魂105号-简雅黑</vt:lpstr>
      <vt:lpstr>Integral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MrsOanh</cp:lastModifiedBy>
  <cp:revision>28</cp:revision>
  <dcterms:created xsi:type="dcterms:W3CDTF">2022-06-27T12:59:06Z</dcterms:created>
  <dcterms:modified xsi:type="dcterms:W3CDTF">2023-03-11T15:59:12Z</dcterms:modified>
</cp:coreProperties>
</file>